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456" y="11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12/7/2017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t>2017/12/7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2017/12/7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2017/12/7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2017/12/7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2017/12/7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2017/12/7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2017/12/7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2017/12/7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2017/12/7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2017/12/7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2017/12/7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pPr/>
              <a:t>2017/12/7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7908" y="1628800"/>
            <a:ext cx="9753600" cy="943744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玉杰服务平台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34372" y="2572544"/>
            <a:ext cx="7848600" cy="1143000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花呗套现对接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C742B1-F4D6-4A91-9655-6662605307FC}"/>
              </a:ext>
            </a:extLst>
          </p:cNvPr>
          <p:cNvSpPr txBox="1"/>
          <p:nvPr/>
        </p:nvSpPr>
        <p:spPr>
          <a:xfrm>
            <a:off x="189756" y="188640"/>
            <a:ext cx="34323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用户花呗支付流程（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48FBE6-D743-475F-A23B-649553772C97}"/>
              </a:ext>
            </a:extLst>
          </p:cNvPr>
          <p:cNvSpPr txBox="1"/>
          <p:nvPr/>
        </p:nvSpPr>
        <p:spPr>
          <a:xfrm>
            <a:off x="6823000" y="877339"/>
            <a:ext cx="4672012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用户打开支付宝，扫一扫，选择相册，选择代理发的收款二维码后，进入支付界面。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收款支付宝账号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，此账号就是用户套现后秒到账的账号，非常重要，所以谨慎填写。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点击确认后，输入需要套现的金额，点击支付。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如果没有提示任何错误，则套现流程完成。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CA02E1-2DEE-4F35-B385-963566DC85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882111"/>
            <a:ext cx="2799804" cy="49799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8FEFDC-12F2-41BF-8E65-1C114FD728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877339"/>
            <a:ext cx="2799804" cy="49799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83ADD0-EFBA-420D-8FE1-8FBD92326C7C}"/>
              </a:ext>
            </a:extLst>
          </p:cNvPr>
          <p:cNvSpPr txBox="1"/>
          <p:nvPr/>
        </p:nvSpPr>
        <p:spPr>
          <a:xfrm>
            <a:off x="6958508" y="4278437"/>
            <a:ext cx="467201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此时会同时发生几笔财务账。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用户会收到一笔平台的转账（套现）。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代理会收到一笔平台根据点率结算的转账。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商户会收到订单金额后，根据佣金，被分账到平台。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* 如果有上级代理，上级代理也会收到分层转账</a:t>
            </a:r>
          </a:p>
          <a:p>
            <a:pPr>
              <a:lnSpc>
                <a:spcPct val="9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79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4E03DE6-06AD-475E-96AE-3934643EC409}"/>
              </a:ext>
            </a:extLst>
          </p:cNvPr>
          <p:cNvSpPr txBox="1"/>
          <p:nvPr/>
        </p:nvSpPr>
        <p:spPr>
          <a:xfrm>
            <a:off x="189756" y="188640"/>
            <a:ext cx="34323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用户花呗支付流程（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D91B7D-932C-4D47-86CC-4547D22FDE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628800"/>
            <a:ext cx="2791944" cy="49659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104E3-C352-4CA5-861C-944187937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06" y="1628800"/>
            <a:ext cx="2791944" cy="49659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287110-61BE-4146-8FCC-F4C5637C1C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628800"/>
            <a:ext cx="2791944" cy="49659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1E7C858-BE0D-4388-9437-E6F35D788613}"/>
              </a:ext>
            </a:extLst>
          </p:cNvPr>
          <p:cNvSpPr txBox="1"/>
          <p:nvPr/>
        </p:nvSpPr>
        <p:spPr>
          <a:xfrm>
            <a:off x="326552" y="696354"/>
            <a:ext cx="780213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代理可以通过公众号，查看订单记录和转账记录。也可以登录网站查看记录</a:t>
            </a:r>
          </a:p>
        </p:txBody>
      </p:sp>
    </p:spTree>
    <p:extLst>
      <p:ext uri="{BB962C8B-B14F-4D97-AF65-F5344CB8AC3E}">
        <p14:creationId xmlns:p14="http://schemas.microsoft.com/office/powerpoint/2010/main" val="30085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3772" y="188640"/>
            <a:ext cx="5524870" cy="41116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代理入驻流程（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1DDC7EC-AEC9-4AA4-A438-AC0F907D6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764704"/>
            <a:ext cx="7227185" cy="33332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5E4354B-048A-43A7-859E-483CD813A2E2}"/>
              </a:ext>
            </a:extLst>
          </p:cNvPr>
          <p:cNvSpPr txBox="1"/>
          <p:nvPr/>
        </p:nvSpPr>
        <p:spPr>
          <a:xfrm>
            <a:off x="405780" y="4365104"/>
            <a:ext cx="10657184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管理员登录平台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pp.iqianba.cn.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点击代理授权码，为代理创建二维码。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设置好参数，点击保存，授权二维码创建成功。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C43A17-7D13-4A16-A5F5-08996B86533C}"/>
              </a:ext>
            </a:extLst>
          </p:cNvPr>
          <p:cNvSpPr txBox="1"/>
          <p:nvPr/>
        </p:nvSpPr>
        <p:spPr>
          <a:xfrm>
            <a:off x="7750596" y="923236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和代理谈的点率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收款商户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用户支付的钱到哪个商户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0E3874-F48A-48BC-99C3-0BC106E9497D}"/>
              </a:ext>
            </a:extLst>
          </p:cNvPr>
          <p:cNvSpPr/>
          <p:nvPr/>
        </p:nvSpPr>
        <p:spPr>
          <a:xfrm>
            <a:off x="333772" y="332656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代理入驻流程（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BEF03E-2707-4615-B472-CA19575A3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1" y="908720"/>
            <a:ext cx="11081870" cy="2592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FE8F83-298E-4340-A311-33FFF6DE92AB}"/>
              </a:ext>
            </a:extLst>
          </p:cNvPr>
          <p:cNvSpPr txBox="1"/>
          <p:nvPr/>
        </p:nvSpPr>
        <p:spPr>
          <a:xfrm>
            <a:off x="312109" y="3861048"/>
            <a:ext cx="10081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创建好二维码后，会回到列表，点击详情，可以看到二维码。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将二维码发给代理，代理用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扫码后，进入公众号，授权成功。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授权成功后，系统会将代理添加到在代理列表中。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此时代理状态为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需要管理员再次登录平台，启用该代理</a:t>
            </a:r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360403-9F0E-4FE2-BB48-450D9863A337}"/>
              </a:ext>
            </a:extLst>
          </p:cNvPr>
          <p:cNvSpPr/>
          <p:nvPr/>
        </p:nvSpPr>
        <p:spPr>
          <a:xfrm>
            <a:off x="333772" y="332656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代理入驻流程（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57CA4B-C8C7-498D-A8BF-D5549594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99" y="836712"/>
            <a:ext cx="6423785" cy="53496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84344C7-6C5B-4493-92BD-7CF1EC6E9602}"/>
              </a:ext>
            </a:extLst>
          </p:cNvPr>
          <p:cNvSpPr txBox="1"/>
          <p:nvPr/>
        </p:nvSpPr>
        <p:spPr>
          <a:xfrm>
            <a:off x="6886500" y="847834"/>
            <a:ext cx="4983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管理员登录平台，点击代理列表。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找到授权成功的代理，点击详情。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看到右边代理详情。修改用户状态为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代理入驻完成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851F80-0CE4-4668-AC3A-BB4697AC9EB2}"/>
              </a:ext>
            </a:extLst>
          </p:cNvPr>
          <p:cNvSpPr txBox="1"/>
          <p:nvPr/>
        </p:nvSpPr>
        <p:spPr>
          <a:xfrm>
            <a:off x="6886500" y="3645024"/>
            <a:ext cx="489654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代理授权码只是初始化设置代理，档授权成功后，授权码将失效，之后所有改动都到代理列表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详情界面，做处理</a:t>
            </a:r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FBEACB6-9A71-4872-B397-509FE1EAD3BD}"/>
              </a:ext>
            </a:extLst>
          </p:cNvPr>
          <p:cNvSpPr/>
          <p:nvPr/>
        </p:nvSpPr>
        <p:spPr>
          <a:xfrm>
            <a:off x="333772" y="3326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代理设置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930F16-E173-439A-99FD-4372D26D75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108" y="866240"/>
            <a:ext cx="2520280" cy="44827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149D14-8467-4426-9264-C7F1E88DEC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852122"/>
            <a:ext cx="2520281" cy="44827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FBB2517-0053-48AF-8B6D-EFA6ED3D3214}"/>
              </a:ext>
            </a:extLst>
          </p:cNvPr>
          <p:cNvSpPr txBox="1"/>
          <p:nvPr/>
        </p:nvSpPr>
        <p:spPr>
          <a:xfrm>
            <a:off x="6238428" y="908720"/>
            <a:ext cx="47525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管理员启用代理后，代理需要回到公众号，设置对应的收款二维码。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此二维码用户平台给代理结算，需要代理谨慎填写。（可修改）</a:t>
            </a:r>
          </a:p>
        </p:txBody>
      </p:sp>
    </p:spTree>
    <p:extLst>
      <p:ext uri="{BB962C8B-B14F-4D97-AF65-F5344CB8AC3E}">
        <p14:creationId xmlns:p14="http://schemas.microsoft.com/office/powerpoint/2010/main" val="28002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D8998936-015F-41DD-85CB-44FCA83F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6" y="260648"/>
            <a:ext cx="5524870" cy="41116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商户入驻流程（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9D603B-5E2A-4D1A-990B-A82D1AE2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94" y="1742491"/>
            <a:ext cx="10759795" cy="40324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377E61-1C9A-4D98-B1B1-DDA9906815DA}"/>
              </a:ext>
            </a:extLst>
          </p:cNvPr>
          <p:cNvSpPr txBox="1"/>
          <p:nvPr/>
        </p:nvSpPr>
        <p:spPr>
          <a:xfrm>
            <a:off x="333813" y="1087501"/>
            <a:ext cx="507222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管理员登录平台，点击商户授权码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新增授权码</a:t>
            </a:r>
          </a:p>
        </p:txBody>
      </p:sp>
    </p:spTree>
    <p:extLst>
      <p:ext uri="{BB962C8B-B14F-4D97-AF65-F5344CB8AC3E}">
        <p14:creationId xmlns:p14="http://schemas.microsoft.com/office/powerpoint/2010/main" val="29631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E16F15-A6BE-4B97-81FE-15D7D9A4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4" y="2253952"/>
            <a:ext cx="9420225" cy="4343400"/>
          </a:xfrm>
          <a:prstGeom prst="rect">
            <a:avLst/>
          </a:prstGeom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id="{423D3F57-759A-4A3A-ABBD-AD421810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6" y="260648"/>
            <a:ext cx="5524870" cy="41116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商户入驻流程（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283486-3717-4C38-AD93-28ED72BC916A}"/>
              </a:ext>
            </a:extLst>
          </p:cNvPr>
          <p:cNvSpPr txBox="1"/>
          <p:nvPr/>
        </p:nvSpPr>
        <p:spPr>
          <a:xfrm>
            <a:off x="379867" y="1087501"/>
            <a:ext cx="7917552" cy="1172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设置商户授权码属性，主要是设置和商户的分点，点击保存，生成二维码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将二维码发给商用，让商户用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扫一扫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63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BFD33DDD-BDF1-4E0C-9D30-135405F0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6" y="260648"/>
            <a:ext cx="5524870" cy="41116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商户入驻流程（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90622A-80A5-43BC-B0AC-71273E6F5423}"/>
              </a:ext>
            </a:extLst>
          </p:cNvPr>
          <p:cNvSpPr txBox="1"/>
          <p:nvPr/>
        </p:nvSpPr>
        <p:spPr>
          <a:xfrm>
            <a:off x="6581067" y="980728"/>
            <a:ext cx="4121857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商户授权操作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打开支付宝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扫一扫，商户授权码。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出现图一界面，点击确认授权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如果授权成功，显示图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，显示商户佣金率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D58799-EF8B-4BB0-9878-98B8FF7AE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1" y="1066428"/>
            <a:ext cx="2656565" cy="47251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18D738-9FF0-4B97-A422-B81727EB71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84" y="1066428"/>
            <a:ext cx="2656565" cy="47251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B02C81-4E65-4B89-BE9D-56F4DD14F0A5}"/>
              </a:ext>
            </a:extLst>
          </p:cNvPr>
          <p:cNvSpPr txBox="1"/>
          <p:nvPr/>
        </p:nvSpPr>
        <p:spPr>
          <a:xfrm>
            <a:off x="909836" y="5973824"/>
            <a:ext cx="6623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图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113383-FE50-437B-AC10-298E5A96767E}"/>
              </a:ext>
            </a:extLst>
          </p:cNvPr>
          <p:cNvSpPr txBox="1"/>
          <p:nvPr/>
        </p:nvSpPr>
        <p:spPr>
          <a:xfrm>
            <a:off x="4366220" y="5973824"/>
            <a:ext cx="6623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图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C1BCCA-A858-4D51-A335-65B40CFE813D}"/>
              </a:ext>
            </a:extLst>
          </p:cNvPr>
          <p:cNvSpPr txBox="1"/>
          <p:nvPr/>
        </p:nvSpPr>
        <p:spPr>
          <a:xfrm>
            <a:off x="7030516" y="4581128"/>
            <a:ext cx="3888432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商户入驻完成。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回到平台，点击平台商户，在列表中可以看到商户。</a:t>
            </a:r>
          </a:p>
        </p:txBody>
      </p:sp>
    </p:spTree>
    <p:extLst>
      <p:ext uri="{BB962C8B-B14F-4D97-AF65-F5344CB8AC3E}">
        <p14:creationId xmlns:p14="http://schemas.microsoft.com/office/powerpoint/2010/main" val="373594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01A9516-B3D2-42FA-AB70-CB0580FE1CF7}"/>
              </a:ext>
            </a:extLst>
          </p:cNvPr>
          <p:cNvSpPr txBox="1"/>
          <p:nvPr/>
        </p:nvSpPr>
        <p:spPr>
          <a:xfrm>
            <a:off x="189756" y="188640"/>
            <a:ext cx="34323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用户花呗支付流程（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6512AE-6887-4008-AC69-7A815F9F0BD5}"/>
              </a:ext>
            </a:extLst>
          </p:cNvPr>
          <p:cNvSpPr txBox="1"/>
          <p:nvPr/>
        </p:nvSpPr>
        <p:spPr>
          <a:xfrm>
            <a:off x="645577" y="836712"/>
            <a:ext cx="91855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进入公众号，点击，收款二维码，点击阅读全文， 出现完整收款二维码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将收款二维码图片发给用户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7C3A2C-2A56-4EF1-B288-C1940159EC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2" y="1885825"/>
            <a:ext cx="2863952" cy="48245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0C5F27-46D7-4B19-AC84-9961A5BD45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1916832"/>
            <a:ext cx="286395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604</Words>
  <Application>Microsoft Office PowerPoint</Application>
  <PresentationFormat>自定义</PresentationFormat>
  <Paragraphs>54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Century Gothic</vt:lpstr>
      <vt:lpstr>Continental_Asia_16x9</vt:lpstr>
      <vt:lpstr>玉杰服务平台</vt:lpstr>
      <vt:lpstr>代理入驻流程（1）</vt:lpstr>
      <vt:lpstr>PowerPoint 演示文稿</vt:lpstr>
      <vt:lpstr>PowerPoint 演示文稿</vt:lpstr>
      <vt:lpstr>PowerPoint 演示文稿</vt:lpstr>
      <vt:lpstr>商户入驻流程（1）</vt:lpstr>
      <vt:lpstr>商户入驻流程（2）</vt:lpstr>
      <vt:lpstr>商户入驻流程（3）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2017-12-07T11:56:15Z</dcterms:created>
  <dcterms:modified xsi:type="dcterms:W3CDTF">2017-12-07T13:23:50Z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