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E2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24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028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623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882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852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88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044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439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349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853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7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88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19DB-34FB-4644-9DAF-5319283C5905}" type="datetimeFigureOut">
              <a:rPr lang="es-VE" smtClean="0"/>
              <a:t>02/11/2015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114C-59C3-4E67-A8F8-B37BDFB0115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3733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5588738" y="1239287"/>
            <a:ext cx="1512168" cy="885609"/>
            <a:chOff x="5588738" y="1239287"/>
            <a:chExt cx="1512168" cy="885609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6326070" y="1343012"/>
              <a:ext cx="358775" cy="4489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 smtClean="0">
                  <a:ln>
                    <a:solidFill>
                      <a:srgbClr val="002060"/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C</a:t>
              </a:r>
              <a:endParaRPr lang="es-VE" sz="2400" dirty="0">
                <a:ln>
                  <a:solidFill>
                    <a:srgbClr val="002060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6660232" y="1239287"/>
              <a:ext cx="432048" cy="6775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dirty="0">
                  <a:ln>
                    <a:noFill/>
                  </a:ln>
                  <a:solidFill>
                    <a:srgbClr val="C00000"/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  <a:endParaRPr lang="es-VE" sz="4800" dirty="0">
                <a:solidFill>
                  <a:srgbClr val="C00000"/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6" name="Cuadro de texto 2"/>
            <p:cNvSpPr txBox="1">
              <a:spLocks noChangeArrowheads="1"/>
            </p:cNvSpPr>
            <p:nvPr/>
          </p:nvSpPr>
          <p:spPr bwMode="auto">
            <a:xfrm>
              <a:off x="6033677" y="1340768"/>
              <a:ext cx="278141" cy="4568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>
                  <a:ln>
                    <a:solidFill>
                      <a:srgbClr val="002060"/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</a:p>
          </p:txBody>
        </p:sp>
        <p:sp>
          <p:nvSpPr>
            <p:cNvPr id="7" name="Cuadro de texto 2"/>
            <p:cNvSpPr txBox="1">
              <a:spLocks noChangeArrowheads="1"/>
            </p:cNvSpPr>
            <p:nvPr/>
          </p:nvSpPr>
          <p:spPr bwMode="auto">
            <a:xfrm>
              <a:off x="5588738" y="1249858"/>
              <a:ext cx="446760" cy="7389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b="1" dirty="0">
                  <a:ln>
                    <a:noFill/>
                  </a:ln>
                  <a:solidFill>
                    <a:srgbClr val="C00000"/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S</a:t>
              </a:r>
              <a:endParaRPr lang="es-VE" sz="4800" dirty="0">
                <a:solidFill>
                  <a:srgbClr val="C00000"/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660746" y="175556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900" dirty="0" smtClean="0">
                  <a:solidFill>
                    <a:srgbClr val="00206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Sistema Experto </a:t>
              </a:r>
            </a:p>
            <a:p>
              <a:pPr algn="ctr"/>
              <a:r>
                <a:rPr lang="es-VE" sz="900" dirty="0" smtClean="0">
                  <a:solidFill>
                    <a:srgbClr val="00206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Control de Emergencias</a:t>
              </a:r>
              <a:endParaRPr lang="es-VE" sz="900" dirty="0">
                <a:solidFill>
                  <a:srgbClr val="00206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10 Conector recto"/>
            <p:cNvCxnSpPr/>
            <p:nvPr/>
          </p:nvCxnSpPr>
          <p:spPr>
            <a:xfrm flipV="1">
              <a:off x="6042303" y="1752783"/>
              <a:ext cx="724441" cy="27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21 Grupo"/>
          <p:cNvGrpSpPr/>
          <p:nvPr/>
        </p:nvGrpSpPr>
        <p:grpSpPr>
          <a:xfrm>
            <a:off x="1835696" y="1268760"/>
            <a:ext cx="1512168" cy="854831"/>
            <a:chOff x="1835696" y="1268760"/>
            <a:chExt cx="1512168" cy="854831"/>
          </a:xfrm>
        </p:grpSpPr>
        <p:sp>
          <p:nvSpPr>
            <p:cNvPr id="16" name="Cuadro de texto 2"/>
            <p:cNvSpPr txBox="1">
              <a:spLocks noChangeArrowheads="1"/>
            </p:cNvSpPr>
            <p:nvPr/>
          </p:nvSpPr>
          <p:spPr bwMode="auto">
            <a:xfrm>
              <a:off x="2573028" y="1372485"/>
              <a:ext cx="358775" cy="4489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 smtClean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C</a:t>
              </a:r>
              <a:endParaRPr lang="es-VE" sz="2400" dirty="0">
                <a:solidFill>
                  <a:schemeClr val="accent5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17" name="Cuadro de texto 2"/>
            <p:cNvSpPr txBox="1">
              <a:spLocks noChangeArrowheads="1"/>
            </p:cNvSpPr>
            <p:nvPr/>
          </p:nvSpPr>
          <p:spPr bwMode="auto">
            <a:xfrm>
              <a:off x="2907190" y="1268760"/>
              <a:ext cx="432048" cy="6775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  <a:endParaRPr lang="es-VE" sz="48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18" name="Cuadro de texto 2"/>
            <p:cNvSpPr txBox="1">
              <a:spLocks noChangeArrowheads="1"/>
            </p:cNvSpPr>
            <p:nvPr/>
          </p:nvSpPr>
          <p:spPr bwMode="auto">
            <a:xfrm>
              <a:off x="2280635" y="1370241"/>
              <a:ext cx="278141" cy="4568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  <a:endParaRPr lang="es-VE" sz="2400" dirty="0">
                <a:solidFill>
                  <a:schemeClr val="accent5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19" name="Cuadro de texto 2"/>
            <p:cNvSpPr txBox="1">
              <a:spLocks noChangeArrowheads="1"/>
            </p:cNvSpPr>
            <p:nvPr/>
          </p:nvSpPr>
          <p:spPr bwMode="auto">
            <a:xfrm>
              <a:off x="1835696" y="1279331"/>
              <a:ext cx="446760" cy="7389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b="1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S</a:t>
              </a:r>
              <a:endParaRPr lang="es-VE" sz="48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907704" y="1785037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8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Sistema Experto </a:t>
              </a:r>
            </a:p>
            <a:p>
              <a:pPr algn="ctr"/>
              <a:r>
                <a:rPr lang="es-VE" sz="8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Control de Emergencias</a:t>
              </a:r>
              <a:endParaRPr lang="es-VE" sz="8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20 Conector recto"/>
            <p:cNvCxnSpPr/>
            <p:nvPr/>
          </p:nvCxnSpPr>
          <p:spPr>
            <a:xfrm flipV="1">
              <a:off x="2289261" y="1782256"/>
              <a:ext cx="724441" cy="27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1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32 Grupo"/>
          <p:cNvGrpSpPr/>
          <p:nvPr/>
        </p:nvGrpSpPr>
        <p:grpSpPr>
          <a:xfrm>
            <a:off x="6326070" y="1437393"/>
            <a:ext cx="1512168" cy="885609"/>
            <a:chOff x="5588738" y="1239287"/>
            <a:chExt cx="1512168" cy="885609"/>
          </a:xfrm>
        </p:grpSpPr>
        <p:sp>
          <p:nvSpPr>
            <p:cNvPr id="34" name="Cuadro de texto 2"/>
            <p:cNvSpPr txBox="1">
              <a:spLocks noChangeArrowheads="1"/>
            </p:cNvSpPr>
            <p:nvPr/>
          </p:nvSpPr>
          <p:spPr bwMode="auto">
            <a:xfrm>
              <a:off x="6326070" y="1343012"/>
              <a:ext cx="358775" cy="4489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 smtClean="0">
                  <a:ln>
                    <a:solidFill>
                      <a:srgbClr val="002060"/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C</a:t>
              </a:r>
              <a:endParaRPr lang="es-VE" sz="2400" dirty="0">
                <a:ln>
                  <a:solidFill>
                    <a:srgbClr val="002060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35" name="Cuadro de texto 2"/>
            <p:cNvSpPr txBox="1">
              <a:spLocks noChangeArrowheads="1"/>
            </p:cNvSpPr>
            <p:nvPr/>
          </p:nvSpPr>
          <p:spPr bwMode="auto">
            <a:xfrm>
              <a:off x="6660232" y="1239287"/>
              <a:ext cx="432048" cy="6775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dirty="0">
                  <a:ln>
                    <a:noFill/>
                  </a:ln>
                  <a:solidFill>
                    <a:srgbClr val="C00000"/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  <a:endParaRPr lang="es-VE" sz="4800" dirty="0">
                <a:solidFill>
                  <a:srgbClr val="C00000"/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36" name="Cuadro de texto 2"/>
            <p:cNvSpPr txBox="1">
              <a:spLocks noChangeArrowheads="1"/>
            </p:cNvSpPr>
            <p:nvPr/>
          </p:nvSpPr>
          <p:spPr bwMode="auto">
            <a:xfrm>
              <a:off x="6033677" y="1340768"/>
              <a:ext cx="278141" cy="4568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>
                  <a:ln>
                    <a:solidFill>
                      <a:srgbClr val="002060"/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</a:p>
          </p:txBody>
        </p:sp>
        <p:sp>
          <p:nvSpPr>
            <p:cNvPr id="37" name="Cuadro de texto 2"/>
            <p:cNvSpPr txBox="1">
              <a:spLocks noChangeArrowheads="1"/>
            </p:cNvSpPr>
            <p:nvPr/>
          </p:nvSpPr>
          <p:spPr bwMode="auto">
            <a:xfrm>
              <a:off x="5588738" y="1249858"/>
              <a:ext cx="446760" cy="7389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b="1" dirty="0">
                  <a:ln>
                    <a:noFill/>
                  </a:ln>
                  <a:solidFill>
                    <a:srgbClr val="C00000"/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S</a:t>
              </a:r>
              <a:endParaRPr lang="es-VE" sz="4800" dirty="0">
                <a:solidFill>
                  <a:srgbClr val="C00000"/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5660746" y="175556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900" dirty="0" smtClean="0">
                  <a:solidFill>
                    <a:srgbClr val="00206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Sistema Experto </a:t>
              </a:r>
            </a:p>
            <a:p>
              <a:pPr algn="ctr"/>
              <a:r>
                <a:rPr lang="es-VE" sz="900" dirty="0" smtClean="0">
                  <a:solidFill>
                    <a:srgbClr val="00206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Control de Emergencias</a:t>
              </a:r>
              <a:endParaRPr lang="es-VE" sz="900" dirty="0">
                <a:solidFill>
                  <a:srgbClr val="00206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38 Conector recto"/>
            <p:cNvCxnSpPr/>
            <p:nvPr/>
          </p:nvCxnSpPr>
          <p:spPr>
            <a:xfrm flipV="1">
              <a:off x="6042303" y="1752783"/>
              <a:ext cx="724441" cy="27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21 Grupo"/>
          <p:cNvGrpSpPr/>
          <p:nvPr/>
        </p:nvGrpSpPr>
        <p:grpSpPr>
          <a:xfrm>
            <a:off x="5845594" y="4509120"/>
            <a:ext cx="1512168" cy="854831"/>
            <a:chOff x="1835696" y="1268760"/>
            <a:chExt cx="1512168" cy="854831"/>
          </a:xfrm>
        </p:grpSpPr>
        <p:sp>
          <p:nvSpPr>
            <p:cNvPr id="16" name="Cuadro de texto 2"/>
            <p:cNvSpPr txBox="1">
              <a:spLocks noChangeArrowheads="1"/>
            </p:cNvSpPr>
            <p:nvPr/>
          </p:nvSpPr>
          <p:spPr bwMode="auto">
            <a:xfrm>
              <a:off x="2573028" y="1372485"/>
              <a:ext cx="358775" cy="4489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 smtClean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C</a:t>
              </a:r>
              <a:endParaRPr lang="es-VE" sz="2400" dirty="0">
                <a:solidFill>
                  <a:schemeClr val="accent5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17" name="Cuadro de texto 2"/>
            <p:cNvSpPr txBox="1">
              <a:spLocks noChangeArrowheads="1"/>
            </p:cNvSpPr>
            <p:nvPr/>
          </p:nvSpPr>
          <p:spPr bwMode="auto">
            <a:xfrm>
              <a:off x="2907190" y="1268760"/>
              <a:ext cx="432048" cy="6775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  <a:endParaRPr lang="es-VE" sz="48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18" name="Cuadro de texto 2"/>
            <p:cNvSpPr txBox="1">
              <a:spLocks noChangeArrowheads="1"/>
            </p:cNvSpPr>
            <p:nvPr/>
          </p:nvSpPr>
          <p:spPr bwMode="auto">
            <a:xfrm>
              <a:off x="2280635" y="1370241"/>
              <a:ext cx="278141" cy="4568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  <a:endParaRPr lang="es-VE" sz="2400" dirty="0">
                <a:solidFill>
                  <a:schemeClr val="accent5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19" name="Cuadro de texto 2"/>
            <p:cNvSpPr txBox="1">
              <a:spLocks noChangeArrowheads="1"/>
            </p:cNvSpPr>
            <p:nvPr/>
          </p:nvSpPr>
          <p:spPr bwMode="auto">
            <a:xfrm>
              <a:off x="1835696" y="1279331"/>
              <a:ext cx="446760" cy="7389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b="1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S</a:t>
              </a:r>
              <a:endParaRPr lang="es-VE" sz="48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907704" y="1785037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8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Sistema Experto </a:t>
              </a:r>
            </a:p>
            <a:p>
              <a:pPr algn="ctr"/>
              <a:r>
                <a:rPr lang="es-VE" sz="8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Control de Emergencias</a:t>
              </a:r>
              <a:endParaRPr lang="es-VE" sz="8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20 Conector recto"/>
            <p:cNvCxnSpPr/>
            <p:nvPr/>
          </p:nvCxnSpPr>
          <p:spPr>
            <a:xfrm flipV="1">
              <a:off x="2289261" y="1782256"/>
              <a:ext cx="724441" cy="27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23 Grupo"/>
          <p:cNvGrpSpPr/>
          <p:nvPr/>
        </p:nvGrpSpPr>
        <p:grpSpPr>
          <a:xfrm>
            <a:off x="2006621" y="1391263"/>
            <a:ext cx="1512168" cy="885609"/>
            <a:chOff x="5588738" y="1239287"/>
            <a:chExt cx="1512168" cy="885609"/>
          </a:xfrm>
        </p:grpSpPr>
        <p:sp>
          <p:nvSpPr>
            <p:cNvPr id="25" name="Cuadro de texto 2"/>
            <p:cNvSpPr txBox="1">
              <a:spLocks noChangeArrowheads="1"/>
            </p:cNvSpPr>
            <p:nvPr/>
          </p:nvSpPr>
          <p:spPr bwMode="auto">
            <a:xfrm>
              <a:off x="6326070" y="1343012"/>
              <a:ext cx="358775" cy="4489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 smtClean="0">
                  <a:ln>
                    <a:noFill/>
                  </a:ln>
                  <a:solidFill>
                    <a:srgbClr val="002060"/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C</a:t>
              </a:r>
              <a:endParaRPr lang="es-VE" sz="2400" dirty="0"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26" name="Cuadro de texto 2"/>
            <p:cNvSpPr txBox="1">
              <a:spLocks noChangeArrowheads="1"/>
            </p:cNvSpPr>
            <p:nvPr/>
          </p:nvSpPr>
          <p:spPr bwMode="auto">
            <a:xfrm>
              <a:off x="6660232" y="1239287"/>
              <a:ext cx="432048" cy="6775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  <a:endParaRPr lang="es-VE" sz="4800" dirty="0">
                <a:solidFill>
                  <a:schemeClr val="accent6">
                    <a:lumMod val="50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27" name="Cuadro de texto 2"/>
            <p:cNvSpPr txBox="1">
              <a:spLocks noChangeArrowheads="1"/>
            </p:cNvSpPr>
            <p:nvPr/>
          </p:nvSpPr>
          <p:spPr bwMode="auto">
            <a:xfrm>
              <a:off x="6033677" y="1340768"/>
              <a:ext cx="278141" cy="4568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2400" dirty="0">
                  <a:ln>
                    <a:noFill/>
                  </a:ln>
                  <a:solidFill>
                    <a:srgbClr val="002060"/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E</a:t>
              </a:r>
              <a:endParaRPr lang="es-VE" sz="2400" dirty="0"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28" name="Cuadro de texto 2"/>
            <p:cNvSpPr txBox="1">
              <a:spLocks noChangeArrowheads="1"/>
            </p:cNvSpPr>
            <p:nvPr/>
          </p:nvSpPr>
          <p:spPr bwMode="auto">
            <a:xfrm>
              <a:off x="5588738" y="1249858"/>
              <a:ext cx="446760" cy="7389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VE" sz="4800" b="1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Stencil" panose="040409050D0802020404" pitchFamily="82" charset="0"/>
                  <a:ea typeface="Calibri"/>
                  <a:cs typeface="Times New Roman"/>
                </a:rPr>
                <a:t>S</a:t>
              </a:r>
              <a:endParaRPr lang="es-VE" sz="4800" dirty="0">
                <a:solidFill>
                  <a:schemeClr val="accent6">
                    <a:lumMod val="50000"/>
                  </a:schemeClr>
                </a:solidFill>
                <a:latin typeface="Stencil" panose="040409050D0802020404" pitchFamily="82" charset="0"/>
                <a:ea typeface="Calibri"/>
                <a:cs typeface="Times New Roman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660746" y="175556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900" dirty="0" smtClean="0">
                  <a:solidFill>
                    <a:srgbClr val="00206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Sistema Experto </a:t>
              </a:r>
            </a:p>
            <a:p>
              <a:pPr algn="ctr"/>
              <a:r>
                <a:rPr lang="es-VE" sz="900" dirty="0" smtClean="0">
                  <a:solidFill>
                    <a:srgbClr val="00206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Control de Emergencias</a:t>
              </a:r>
              <a:endParaRPr lang="es-VE" sz="900" dirty="0">
                <a:solidFill>
                  <a:srgbClr val="00206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29 Conector recto"/>
            <p:cNvCxnSpPr/>
            <p:nvPr/>
          </p:nvCxnSpPr>
          <p:spPr>
            <a:xfrm flipV="1">
              <a:off x="6042303" y="1752783"/>
              <a:ext cx="724441" cy="27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http://www.ahiva.info/Colorear/Clima/Nubes/Nube-01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0668">
            <a:off x="1315929" y="1025029"/>
            <a:ext cx="2794635" cy="18087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ahiva.info/Colorear/Clima/Nubes/Nube-01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0668">
            <a:off x="5204361" y="4189418"/>
            <a:ext cx="2794635" cy="18087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www.ahiva.info/Colorear/Clima/Nubes/Nube-01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0668">
            <a:off x="5780425" y="1051593"/>
            <a:ext cx="2794635" cy="18087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6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</Words>
  <Application>Microsoft Office PowerPoint</Application>
  <PresentationFormat>Presentación en pantalla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LAGP</dc:creator>
  <cp:lastModifiedBy>LAGP</cp:lastModifiedBy>
  <cp:revision>8</cp:revision>
  <dcterms:created xsi:type="dcterms:W3CDTF">2015-11-02T17:58:38Z</dcterms:created>
  <dcterms:modified xsi:type="dcterms:W3CDTF">2015-11-02T18:55:30Z</dcterms:modified>
</cp:coreProperties>
</file>