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73" r:id="rId5"/>
    <p:sldId id="274" r:id="rId6"/>
    <p:sldId id="275" r:id="rId7"/>
    <p:sldId id="267" r:id="rId8"/>
    <p:sldId id="276" r:id="rId9"/>
    <p:sldId id="277" r:id="rId10"/>
    <p:sldId id="278" r:id="rId11"/>
    <p:sldId id="268" r:id="rId12"/>
    <p:sldId id="279" r:id="rId13"/>
    <p:sldId id="280" r:id="rId14"/>
    <p:sldId id="281" r:id="rId15"/>
    <p:sldId id="269" r:id="rId16"/>
    <p:sldId id="283" r:id="rId17"/>
    <p:sldId id="282" r:id="rId18"/>
    <p:sldId id="270" r:id="rId19"/>
    <p:sldId id="285" r:id="rId20"/>
    <p:sldId id="287" r:id="rId21"/>
    <p:sldId id="271" r:id="rId22"/>
    <p:sldId id="288" r:id="rId23"/>
    <p:sldId id="272" r:id="rId24"/>
    <p:sldId id="289" r:id="rId25"/>
    <p:sldId id="263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606" y="60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088"/>
        <c:axId val="46831360"/>
      </c:barChart>
      <c:catAx>
        <c:axId val="468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31360"/>
        <c:crosses val="autoZero"/>
        <c:auto val="1"/>
        <c:lblAlgn val="ctr"/>
        <c:lblOffset val="100"/>
        <c:noMultiLvlLbl val="0"/>
      </c:catAx>
      <c:valAx>
        <c:axId val="46831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0.11055</cdr:x>
      <cdr:y>0.31984</cdr:y>
    </cdr:from>
    <cdr:to>
      <cdr:x>0.35327</cdr:x>
      <cdr:y>0.68016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887002" y="1728844"/>
          <a:ext cx="1947597" cy="19475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0.72773</cdr:x>
      <cdr:y>0.35565</cdr:y>
    </cdr:from>
    <cdr:to>
      <cdr:x>0.92221</cdr:x>
      <cdr:y>0.64435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5839165" y="1922394"/>
          <a:ext cx="1560498" cy="15604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4951" y="1816450"/>
            <a:ext cx="8916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基于</a:t>
            </a:r>
            <a:r>
              <a:rPr lang="en-US" altLang="zh-CN" sz="4800" b="1" dirty="0"/>
              <a:t>SVM</a:t>
            </a:r>
            <a:r>
              <a:rPr lang="zh-CN" altLang="en-US" sz="4800" b="1" dirty="0"/>
              <a:t>分类器的动作识别系统</a:t>
            </a:r>
            <a:endParaRPr lang="en-US" altLang="zh-CN" sz="4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260035" y="3167270"/>
            <a:ext cx="24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指导老师：邓 欣</a:t>
            </a:r>
            <a:endParaRPr lang="en-US" altLang="zh-CN" sz="2400" b="1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汇  报  人：朱 轲</a:t>
            </a:r>
          </a:p>
        </p:txBody>
      </p:sp>
      <p:pic>
        <p:nvPicPr>
          <p:cNvPr id="1026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332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78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8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95859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824297249"/>
              </p:ext>
            </p:extLst>
          </p:nvPr>
        </p:nvGraphicFramePr>
        <p:xfrm>
          <a:off x="3988101" y="189365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43244931"/>
              </p:ext>
            </p:extLst>
          </p:nvPr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分析讨论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分析讨论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452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分析讨论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主要结论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2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主要结论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733798" y="1658432"/>
            <a:ext cx="2574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绪论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charset="0"/>
              </a:rPr>
              <a:t>SVM</a:t>
            </a:r>
            <a:r>
              <a:rPr lang="zh-CN" altLang="en-US" sz="2800" b="1" dirty="0">
                <a:latin typeface="+mj-lt"/>
                <a:ea typeface="微软雅黑" charset="0"/>
              </a:rPr>
              <a:t>介绍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动作采集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charset="0"/>
              </a:rPr>
              <a:t>动作识别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智能家居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结论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2725" y="136610"/>
            <a:ext cx="1895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目录</a:t>
            </a:r>
          </a:p>
        </p:txBody>
      </p:sp>
      <p:pic>
        <p:nvPicPr>
          <p:cNvPr id="28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主要结论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14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SIX </a:t>
            </a:r>
            <a:r>
              <a:rPr lang="zh-CN" altLang="en-US" sz="1400" b="1" dirty="0"/>
              <a:t>参考文献</a:t>
            </a: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8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 FOR WATCHING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376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55285" y="4128161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John Doe</a:t>
            </a: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报告人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Jane Doe</a:t>
            </a: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28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048" r="54675" b="2377"/>
          <a:stretch/>
        </p:blipFill>
        <p:spPr>
          <a:xfrm>
            <a:off x="988074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4586594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8931108" y="2562780"/>
            <a:ext cx="2045368" cy="20453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6083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绪论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7" name="矩形 6"/>
          <p:cNvSpPr/>
          <p:nvPr/>
        </p:nvSpPr>
        <p:spPr>
          <a:xfrm>
            <a:off x="92725" y="136610"/>
            <a:ext cx="1895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绪论</a:t>
            </a:r>
          </a:p>
        </p:txBody>
      </p:sp>
      <p:pic>
        <p:nvPicPr>
          <p:cNvPr id="8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79877" y="279994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92725" y="136610"/>
            <a:ext cx="1895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绪论</a:t>
            </a:r>
          </a:p>
        </p:txBody>
      </p:sp>
      <p:pic>
        <p:nvPicPr>
          <p:cNvPr id="44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选题背景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10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选题背景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29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7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100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2" descr="http://www.cqupt.edu.cn/cqupt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2193</Words>
  <Application>Microsoft Office PowerPoint</Application>
  <PresentationFormat>宽屏</PresentationFormat>
  <Paragraphs>202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朱轲</cp:lastModifiedBy>
  <cp:revision>79</cp:revision>
  <dcterms:created xsi:type="dcterms:W3CDTF">2015-08-18T02:51:41Z</dcterms:created>
  <dcterms:modified xsi:type="dcterms:W3CDTF">2016-05-23T06:50:29Z</dcterms:modified>
  <cp:category/>
</cp:coreProperties>
</file>