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6"/>
  </p:notesMasterIdLst>
  <p:sldIdLst>
    <p:sldId id="1864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75" d="100"/>
          <a:sy n="75" d="100"/>
        </p:scale>
        <p:origin x="84" y="90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2024-10-21T15:27:49Z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