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49" autoAdjust="0"/>
  </p:normalViewPr>
  <p:slideViewPr>
    <p:cSldViewPr snapToGrid="0" snapToObjects="1">
      <p:cViewPr varScale="1">
        <p:scale>
          <a:sx n="99" d="100"/>
          <a:sy n="99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758E-698E-AD47-B727-81272EFE5D9A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E2BA-8D32-6647-AFEC-C6EB96618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12484"/>
              </p:ext>
            </p:extLst>
          </p:nvPr>
        </p:nvGraphicFramePr>
        <p:xfrm>
          <a:off x="194676" y="261607"/>
          <a:ext cx="8853144" cy="65531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0629"/>
                <a:gridCol w="442657"/>
                <a:gridCol w="1327972"/>
                <a:gridCol w="885314"/>
                <a:gridCol w="885314"/>
                <a:gridCol w="1327972"/>
                <a:gridCol w="442657"/>
                <a:gridCol w="1770629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Service: Conditional Sampling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Physical </a:t>
                      </a:r>
                      <a:r>
                        <a:rPr lang="en-US" sz="1400" dirty="0" smtClean="0"/>
                        <a:t>Variable (sampled variable)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Environmental </a:t>
                      </a:r>
                      <a:r>
                        <a:rPr lang="en-US" sz="1400" dirty="0" smtClean="0"/>
                        <a:t>Variable (sampling variable)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CCCMA/CANESM2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NASA/AIRS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Cloud</a:t>
                      </a:r>
                      <a:r>
                        <a:rPr lang="en-US" sz="1400" baseline="0" dirty="0" smtClean="0"/>
                        <a:t> liquid water content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Air temperature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pressure range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200,900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pressure level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start year-month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end-year-month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month 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select all/summer/…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Jan, Feb,</a:t>
                      </a:r>
                      <a:r>
                        <a:rPr lang="en-US" sz="1400" baseline="0" dirty="0" smtClean="0"/>
                        <a:t> Mar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Apr, May, Jun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Jul, Aug, Sep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Oct, Nov,</a:t>
                      </a:r>
                      <a:r>
                        <a:rPr lang="en-US" sz="1400" baseline="0" dirty="0" smtClean="0"/>
                        <a:t> Dec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start </a:t>
                      </a:r>
                      <a:r>
                        <a:rPr lang="en-US" sz="1400" dirty="0" err="1" smtClean="0"/>
                        <a:t>lat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deg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end </a:t>
                      </a:r>
                      <a:r>
                        <a:rPr lang="en-US" sz="1400" dirty="0" err="1" smtClean="0"/>
                        <a:t>lat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deg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start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lon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deg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end </a:t>
                      </a:r>
                      <a:r>
                        <a:rPr lang="en-US" sz="1400" dirty="0" err="1" smtClean="0"/>
                        <a:t>lon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deg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Display Option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X-</a:t>
                      </a:r>
                      <a:r>
                        <a:rPr lang="en-US" sz="1400" dirty="0" smtClean="0"/>
                        <a:t>axis (sampling variable) </a:t>
                      </a:r>
                      <a:r>
                        <a:rPr lang="en-US" sz="1400" dirty="0" smtClean="0"/>
                        <a:t>scale:</a:t>
                      </a:r>
                      <a:r>
                        <a:rPr lang="en-US" sz="1400" baseline="0" dirty="0" smtClean="0"/>
                        <a:t> log/</a:t>
                      </a:r>
                      <a:r>
                        <a:rPr lang="en-US" sz="1400" baseline="0" dirty="0" smtClean="0"/>
                        <a:t>linear (radio button) linear by default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Y-axis </a:t>
                      </a:r>
                      <a:r>
                        <a:rPr lang="en-US" sz="1400" dirty="0" smtClean="0"/>
                        <a:t>(sampled variable or pressure) scale</a:t>
                      </a:r>
                      <a:r>
                        <a:rPr lang="en-US" sz="1400" dirty="0" smtClean="0"/>
                        <a:t>: log/</a:t>
                      </a:r>
                      <a:r>
                        <a:rPr lang="en-US" sz="1400" dirty="0" smtClean="0"/>
                        <a:t>linear (radio button), linear by default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Z-axis </a:t>
                      </a:r>
                      <a:r>
                        <a:rPr lang="en-US" sz="1400" dirty="0" smtClean="0"/>
                        <a:t>(color</a:t>
                      </a:r>
                      <a:r>
                        <a:rPr lang="en-US" sz="1400" baseline="0" dirty="0" smtClean="0"/>
                        <a:t>) </a:t>
                      </a:r>
                      <a:r>
                        <a:rPr lang="en-US" sz="1400" dirty="0" smtClean="0"/>
                        <a:t>scale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log/</a:t>
                      </a:r>
                      <a:r>
                        <a:rPr lang="en-US" sz="1400" baseline="0" dirty="0" smtClean="0"/>
                        <a:t>linear (radio button), linear by default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Sampling Variable Binning</a:t>
                      </a:r>
                      <a:r>
                        <a:rPr lang="en-US" sz="1400" baseline="0" dirty="0" smtClean="0"/>
                        <a:t> Specification</a:t>
                      </a:r>
                      <a:endParaRPr lang="en-US" sz="1400" dirty="0"/>
                    </a:p>
                  </a:txBody>
                  <a:tcPr>
                    <a:solidFill>
                      <a:srgbClr val="C72E6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Default (radio button)</a:t>
                      </a:r>
                      <a:endParaRPr lang="en-US" sz="1400" dirty="0"/>
                    </a:p>
                  </a:txBody>
                  <a:tcPr>
                    <a:solidFill>
                      <a:srgbClr val="C72E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>
                    <a:solidFill>
                      <a:srgbClr val="C72E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>
                    <a:solidFill>
                      <a:srgbClr val="C72E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Number of Bins</a:t>
                      </a:r>
                      <a:endParaRPr lang="en-US" sz="1400" dirty="0"/>
                    </a:p>
                  </a:txBody>
                  <a:tcPr>
                    <a:solidFill>
                      <a:srgbClr val="C72E6D"/>
                    </a:solidFil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Get Plot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Download Data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1680">
                <a:tc gridSpan="8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Image/Service Response Text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7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180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seungwon</dc:creator>
  <cp:lastModifiedBy>seungwon</cp:lastModifiedBy>
  <cp:revision>3</cp:revision>
  <dcterms:created xsi:type="dcterms:W3CDTF">2014-02-21T00:30:16Z</dcterms:created>
  <dcterms:modified xsi:type="dcterms:W3CDTF">2014-03-04T00:13:48Z</dcterms:modified>
</cp:coreProperties>
</file>