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DDA-A6A4-BF43-9B41-5E1C75E0D610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86F-AD98-5541-972C-EB2C5856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DDA-A6A4-BF43-9B41-5E1C75E0D610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86F-AD98-5541-972C-EB2C5856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DDA-A6A4-BF43-9B41-5E1C75E0D610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86F-AD98-5541-972C-EB2C5856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9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DDA-A6A4-BF43-9B41-5E1C75E0D610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86F-AD98-5541-972C-EB2C5856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DDA-A6A4-BF43-9B41-5E1C75E0D610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86F-AD98-5541-972C-EB2C5856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DDA-A6A4-BF43-9B41-5E1C75E0D610}" type="datetimeFigureOut">
              <a:rPr lang="en-US" smtClean="0"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86F-AD98-5541-972C-EB2C5856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DDA-A6A4-BF43-9B41-5E1C75E0D610}" type="datetimeFigureOut">
              <a:rPr lang="en-US" smtClean="0"/>
              <a:t>3/20/14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86F-AD98-5541-972C-EB2C5856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DDA-A6A4-BF43-9B41-5E1C75E0D610}" type="datetimeFigureOut">
              <a:rPr lang="en-US" smtClean="0"/>
              <a:t>3/20/14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86F-AD98-5541-972C-EB2C5856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DDA-A6A4-BF43-9B41-5E1C75E0D610}" type="datetimeFigureOut">
              <a:rPr lang="en-US" smtClean="0"/>
              <a:t>3/20/14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86F-AD98-5541-972C-EB2C5856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DDA-A6A4-BF43-9B41-5E1C75E0D610}" type="datetimeFigureOut">
              <a:rPr lang="en-US" smtClean="0"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86F-AD98-5541-972C-EB2C5856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ADDA-A6A4-BF43-9B41-5E1C75E0D610}" type="datetimeFigureOut">
              <a:rPr lang="en-US" smtClean="0"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86F-AD98-5541-972C-EB2C5856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4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ADDA-A6A4-BF43-9B41-5E1C75E0D610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F86F-AD98-5541-972C-EB2C5856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5513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Display options for web-services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05" y="938934"/>
            <a:ext cx="8690080" cy="5684211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err="1" smtClean="0"/>
              <a:t>twoDimMap</a:t>
            </a:r>
            <a:r>
              <a:rPr lang="en-US" i="1" dirty="0" smtClean="0"/>
              <a:t>, twoDimSlice3D</a:t>
            </a:r>
          </a:p>
          <a:p>
            <a:pPr lvl="1"/>
            <a:r>
              <a:rPr lang="en-US" dirty="0" smtClean="0"/>
              <a:t>X, Y are longitude and latitude, scale should be linear, no option is provided.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Option for Z (color scale), linear and logarithmic scales are provided, default=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i="1" dirty="0" err="1" smtClean="0"/>
              <a:t>twoDimZonalMean</a:t>
            </a:r>
            <a:r>
              <a:rPr lang="en-US" i="1" dirty="0" smtClean="0"/>
              <a:t>, timeSeries2D</a:t>
            </a:r>
          </a:p>
          <a:p>
            <a:pPr lvl="1"/>
            <a:r>
              <a:rPr lang="en-US" dirty="0" smtClean="0"/>
              <a:t>X axis is either latitude or time and should be linear, no option is provided.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Y axis should have options to choose both linear and logarithmic scales, default=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i="1" dirty="0" err="1" smtClean="0"/>
              <a:t>threeDimZonalMean</a:t>
            </a:r>
            <a:endParaRPr lang="en-US" i="1" dirty="0" smtClean="0"/>
          </a:p>
          <a:p>
            <a:pPr lvl="1"/>
            <a:r>
              <a:rPr lang="en-US" dirty="0" smtClean="0"/>
              <a:t>X axis is latitude, which should be linear, no option is provided.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Y axis is pressure level, options should be provided for 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r>
              <a:rPr lang="en-US" dirty="0" smtClean="0">
                <a:solidFill>
                  <a:srgbClr val="3366FF"/>
                </a:solidFill>
              </a:rPr>
              <a:t>/log, default=log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Z axis, the color scale, options should be provided for 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r>
              <a:rPr lang="en-US" dirty="0" smtClean="0">
                <a:solidFill>
                  <a:srgbClr val="3366FF"/>
                </a:solidFill>
              </a:rPr>
              <a:t>/log, default=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i="1" dirty="0" err="1" smtClean="0"/>
              <a:t>threeDimVerticalProfile</a:t>
            </a:r>
            <a:endParaRPr lang="en-US" i="1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X axis is the physical quantity, options should be provided (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r>
              <a:rPr lang="en-US" dirty="0" smtClean="0">
                <a:solidFill>
                  <a:srgbClr val="3366FF"/>
                </a:solidFill>
              </a:rPr>
              <a:t>/log), default=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Y axis is the pressure level, options should be provided (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r>
              <a:rPr lang="en-US" dirty="0" smtClean="0">
                <a:solidFill>
                  <a:srgbClr val="3366FF"/>
                </a:solidFill>
              </a:rPr>
              <a:t>/log), default=log</a:t>
            </a:r>
          </a:p>
          <a:p>
            <a:r>
              <a:rPr lang="en-US" i="1" dirty="0" smtClean="0"/>
              <a:t>Conditional sampling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X axis environmental variable, options should be provided (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r>
              <a:rPr lang="en-US" dirty="0" smtClean="0">
                <a:solidFill>
                  <a:srgbClr val="3366FF"/>
                </a:solidFill>
              </a:rPr>
              <a:t>/log), default=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Y axis is pressure level for 3-d physical variable, or the values for a 2-d physical variable, options should be provided (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r>
              <a:rPr lang="en-US" dirty="0" smtClean="0">
                <a:solidFill>
                  <a:srgbClr val="3366FF"/>
                </a:solidFill>
              </a:rPr>
              <a:t>/log), default=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Z axis is for the 3-d physical variable value, options should be provided to choose (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r>
              <a:rPr lang="en-US" dirty="0" smtClean="0">
                <a:solidFill>
                  <a:srgbClr val="3366FF"/>
                </a:solidFill>
              </a:rPr>
              <a:t>/log), default=</a:t>
            </a:r>
            <a:r>
              <a:rPr lang="en-US" dirty="0" err="1" smtClean="0">
                <a:solidFill>
                  <a:srgbClr val="3366FF"/>
                </a:solidFill>
              </a:rPr>
              <a:t>lin</a:t>
            </a:r>
            <a:endParaRPr lang="en-US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9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258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Display options for web-services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 scale options</dc:title>
  <dc:creator>JPL</dc:creator>
  <cp:lastModifiedBy>JPL</cp:lastModifiedBy>
  <cp:revision>4</cp:revision>
  <dcterms:created xsi:type="dcterms:W3CDTF">2014-03-20T21:18:45Z</dcterms:created>
  <dcterms:modified xsi:type="dcterms:W3CDTF">2014-03-20T21:39:35Z</dcterms:modified>
</cp:coreProperties>
</file>