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8" d="100"/>
          <a:sy n="20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6B8E-EA0A-9C4D-8A4E-ED21E94DEC33}" type="datetimeFigureOut">
              <a:rPr lang="en-US" smtClean="0"/>
              <a:t>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3065-C1FD-6944-956A-139B07E30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0234" y="12201"/>
            <a:ext cx="3999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CMDA Proxy Architecture</a:t>
            </a:r>
            <a:endParaRPr lang="en-US" sz="28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1462088" y="543739"/>
            <a:ext cx="6094412" cy="6249987"/>
            <a:chOff x="1462088" y="543739"/>
            <a:chExt cx="6094412" cy="6249987"/>
          </a:xfrm>
        </p:grpSpPr>
        <p:pic>
          <p:nvPicPr>
            <p:cNvPr id="16" name="Picture 3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67163" y="543739"/>
              <a:ext cx="690562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25875" y="5869801"/>
              <a:ext cx="406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ounded Rectangle 17"/>
            <p:cNvSpPr/>
            <p:nvPr/>
          </p:nvSpPr>
          <p:spPr>
            <a:xfrm>
              <a:off x="1974816" y="1574025"/>
              <a:ext cx="5294711" cy="240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62088" y="1175564"/>
              <a:ext cx="6094412" cy="3143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clients</a:t>
              </a:r>
            </a:p>
          </p:txBody>
        </p:sp>
        <p:pic>
          <p:nvPicPr>
            <p:cNvPr id="20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92675" y="5869801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9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543739"/>
              <a:ext cx="68897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0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5550" y="543739"/>
              <a:ext cx="68897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Arrow Connector 29"/>
            <p:cNvCxnSpPr/>
            <p:nvPr/>
          </p:nvCxnSpPr>
          <p:spPr>
            <a:xfrm>
              <a:off x="5938837" y="3552202"/>
              <a:ext cx="272370" cy="224565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3052762" y="905689"/>
              <a:ext cx="46831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TextBox 15"/>
            <p:cNvSpPr txBox="1">
              <a:spLocks noChangeArrowheads="1"/>
            </p:cNvSpPr>
            <p:nvPr/>
          </p:nvSpPr>
          <p:spPr bwMode="auto">
            <a:xfrm>
              <a:off x="3151322" y="1632556"/>
              <a:ext cx="10978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pitchFamily="-106" charset="0"/>
                </a:rPr>
                <a:t>CMDA Proxy</a:t>
              </a:r>
              <a:endParaRPr lang="en-US" sz="1400" dirty="0">
                <a:latin typeface="Calibri" pitchFamily="-106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rot="5400000">
              <a:off x="4562475" y="905689"/>
              <a:ext cx="468313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6046787" y="905689"/>
              <a:ext cx="46831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911649" y="1375900"/>
              <a:ext cx="583901" cy="2017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508514" y="3393445"/>
              <a:ext cx="458649" cy="2394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3247544" y="5869802"/>
            <a:ext cx="3376744" cy="923925"/>
            <a:chOff x="3247544" y="5869802"/>
            <a:chExt cx="3376744" cy="923925"/>
          </a:xfrm>
        </p:grpSpPr>
        <p:pic>
          <p:nvPicPr>
            <p:cNvPr id="12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38837" y="5869802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247544" y="6219852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s1</a:t>
              </a:r>
              <a:r>
                <a:rPr lang="en-US" sz="1100" dirty="0" smtClean="0"/>
                <a:t>.jpl.nasa.gov</a:t>
              </a:r>
              <a:endParaRPr 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4189" y="6225545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s2</a:t>
              </a:r>
              <a:r>
                <a:rPr lang="en-US" sz="1100" dirty="0" smtClean="0"/>
                <a:t>.jpl.nasa.gov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0412" y="6225545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s3</a:t>
              </a:r>
              <a:r>
                <a:rPr lang="en-US" sz="1100" dirty="0" smtClean="0"/>
                <a:t>.jpl.nasa.gov</a:t>
              </a:r>
              <a:endParaRPr lang="en-US" sz="11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361142" y="2288756"/>
            <a:ext cx="1329458" cy="1349441"/>
            <a:chOff x="2361142" y="2288756"/>
            <a:chExt cx="1329458" cy="1349441"/>
          </a:xfrm>
        </p:grpSpPr>
        <p:sp>
          <p:nvSpPr>
            <p:cNvPr id="81" name="Round Diagonal Corner Rectangle 80"/>
            <p:cNvSpPr/>
            <p:nvPr/>
          </p:nvSpPr>
          <p:spPr>
            <a:xfrm>
              <a:off x="2367757" y="2288756"/>
              <a:ext cx="1322843" cy="1263446"/>
            </a:xfrm>
            <a:prstGeom prst="round2DiagRect">
              <a:avLst/>
            </a:prstGeom>
            <a:solidFill>
              <a:schemeClr val="bg2">
                <a:alpha val="1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 descr="rabbitmq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290" y="2437775"/>
              <a:ext cx="1208526" cy="318276"/>
            </a:xfrm>
            <a:prstGeom prst="rect">
              <a:avLst/>
            </a:prstGeom>
          </p:spPr>
        </p:pic>
        <p:pic>
          <p:nvPicPr>
            <p:cNvPr id="83" name="Picture 82" descr="queu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142" y="2846994"/>
              <a:ext cx="1322843" cy="791203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546354" y="2837732"/>
              <a:ext cx="959130" cy="2765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Task </a:t>
              </a:r>
              <a:r>
                <a:rPr lang="en-US" sz="1100" dirty="0"/>
                <a:t>Q</a:t>
              </a:r>
              <a:r>
                <a:rPr lang="en-US" sz="1100" dirty="0" smtClean="0"/>
                <a:t>ueue</a:t>
              </a:r>
              <a:endParaRPr lang="en-US" sz="11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3566295" y="3472824"/>
            <a:ext cx="1527026" cy="231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66295" y="3393445"/>
            <a:ext cx="2505560" cy="240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249186" y="4871785"/>
            <a:ext cx="781050" cy="515938"/>
            <a:chOff x="6391275" y="3177401"/>
            <a:chExt cx="781050" cy="515938"/>
          </a:xfrm>
        </p:grpSpPr>
        <p:sp>
          <p:nvSpPr>
            <p:cNvPr id="100" name="Diamond 99"/>
            <p:cNvSpPr/>
            <p:nvPr/>
          </p:nvSpPr>
          <p:spPr>
            <a:xfrm>
              <a:off x="6391275" y="3177401"/>
              <a:ext cx="781050" cy="5159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TextBox 130"/>
            <p:cNvSpPr txBox="1">
              <a:spLocks noChangeArrowheads="1"/>
            </p:cNvSpPr>
            <p:nvPr/>
          </p:nvSpPr>
          <p:spPr bwMode="auto">
            <a:xfrm>
              <a:off x="6456659" y="328826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latin typeface="Calibri" pitchFamily="-106" charset="0"/>
                </a:rPr>
                <a:t>d</a:t>
              </a:r>
              <a:r>
                <a:rPr lang="en-US" sz="1000" dirty="0" smtClean="0">
                  <a:latin typeface="Calibri" pitchFamily="-106" charset="0"/>
                </a:rPr>
                <a:t>equeue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task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99266" y="4919624"/>
            <a:ext cx="781050" cy="515938"/>
            <a:chOff x="6391275" y="3177401"/>
            <a:chExt cx="781050" cy="515938"/>
          </a:xfrm>
        </p:grpSpPr>
        <p:sp>
          <p:nvSpPr>
            <p:cNvPr id="103" name="Diamond 102"/>
            <p:cNvSpPr/>
            <p:nvPr/>
          </p:nvSpPr>
          <p:spPr>
            <a:xfrm>
              <a:off x="6391275" y="3177401"/>
              <a:ext cx="781050" cy="5159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TextBox 130"/>
            <p:cNvSpPr txBox="1">
              <a:spLocks noChangeArrowheads="1"/>
            </p:cNvSpPr>
            <p:nvPr/>
          </p:nvSpPr>
          <p:spPr bwMode="auto">
            <a:xfrm>
              <a:off x="6456659" y="328826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dequeue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task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00911" y="4724554"/>
            <a:ext cx="781050" cy="515938"/>
            <a:chOff x="6391275" y="3177401"/>
            <a:chExt cx="781050" cy="515938"/>
          </a:xfrm>
        </p:grpSpPr>
        <p:sp>
          <p:nvSpPr>
            <p:cNvPr id="106" name="Diamond 105"/>
            <p:cNvSpPr/>
            <p:nvPr/>
          </p:nvSpPr>
          <p:spPr>
            <a:xfrm>
              <a:off x="6391275" y="3177401"/>
              <a:ext cx="781050" cy="5159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7" name="TextBox 130"/>
            <p:cNvSpPr txBox="1">
              <a:spLocks noChangeArrowheads="1"/>
            </p:cNvSpPr>
            <p:nvPr/>
          </p:nvSpPr>
          <p:spPr bwMode="auto">
            <a:xfrm>
              <a:off x="6450899" y="3288266"/>
              <a:ext cx="6571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dequeue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task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91787" y="2841560"/>
            <a:ext cx="1322843" cy="810122"/>
            <a:chOff x="4292977" y="2841560"/>
            <a:chExt cx="1322843" cy="810122"/>
          </a:xfrm>
        </p:grpSpPr>
        <p:pic>
          <p:nvPicPr>
            <p:cNvPr id="109" name="Picture 108" descr="queu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977" y="2860479"/>
              <a:ext cx="1322843" cy="791203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4470811" y="2841560"/>
              <a:ext cx="959130" cy="2765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Result Q</a:t>
              </a:r>
              <a:r>
                <a:rPr lang="en-US" sz="1100" dirty="0" smtClean="0"/>
                <a:t>ueue</a:t>
              </a:r>
              <a:endParaRPr lang="en-US" sz="11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657057" y="2835200"/>
            <a:ext cx="1322843" cy="810122"/>
            <a:chOff x="4292977" y="2841560"/>
            <a:chExt cx="1322843" cy="810122"/>
          </a:xfrm>
        </p:grpSpPr>
        <p:pic>
          <p:nvPicPr>
            <p:cNvPr id="112" name="Picture 111" descr="queu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977" y="2860479"/>
              <a:ext cx="1322843" cy="791203"/>
            </a:xfrm>
            <a:prstGeom prst="rect">
              <a:avLst/>
            </a:prstGeom>
          </p:spPr>
        </p:pic>
        <p:sp>
          <p:nvSpPr>
            <p:cNvPr id="113" name="Rectangle 112"/>
            <p:cNvSpPr/>
            <p:nvPr/>
          </p:nvSpPr>
          <p:spPr>
            <a:xfrm>
              <a:off x="4470811" y="2841560"/>
              <a:ext cx="959130" cy="2765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Result Q</a:t>
              </a:r>
              <a:r>
                <a:rPr lang="en-US" sz="1100" dirty="0" smtClean="0"/>
                <a:t>ueue</a:t>
              </a:r>
              <a:endParaRPr lang="en-US" sz="11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702482" y="2835455"/>
            <a:ext cx="1322843" cy="810122"/>
            <a:chOff x="4292977" y="2841560"/>
            <a:chExt cx="1322843" cy="810122"/>
          </a:xfrm>
        </p:grpSpPr>
        <p:pic>
          <p:nvPicPr>
            <p:cNvPr id="115" name="Picture 114" descr="queu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977" y="2860479"/>
              <a:ext cx="1322843" cy="791203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4470811" y="2841560"/>
              <a:ext cx="959130" cy="2765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Result Q</a:t>
              </a:r>
              <a:r>
                <a:rPr lang="en-US" sz="1100" dirty="0" smtClean="0"/>
                <a:t>ueue</a:t>
              </a:r>
              <a:endParaRPr lang="en-US" sz="11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59472" y="1682364"/>
            <a:ext cx="781050" cy="515938"/>
            <a:chOff x="6391275" y="3177401"/>
            <a:chExt cx="781050" cy="515938"/>
          </a:xfrm>
        </p:grpSpPr>
        <p:sp>
          <p:nvSpPr>
            <p:cNvPr id="68" name="Diamond 67"/>
            <p:cNvSpPr/>
            <p:nvPr/>
          </p:nvSpPr>
          <p:spPr>
            <a:xfrm>
              <a:off x="6391275" y="3177401"/>
              <a:ext cx="781050" cy="5159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TextBox 130"/>
            <p:cNvSpPr txBox="1">
              <a:spLocks noChangeArrowheads="1"/>
            </p:cNvSpPr>
            <p:nvPr/>
          </p:nvSpPr>
          <p:spPr bwMode="auto">
            <a:xfrm>
              <a:off x="6456659" y="328826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enqueue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task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cxnSp>
        <p:nvCxnSpPr>
          <p:cNvPr id="127" name="Straight Arrow Connector 126"/>
          <p:cNvCxnSpPr/>
          <p:nvPr/>
        </p:nvCxnSpPr>
        <p:spPr>
          <a:xfrm>
            <a:off x="4826896" y="3472824"/>
            <a:ext cx="272370" cy="22456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694793" y="3393445"/>
            <a:ext cx="272370" cy="22456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880316" y="1788997"/>
            <a:ext cx="963006" cy="142740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233373" y="1847051"/>
            <a:ext cx="537252" cy="136935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657057" y="1940333"/>
            <a:ext cx="71694" cy="12803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4217648" y="2240113"/>
            <a:ext cx="781050" cy="515938"/>
            <a:chOff x="7025325" y="4536079"/>
            <a:chExt cx="781050" cy="515938"/>
          </a:xfrm>
        </p:grpSpPr>
        <p:sp>
          <p:nvSpPr>
            <p:cNvPr id="138" name="Diamond 137"/>
            <p:cNvSpPr/>
            <p:nvPr/>
          </p:nvSpPr>
          <p:spPr>
            <a:xfrm>
              <a:off x="7025325" y="4536079"/>
              <a:ext cx="781050" cy="515938"/>
            </a:xfrm>
            <a:prstGeom prst="diamond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TextBox 130"/>
            <p:cNvSpPr txBox="1">
              <a:spLocks noChangeArrowheads="1"/>
            </p:cNvSpPr>
            <p:nvPr/>
          </p:nvSpPr>
          <p:spPr bwMode="auto">
            <a:xfrm>
              <a:off x="7090709" y="462541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enqueue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result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047590" y="2119644"/>
            <a:ext cx="781050" cy="515938"/>
            <a:chOff x="7025325" y="4536079"/>
            <a:chExt cx="781050" cy="515938"/>
          </a:xfrm>
        </p:grpSpPr>
        <p:sp>
          <p:nvSpPr>
            <p:cNvPr id="142" name="Diamond 141"/>
            <p:cNvSpPr/>
            <p:nvPr/>
          </p:nvSpPr>
          <p:spPr>
            <a:xfrm>
              <a:off x="7025325" y="4536079"/>
              <a:ext cx="781050" cy="515938"/>
            </a:xfrm>
            <a:prstGeom prst="diamond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TextBox 130"/>
            <p:cNvSpPr txBox="1">
              <a:spLocks noChangeArrowheads="1"/>
            </p:cNvSpPr>
            <p:nvPr/>
          </p:nvSpPr>
          <p:spPr bwMode="auto">
            <a:xfrm>
              <a:off x="7090709" y="462541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enqueue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result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063058" y="2093153"/>
            <a:ext cx="781050" cy="515938"/>
            <a:chOff x="7025325" y="4536079"/>
            <a:chExt cx="781050" cy="515938"/>
          </a:xfrm>
        </p:grpSpPr>
        <p:sp>
          <p:nvSpPr>
            <p:cNvPr id="145" name="Diamond 144"/>
            <p:cNvSpPr/>
            <p:nvPr/>
          </p:nvSpPr>
          <p:spPr>
            <a:xfrm>
              <a:off x="7025325" y="4536079"/>
              <a:ext cx="781050" cy="515938"/>
            </a:xfrm>
            <a:prstGeom prst="diamond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6" name="TextBox 130"/>
            <p:cNvSpPr txBox="1">
              <a:spLocks noChangeArrowheads="1"/>
            </p:cNvSpPr>
            <p:nvPr/>
          </p:nvSpPr>
          <p:spPr bwMode="auto">
            <a:xfrm>
              <a:off x="7090709" y="4625416"/>
              <a:ext cx="6455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enqueue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result</a:t>
              </a:r>
              <a:endParaRPr lang="en-US" sz="1000" dirty="0" smtClean="0">
                <a:latin typeface="Calibri" pitchFamily="-106" charset="0"/>
              </a:endParaRPr>
            </a:p>
          </p:txBody>
        </p:sp>
      </p:grpSp>
      <p:cxnSp>
        <p:nvCxnSpPr>
          <p:cNvPr id="148" name="Curved Connector 147"/>
          <p:cNvCxnSpPr/>
          <p:nvPr/>
        </p:nvCxnSpPr>
        <p:spPr>
          <a:xfrm rot="5400000" flipH="1" flipV="1">
            <a:off x="4978596" y="3278249"/>
            <a:ext cx="4344649" cy="1053264"/>
          </a:xfrm>
          <a:prstGeom prst="curvedConnector3">
            <a:avLst>
              <a:gd name="adj1" fmla="val 29025"/>
            </a:avLst>
          </a:prstGeom>
          <a:ln w="60325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916820" y="4794358"/>
            <a:ext cx="147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Direct connection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for large data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3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JPL</cp:lastModifiedBy>
  <cp:revision>16</cp:revision>
  <dcterms:created xsi:type="dcterms:W3CDTF">2013-05-10T17:03:06Z</dcterms:created>
  <dcterms:modified xsi:type="dcterms:W3CDTF">2013-05-10T18:09:58Z</dcterms:modified>
</cp:coreProperties>
</file>