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8" d="100"/>
          <a:sy n="168" d="100"/>
        </p:scale>
        <p:origin x="-15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B3FD-07EB-4049-A194-E39A30753EB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5BA9-2289-1240-B00E-ED2F008BE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0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B3FD-07EB-4049-A194-E39A30753EB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5BA9-2289-1240-B00E-ED2F008BE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2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B3FD-07EB-4049-A194-E39A30753EB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5BA9-2289-1240-B00E-ED2F008BE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3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B3FD-07EB-4049-A194-E39A30753EB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5BA9-2289-1240-B00E-ED2F008BE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B3FD-07EB-4049-A194-E39A30753EB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5BA9-2289-1240-B00E-ED2F008BE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6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B3FD-07EB-4049-A194-E39A30753EB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5BA9-2289-1240-B00E-ED2F008BE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3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B3FD-07EB-4049-A194-E39A30753EB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5BA9-2289-1240-B00E-ED2F008BE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7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B3FD-07EB-4049-A194-E39A30753EB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5BA9-2289-1240-B00E-ED2F008BE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8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B3FD-07EB-4049-A194-E39A30753EB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5BA9-2289-1240-B00E-ED2F008BE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7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B3FD-07EB-4049-A194-E39A30753EB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5BA9-2289-1240-B00E-ED2F008BE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0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B3FD-07EB-4049-A194-E39A30753EB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5BA9-2289-1240-B00E-ED2F008BE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8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9B3FD-07EB-4049-A194-E39A30753EB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65BA9-2289-1240-B00E-ED2F008BE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6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508514" y="6356350"/>
            <a:ext cx="2133600" cy="365125"/>
          </a:xfrm>
        </p:spPr>
        <p:txBody>
          <a:bodyPr/>
          <a:lstStyle/>
          <a:p>
            <a:fld id="{DCA2B1D5-DE80-1642-A27D-572B5E683B0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69949" y="12201"/>
            <a:ext cx="5003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Functional Architecture Diagram</a:t>
            </a:r>
            <a:endParaRPr lang="en-US" sz="28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52388" y="543739"/>
            <a:ext cx="9005868" cy="6249988"/>
            <a:chOff x="52388" y="543739"/>
            <a:chExt cx="9005868" cy="6249988"/>
          </a:xfrm>
        </p:grpSpPr>
        <p:grpSp>
          <p:nvGrpSpPr>
            <p:cNvPr id="7" name="Group 6"/>
            <p:cNvGrpSpPr/>
            <p:nvPr/>
          </p:nvGrpSpPr>
          <p:grpSpPr>
            <a:xfrm>
              <a:off x="52388" y="543739"/>
              <a:ext cx="9005868" cy="6249987"/>
              <a:chOff x="52388" y="363538"/>
              <a:chExt cx="9005868" cy="6249987"/>
            </a:xfrm>
          </p:grpSpPr>
          <p:pic>
            <p:nvPicPr>
              <p:cNvPr id="13" name="Picture 3" descr="client.tiff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967163" y="363538"/>
                <a:ext cx="690562" cy="558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" name="Picture 4" descr="server.tiff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825875" y="5689600"/>
                <a:ext cx="406400" cy="923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Rounded Rectangle 14"/>
              <p:cNvSpPr/>
              <p:nvPr/>
            </p:nvSpPr>
            <p:spPr>
              <a:xfrm>
                <a:off x="2114550" y="3903663"/>
                <a:ext cx="4819650" cy="124301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1462088" y="995363"/>
                <a:ext cx="6094412" cy="31432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clients</a:t>
                </a:r>
              </a:p>
            </p:txBody>
          </p:sp>
          <p:pic>
            <p:nvPicPr>
              <p:cNvPr id="17" name="Picture 7" descr="server.tiff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892675" y="5689600"/>
                <a:ext cx="407988" cy="923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" name="Picture 9" descr="client.tiff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5410200" y="363538"/>
                <a:ext cx="688975" cy="558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" name="Picture 10" descr="client.tiff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495550" y="363538"/>
                <a:ext cx="688975" cy="558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3952875" y="1471613"/>
                <a:ext cx="1198563" cy="4000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b="1" dirty="0">
                    <a:solidFill>
                      <a:srgbClr val="008000"/>
                    </a:solidFill>
                  </a:rPr>
                  <a:t>workflow</a:t>
                </a:r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2303463" y="4313238"/>
                <a:ext cx="691515" cy="73517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/>
                  <a:t>STQ</a:t>
                </a:r>
              </a:p>
            </p:txBody>
          </p:sp>
          <p:sp>
            <p:nvSpPr>
              <p:cNvPr id="22" name="Oval 21"/>
              <p:cNvSpPr>
                <a:spLocks noChangeAspect="1"/>
              </p:cNvSpPr>
              <p:nvPr/>
            </p:nvSpPr>
            <p:spPr>
              <a:xfrm>
                <a:off x="3237090" y="4300538"/>
                <a:ext cx="689769" cy="73517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 smtClean="0"/>
                  <a:t>SAMI</a:t>
                </a:r>
                <a:endParaRPr lang="en-US" sz="1100" dirty="0"/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4196960" y="4313238"/>
                <a:ext cx="689768" cy="73517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/>
                  <a:t>ECG</a:t>
                </a:r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6102350" y="4313238"/>
                <a:ext cx="689769" cy="73517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/>
                  <a:t>MRG</a:t>
                </a:r>
              </a:p>
            </p:txBody>
          </p:sp>
          <p:sp>
            <p:nvSpPr>
              <p:cNvPr id="25" name="Diamond 24"/>
              <p:cNvSpPr/>
              <p:nvPr/>
            </p:nvSpPr>
            <p:spPr>
              <a:xfrm>
                <a:off x="808038" y="2257425"/>
                <a:ext cx="822325" cy="555625"/>
              </a:xfrm>
              <a:prstGeom prst="diamon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2822575" y="5010150"/>
                <a:ext cx="1003300" cy="56673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4972050" y="5011738"/>
                <a:ext cx="1127125" cy="565151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3926859" y="5048409"/>
                <a:ext cx="1045191" cy="52848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rot="10800000" flipV="1">
                <a:off x="4232275" y="5010150"/>
                <a:ext cx="1963738" cy="67945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rot="16200000" flipH="1">
                <a:off x="1155700" y="3036888"/>
                <a:ext cx="1487488" cy="103981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rot="5400000" flipH="1" flipV="1">
                <a:off x="2078832" y="3420268"/>
                <a:ext cx="1460500" cy="2460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Diamond 31"/>
              <p:cNvSpPr/>
              <p:nvPr/>
            </p:nvSpPr>
            <p:spPr>
              <a:xfrm>
                <a:off x="2686050" y="2257425"/>
                <a:ext cx="757238" cy="523875"/>
              </a:xfrm>
              <a:prstGeom prst="diamon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>
                <a:off x="3184525" y="2882900"/>
                <a:ext cx="258763" cy="13906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1462088" y="2781300"/>
                <a:ext cx="1824036" cy="16180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Diamond 34"/>
              <p:cNvSpPr/>
              <p:nvPr/>
            </p:nvSpPr>
            <p:spPr>
              <a:xfrm>
                <a:off x="4522788" y="1979613"/>
                <a:ext cx="781050" cy="515937"/>
              </a:xfrm>
              <a:prstGeom prst="diamon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1598613" y="2708275"/>
                <a:ext cx="2633661" cy="169107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V="1">
                <a:off x="3714750" y="2533651"/>
                <a:ext cx="942975" cy="17398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6729413" y="2882900"/>
                <a:ext cx="1582737" cy="14319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Diamond 38"/>
              <p:cNvSpPr/>
              <p:nvPr/>
            </p:nvSpPr>
            <p:spPr>
              <a:xfrm>
                <a:off x="8066088" y="2273300"/>
                <a:ext cx="725487" cy="517525"/>
              </a:xfrm>
              <a:prstGeom prst="diamon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0" name="TextBox 50"/>
              <p:cNvSpPr txBox="1">
                <a:spLocks noChangeArrowheads="1"/>
              </p:cNvSpPr>
              <p:nvPr/>
            </p:nvSpPr>
            <p:spPr bwMode="auto">
              <a:xfrm>
                <a:off x="6973868" y="4071938"/>
                <a:ext cx="2084388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 dirty="0">
                    <a:latin typeface="Calibri" pitchFamily="-106" charset="0"/>
                  </a:rPr>
                  <a:t>ECG: ECMWF delay generation</a:t>
                </a:r>
              </a:p>
            </p:txBody>
          </p: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5159586" y="4313238"/>
                <a:ext cx="689768" cy="73517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50" dirty="0"/>
                  <a:t>RMP</a:t>
                </a:r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 rot="10800000" flipV="1">
                <a:off x="4232275" y="5010150"/>
                <a:ext cx="1119188" cy="56673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2246313" y="5480050"/>
                <a:ext cx="1468437" cy="46196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rPr>
                  <a:t>flexible mapping to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rPr>
                  <a:t>a network of servers</a:t>
                </a:r>
              </a:p>
            </p:txBody>
          </p:sp>
          <p:sp>
            <p:nvSpPr>
              <p:cNvPr id="44" name="TextBox 69"/>
              <p:cNvSpPr txBox="1">
                <a:spLocks noChangeArrowheads="1"/>
              </p:cNvSpPr>
              <p:nvPr/>
            </p:nvSpPr>
            <p:spPr bwMode="auto">
              <a:xfrm>
                <a:off x="52388" y="4065588"/>
                <a:ext cx="1671637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 dirty="0">
                    <a:latin typeface="Calibri" pitchFamily="-106" charset="0"/>
                  </a:rPr>
                  <a:t>STQ: space - time query</a:t>
                </a:r>
              </a:p>
            </p:txBody>
          </p:sp>
          <p:sp>
            <p:nvSpPr>
              <p:cNvPr id="45" name="TextBox 72"/>
              <p:cNvSpPr txBox="1">
                <a:spLocks noChangeArrowheads="1"/>
              </p:cNvSpPr>
              <p:nvPr/>
            </p:nvSpPr>
            <p:spPr bwMode="auto">
              <a:xfrm>
                <a:off x="6973868" y="4399352"/>
                <a:ext cx="1973262" cy="2778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 dirty="0">
                    <a:latin typeface="Calibri" pitchFamily="-106" charset="0"/>
                  </a:rPr>
                  <a:t>RMP: map to a common grid</a:t>
                </a:r>
              </a:p>
            </p:txBody>
          </p:sp>
          <p:sp>
            <p:nvSpPr>
              <p:cNvPr id="46" name="TextBox 73"/>
              <p:cNvSpPr txBox="1">
                <a:spLocks noChangeArrowheads="1"/>
              </p:cNvSpPr>
              <p:nvPr/>
            </p:nvSpPr>
            <p:spPr bwMode="auto">
              <a:xfrm>
                <a:off x="6973868" y="4710640"/>
                <a:ext cx="1814513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 dirty="0">
                    <a:latin typeface="Calibri" pitchFamily="-106" charset="0"/>
                  </a:rPr>
                  <a:t>MRG: merge delay images </a:t>
                </a:r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 rot="5400000">
                <a:off x="3052762" y="725488"/>
                <a:ext cx="468313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48" name="Right Arrow 47"/>
              <p:cNvSpPr/>
              <p:nvPr/>
            </p:nvSpPr>
            <p:spPr>
              <a:xfrm>
                <a:off x="1795463" y="2387600"/>
                <a:ext cx="646112" cy="217488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" name="TextBox 86"/>
              <p:cNvSpPr txBox="1">
                <a:spLocks noChangeArrowheads="1"/>
              </p:cNvSpPr>
              <p:nvPr/>
            </p:nvSpPr>
            <p:spPr bwMode="auto">
              <a:xfrm>
                <a:off x="819150" y="2386044"/>
                <a:ext cx="779463" cy="2460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latin typeface="Calibri" pitchFamily="-106" charset="0"/>
                  </a:rPr>
                  <a:t>space, time</a:t>
                </a:r>
              </a:p>
            </p:txBody>
          </p:sp>
          <p:sp>
            <p:nvSpPr>
              <p:cNvPr id="50" name="TextBox 90"/>
              <p:cNvSpPr txBox="1">
                <a:spLocks noChangeArrowheads="1"/>
              </p:cNvSpPr>
              <p:nvPr/>
            </p:nvSpPr>
            <p:spPr bwMode="auto">
              <a:xfrm>
                <a:off x="2745777" y="2291541"/>
                <a:ext cx="629311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 smtClean="0">
                    <a:latin typeface="Calibri" pitchFamily="-106" charset="0"/>
                  </a:rPr>
                  <a:t>MODIS</a:t>
                </a:r>
              </a:p>
              <a:p>
                <a:pPr algn="ctr"/>
                <a:r>
                  <a:rPr lang="en-US" sz="1000" dirty="0" smtClean="0">
                    <a:latin typeface="Calibri" pitchFamily="-106" charset="0"/>
                  </a:rPr>
                  <a:t>granules</a:t>
                </a:r>
                <a:endParaRPr lang="en-US" sz="1000" dirty="0">
                  <a:latin typeface="Calibri" pitchFamily="-106" charset="0"/>
                </a:endParaRPr>
              </a:p>
            </p:txBody>
          </p:sp>
          <p:sp>
            <p:nvSpPr>
              <p:cNvPr id="51" name="Right Arrow 50"/>
              <p:cNvSpPr/>
              <p:nvPr/>
            </p:nvSpPr>
            <p:spPr>
              <a:xfrm>
                <a:off x="3636963" y="2230438"/>
                <a:ext cx="663575" cy="217487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" name="Right Arrow 51"/>
              <p:cNvSpPr/>
              <p:nvPr/>
            </p:nvSpPr>
            <p:spPr>
              <a:xfrm>
                <a:off x="5410200" y="2143125"/>
                <a:ext cx="692150" cy="215900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" name="Right Arrow 52"/>
              <p:cNvSpPr/>
              <p:nvPr/>
            </p:nvSpPr>
            <p:spPr>
              <a:xfrm>
                <a:off x="7281863" y="2403475"/>
                <a:ext cx="696912" cy="593725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" name="TextBox 106"/>
              <p:cNvSpPr txBox="1">
                <a:spLocks noChangeArrowheads="1"/>
              </p:cNvSpPr>
              <p:nvPr/>
            </p:nvSpPr>
            <p:spPr bwMode="auto">
              <a:xfrm>
                <a:off x="8184869" y="2312988"/>
                <a:ext cx="50213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 smtClean="0">
                    <a:latin typeface="Calibri" pitchFamily="-106" charset="0"/>
                  </a:rPr>
                  <a:t>Delay</a:t>
                </a:r>
              </a:p>
              <a:p>
                <a:pPr algn="ctr"/>
                <a:r>
                  <a:rPr lang="en-US" sz="1000" dirty="0" smtClean="0">
                    <a:latin typeface="Calibri" pitchFamily="-106" charset="0"/>
                  </a:rPr>
                  <a:t>image</a:t>
                </a:r>
                <a:endParaRPr lang="en-US" sz="1000" dirty="0">
                  <a:latin typeface="Calibri" pitchFamily="-106" charset="0"/>
                </a:endParaRPr>
              </a:p>
            </p:txBody>
          </p:sp>
          <p:sp>
            <p:nvSpPr>
              <p:cNvPr id="55" name="TextBox 15"/>
              <p:cNvSpPr txBox="1">
                <a:spLocks noChangeArrowheads="1"/>
              </p:cNvSpPr>
              <p:nvPr/>
            </p:nvSpPr>
            <p:spPr bwMode="auto">
              <a:xfrm>
                <a:off x="3848311" y="3794031"/>
                <a:ext cx="931862" cy="369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latin typeface="Calibri" pitchFamily="-106" charset="0"/>
                  </a:rPr>
                  <a:t>services</a:t>
                </a:r>
              </a:p>
            </p:txBody>
          </p:sp>
          <p:sp>
            <p:nvSpPr>
              <p:cNvPr id="56" name="TextBox 109"/>
              <p:cNvSpPr txBox="1">
                <a:spLocks noChangeArrowheads="1"/>
              </p:cNvSpPr>
              <p:nvPr/>
            </p:nvSpPr>
            <p:spPr bwMode="auto">
              <a:xfrm>
                <a:off x="4649577" y="2026849"/>
                <a:ext cx="54934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 smtClean="0">
                    <a:latin typeface="Calibri" pitchFamily="-106" charset="0"/>
                  </a:rPr>
                  <a:t>MODIS</a:t>
                </a:r>
              </a:p>
              <a:p>
                <a:pPr algn="ctr"/>
                <a:r>
                  <a:rPr lang="en-US" sz="1000" dirty="0" smtClean="0">
                    <a:latin typeface="Calibri" pitchFamily="-106" charset="0"/>
                  </a:rPr>
                  <a:t>delay</a:t>
                </a:r>
                <a:endParaRPr lang="en-US" sz="1000" dirty="0">
                  <a:latin typeface="Calibri" pitchFamily="-106" charset="0"/>
                </a:endParaRPr>
              </a:p>
            </p:txBody>
          </p:sp>
          <p:sp>
            <p:nvSpPr>
              <p:cNvPr id="57" name="Diamond 56"/>
              <p:cNvSpPr/>
              <p:nvPr/>
            </p:nvSpPr>
            <p:spPr>
              <a:xfrm>
                <a:off x="4521200" y="2997200"/>
                <a:ext cx="779463" cy="515938"/>
              </a:xfrm>
              <a:prstGeom prst="diamon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58" name="TextBox 111"/>
              <p:cNvSpPr txBox="1">
                <a:spLocks noChangeArrowheads="1"/>
              </p:cNvSpPr>
              <p:nvPr/>
            </p:nvSpPr>
            <p:spPr bwMode="auto">
              <a:xfrm>
                <a:off x="4609854" y="3053572"/>
                <a:ext cx="59831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 smtClean="0">
                    <a:latin typeface="Calibri" pitchFamily="-106" charset="0"/>
                  </a:rPr>
                  <a:t>ECMWF</a:t>
                </a:r>
              </a:p>
              <a:p>
                <a:pPr algn="ctr"/>
                <a:r>
                  <a:rPr lang="en-US" sz="1000" dirty="0" smtClean="0">
                    <a:latin typeface="Calibri" pitchFamily="-106" charset="0"/>
                  </a:rPr>
                  <a:t>delay</a:t>
                </a:r>
                <a:endParaRPr lang="en-US" sz="1000" dirty="0">
                  <a:latin typeface="Calibri" pitchFamily="-106" charset="0"/>
                </a:endParaRPr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 flipV="1">
                <a:off x="4657725" y="3603626"/>
                <a:ext cx="234950" cy="66992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ight Arrow 59"/>
              <p:cNvSpPr/>
              <p:nvPr/>
            </p:nvSpPr>
            <p:spPr>
              <a:xfrm>
                <a:off x="5410200" y="3149600"/>
                <a:ext cx="692150" cy="215900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8000"/>
                  </a:solidFill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5080000" y="3513138"/>
                <a:ext cx="271465" cy="7604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V="1">
                <a:off x="5756275" y="3365500"/>
                <a:ext cx="635000" cy="94932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Diamond 62"/>
              <p:cNvSpPr/>
              <p:nvPr/>
            </p:nvSpPr>
            <p:spPr>
              <a:xfrm>
                <a:off x="6330950" y="1931988"/>
                <a:ext cx="781050" cy="515937"/>
              </a:xfrm>
              <a:prstGeom prst="diamon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4" name="TextBox 128"/>
              <p:cNvSpPr txBox="1">
                <a:spLocks noChangeArrowheads="1"/>
              </p:cNvSpPr>
              <p:nvPr/>
            </p:nvSpPr>
            <p:spPr bwMode="auto">
              <a:xfrm>
                <a:off x="6288724" y="1970088"/>
                <a:ext cx="86433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latin typeface="Calibri" pitchFamily="-106" charset="0"/>
                  </a:rPr>
                  <a:t>MODIS </a:t>
                </a:r>
                <a:r>
                  <a:rPr lang="en-US" sz="1000" dirty="0" smtClean="0">
                    <a:latin typeface="Calibri" pitchFamily="-106" charset="0"/>
                  </a:rPr>
                  <a:t>delay</a:t>
                </a:r>
              </a:p>
              <a:p>
                <a:pPr algn="ctr"/>
                <a:r>
                  <a:rPr lang="en-US" sz="1000" dirty="0" smtClean="0">
                    <a:latin typeface="Calibri" pitchFamily="-106" charset="0"/>
                  </a:rPr>
                  <a:t>10 </a:t>
                </a:r>
                <a:r>
                  <a:rPr lang="en-US" sz="1000" dirty="0">
                    <a:latin typeface="Calibri" pitchFamily="-106" charset="0"/>
                  </a:rPr>
                  <a:t>arc sec</a:t>
                </a:r>
              </a:p>
            </p:txBody>
          </p:sp>
          <p:sp>
            <p:nvSpPr>
              <p:cNvPr id="65" name="Diamond 64"/>
              <p:cNvSpPr/>
              <p:nvPr/>
            </p:nvSpPr>
            <p:spPr>
              <a:xfrm>
                <a:off x="6391275" y="2997200"/>
                <a:ext cx="781050" cy="515938"/>
              </a:xfrm>
              <a:prstGeom prst="diamon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66" name="Straight Arrow Connector 65"/>
              <p:cNvCxnSpPr/>
              <p:nvPr/>
            </p:nvCxnSpPr>
            <p:spPr>
              <a:xfrm>
                <a:off x="5080000" y="2495550"/>
                <a:ext cx="411428" cy="17780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V="1">
                <a:off x="5630865" y="2447926"/>
                <a:ext cx="760410" cy="182562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rot="5400000">
                <a:off x="5623718" y="3202782"/>
                <a:ext cx="1706563" cy="292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rot="5400000">
                <a:off x="6207919" y="3786982"/>
                <a:ext cx="688975" cy="1412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rot="5400000">
                <a:off x="4562475" y="725488"/>
                <a:ext cx="468313" cy="1587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rot="5400000">
                <a:off x="6046787" y="725488"/>
                <a:ext cx="468313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72" name="TextBox 130"/>
              <p:cNvSpPr txBox="1">
                <a:spLocks noChangeArrowheads="1"/>
              </p:cNvSpPr>
              <p:nvPr/>
            </p:nvSpPr>
            <p:spPr bwMode="auto">
              <a:xfrm>
                <a:off x="6321638" y="3035300"/>
                <a:ext cx="91563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latin typeface="Calibri" pitchFamily="-106" charset="0"/>
                  </a:rPr>
                  <a:t>ECMWF </a:t>
                </a:r>
                <a:r>
                  <a:rPr lang="en-US" sz="1000" dirty="0" smtClean="0">
                    <a:latin typeface="Calibri" pitchFamily="-106" charset="0"/>
                  </a:rPr>
                  <a:t>delay</a:t>
                </a:r>
              </a:p>
              <a:p>
                <a:pPr algn="ctr"/>
                <a:r>
                  <a:rPr lang="en-US" sz="1000" dirty="0" smtClean="0">
                    <a:latin typeface="Calibri" pitchFamily="-106" charset="0"/>
                  </a:rPr>
                  <a:t>10 </a:t>
                </a:r>
                <a:r>
                  <a:rPr lang="en-US" sz="1000" dirty="0">
                    <a:latin typeface="Calibri" pitchFamily="-106" charset="0"/>
                  </a:rPr>
                  <a:t>arc sec</a:t>
                </a:r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 rot="10800000" flipV="1">
                <a:off x="1379538" y="1393825"/>
                <a:ext cx="1116012" cy="8223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rot="10800000">
                <a:off x="7000875" y="1393825"/>
                <a:ext cx="1311275" cy="8794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rot="5400000" flipH="1" flipV="1">
                <a:off x="5104606" y="1515269"/>
                <a:ext cx="576263" cy="333375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rot="5400000" flipH="1" flipV="1">
                <a:off x="4628357" y="1994694"/>
                <a:ext cx="1525587" cy="479425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0"/>
            <p:cNvSpPr txBox="1">
              <a:spLocks noChangeArrowheads="1"/>
            </p:cNvSpPr>
            <p:nvPr/>
          </p:nvSpPr>
          <p:spPr bwMode="auto">
            <a:xfrm>
              <a:off x="52388" y="4535663"/>
              <a:ext cx="199285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 smtClean="0">
                  <a:latin typeface="Calibri" pitchFamily="-106" charset="0"/>
                </a:rPr>
                <a:t>SAMI: </a:t>
              </a:r>
              <a:r>
                <a:rPr lang="en-US" sz="1200" dirty="0">
                  <a:latin typeface="Calibri" pitchFamily="-106" charset="0"/>
                </a:rPr>
                <a:t>MODIS </a:t>
              </a:r>
              <a:r>
                <a:rPr lang="en-US" sz="1200" dirty="0" smtClean="0">
                  <a:latin typeface="Calibri" pitchFamily="-106" charset="0"/>
                </a:rPr>
                <a:t>subset, merge,</a:t>
              </a:r>
            </a:p>
            <a:p>
              <a:r>
                <a:rPr lang="en-US" sz="1200" dirty="0" smtClean="0">
                  <a:latin typeface="Calibri" pitchFamily="-106" charset="0"/>
                </a:rPr>
                <a:t>            &amp; interpolate</a:t>
              </a:r>
              <a:endParaRPr lang="en-US" sz="1200" dirty="0">
                <a:latin typeface="Calibri" pitchFamily="-106" charset="0"/>
              </a:endParaRPr>
            </a:p>
          </p:txBody>
        </p:sp>
        <p:pic>
          <p:nvPicPr>
            <p:cNvPr id="9" name="Picture 7" descr="server.tiff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938837" y="5869802"/>
              <a:ext cx="407988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2676007" y="6225545"/>
              <a:ext cx="12234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oscar.jpl.nasa.gov</a:t>
              </a:r>
              <a:endParaRPr lang="en-US" sz="11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24189" y="6225545"/>
              <a:ext cx="12875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oscar2.jpl.nasa.gov</a:t>
              </a:r>
              <a:endParaRPr lang="en-US" sz="11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30949" y="6226359"/>
              <a:ext cx="11336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npp.jpl.nasa.gov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4324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Q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0"/>
            <a:ext cx="9144000" cy="666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82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ZP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377" y="0"/>
            <a:ext cx="44332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90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78</Words>
  <Application>Microsoft Macintosh PowerPoint</Application>
  <PresentationFormat>On-screen Show (4:3)</PresentationFormat>
  <Paragraphs>34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JPL</dc:creator>
  <cp:lastModifiedBy>JPL</cp:lastModifiedBy>
  <cp:revision>4</cp:revision>
  <dcterms:created xsi:type="dcterms:W3CDTF">2012-11-06T19:02:39Z</dcterms:created>
  <dcterms:modified xsi:type="dcterms:W3CDTF">2012-11-06T19:36:54Z</dcterms:modified>
</cp:coreProperties>
</file>