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19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36E56-BFEA-1A10-2E4B-E0C2DF3DD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5BCE74-49A4-54C3-516F-DB60BA717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BA88B-3CB8-F291-8BEB-8652E704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6326-818E-4F2F-B5B7-868287F7F386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0D799-1B9C-BCD6-006E-126D941E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07FF7-83E6-6C92-C61D-73430834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2E9E-F3E5-40ED-82A9-5B340B5B3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58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05C10-2E3A-7A33-29AF-8B84065B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9DECFA-9596-E8DE-66D9-CC745D4DB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8834E-9A73-482C-67AC-EBCC7F4A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6326-818E-4F2F-B5B7-868287F7F386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26FFB-6342-0C62-4C8D-AF7EB7DF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83C41-9936-C943-A171-005EBB7C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2E9E-F3E5-40ED-82A9-5B340B5B3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2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EC407C-2347-67DD-0894-BFB35FB93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8BF415-6217-4F58-A26C-AFA6B7600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BF8A4-2AE4-2F9D-8E74-A5FD3E49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6326-818E-4F2F-B5B7-868287F7F386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18620-33B8-D2EB-8F83-57001E24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37F32-120B-FDA5-9253-FA3808B7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2E9E-F3E5-40ED-82A9-5B340B5B3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57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A1ED4-A406-B293-4BF8-217C14BF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79401-91AF-1202-0479-6651D955A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8BF61-1D8F-A0C3-7478-74B2E8B0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6326-818E-4F2F-B5B7-868287F7F386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87603-A51D-02A1-06DF-35CD13F2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E9E2B-6160-85CB-4D67-F809DFFC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2E9E-F3E5-40ED-82A9-5B340B5B3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2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DCE79-C2F0-9335-8217-09EA7018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7242D-7BC3-36CC-C22B-82992D029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0D457-4187-2785-9A51-7350706F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6326-818E-4F2F-B5B7-868287F7F386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6C01B-B3DA-687B-20BF-AAED7C27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EA938-A642-4BD4-C266-9EA20047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2E9E-F3E5-40ED-82A9-5B340B5B3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62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E1566-C1E1-D2DC-72FE-69E7C9E1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5F53D-91D5-BF54-F9D7-80499350C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1B993-5686-3BCE-610B-9FEB6872C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BD278-8805-0E47-EC25-D85DCC2D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6326-818E-4F2F-B5B7-868287F7F386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FE18E-A636-2BAF-1235-68A8A724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2056D2-1745-65C2-B3DF-DB3618C2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2E9E-F3E5-40ED-82A9-5B340B5B3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9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C0B4F-FF58-FF00-A289-CEE5830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264367-F686-5336-B851-7A4E3F623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434606-1876-53D4-5B22-12B772A0F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553EB9-25FA-3CB3-8C14-B2A586085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BF2328-6912-4892-29A2-AEC84329C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AB1A42-C64C-1539-034D-9CA1D730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6326-818E-4F2F-B5B7-868287F7F386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68E1B3-4266-AF39-933D-A56E149E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E91733-7A01-3BD8-614C-09DE7F06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2E9E-F3E5-40ED-82A9-5B340B5B3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5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F3C80-3AB2-B6E8-2649-777F1B8D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20AAFF-90AE-0E8E-53B1-825DDA24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6326-818E-4F2F-B5B7-868287F7F386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FE7-0C58-EDD7-6509-11FBAD00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CD755F-C4BA-814C-1C85-337FFEA8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2E9E-F3E5-40ED-82A9-5B340B5B3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99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88AFFF-D733-8D23-7CE2-89FDD0B5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6326-818E-4F2F-B5B7-868287F7F386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8CDCB4-1010-EA6D-D4D7-4E5F9E67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C41647-C5DF-23F4-6394-75D3F986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2E9E-F3E5-40ED-82A9-5B340B5B3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7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2240E-2295-EA42-2F9E-5C67C712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8BC66-ECB0-D612-2EF2-01C5BCC2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28584-3729-FE28-B7D3-0E97A6DCD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103135-3AF5-D915-7DFF-AE5EE890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6326-818E-4F2F-B5B7-868287F7F386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C663D8-6207-F30A-F16E-564B97F1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CCD99E-F635-DFC1-D1B4-C2778875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2E9E-F3E5-40ED-82A9-5B340B5B3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47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5A2B6-21E3-E051-0A51-50E07D58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E2365A-6F5B-50CC-62D8-F1B410CB2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1BECF3-0EC4-7AB2-74FF-5F1EFA847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8B1F6-2064-9663-79E7-D2EA22D3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6326-818E-4F2F-B5B7-868287F7F386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162CC-FFB0-8FC9-7002-677527ED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CB4A36-3115-6594-485C-4984363A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2E9E-F3E5-40ED-82A9-5B340B5B3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9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9E6FBE-1D43-EA78-665B-399555F0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C4B14-A4E8-3D7E-A85F-E3AA53304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923EB-3D9F-110E-4C33-7073BB956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6326-818E-4F2F-B5B7-868287F7F386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50084-C87C-4A42-51CA-10769C9F8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BAAA8F-B27D-6B4A-0289-279448D6F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D2E9E-F3E5-40ED-82A9-5B340B5B3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8" name="연결선: 꺾임 1097">
            <a:extLst>
              <a:ext uri="{FF2B5EF4-FFF2-40B4-BE49-F238E27FC236}">
                <a16:creationId xmlns:a16="http://schemas.microsoft.com/office/drawing/2014/main" id="{C73042CC-3E41-99E3-8FCF-923A278AFD0E}"/>
              </a:ext>
            </a:extLst>
          </p:cNvPr>
          <p:cNvCxnSpPr>
            <a:cxnSpLocks/>
          </p:cNvCxnSpPr>
          <p:nvPr/>
        </p:nvCxnSpPr>
        <p:spPr>
          <a:xfrm flipV="1">
            <a:off x="8286346" y="5212635"/>
            <a:ext cx="1219185" cy="22790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1" name="직사각형 1100">
            <a:extLst>
              <a:ext uri="{FF2B5EF4-FFF2-40B4-BE49-F238E27FC236}">
                <a16:creationId xmlns:a16="http://schemas.microsoft.com/office/drawing/2014/main" id="{16632720-6F18-ADF9-F940-9D522D0E2A9C}"/>
              </a:ext>
            </a:extLst>
          </p:cNvPr>
          <p:cNvSpPr/>
          <p:nvPr/>
        </p:nvSpPr>
        <p:spPr>
          <a:xfrm>
            <a:off x="6189312" y="3628822"/>
            <a:ext cx="2255912" cy="1508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12F9716-55C7-4703-8E87-0C53196DF3EE}"/>
              </a:ext>
            </a:extLst>
          </p:cNvPr>
          <p:cNvGrpSpPr/>
          <p:nvPr/>
        </p:nvGrpSpPr>
        <p:grpSpPr>
          <a:xfrm>
            <a:off x="5548952" y="1680106"/>
            <a:ext cx="1041149" cy="879748"/>
            <a:chOff x="4416591" y="783818"/>
            <a:chExt cx="1041149" cy="87974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06DB69B-E77B-0AD8-E86F-097E4E615A12}"/>
                </a:ext>
              </a:extLst>
            </p:cNvPr>
            <p:cNvSpPr/>
            <p:nvPr/>
          </p:nvSpPr>
          <p:spPr>
            <a:xfrm>
              <a:off x="4416591" y="783818"/>
              <a:ext cx="1041149" cy="8797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AE74B36-9AEF-857F-0B90-011CB2BFC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3368" y="955339"/>
              <a:ext cx="787593" cy="53670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8F08DAEA-8C88-33A5-D71B-4769C57A3894}"/>
              </a:ext>
            </a:extLst>
          </p:cNvPr>
          <p:cNvSpPr/>
          <p:nvPr/>
        </p:nvSpPr>
        <p:spPr>
          <a:xfrm>
            <a:off x="6341723" y="3856057"/>
            <a:ext cx="506994" cy="42551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sv</a:t>
            </a:r>
            <a:r>
              <a:rPr lang="en-US" altLang="ko-KR" sz="1200" dirty="0">
                <a:solidFill>
                  <a:schemeClr val="tx1"/>
                </a:solidFill>
              </a:rPr>
              <a:t>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68200DA0-F514-73E9-7654-B124F70AF3BE}"/>
              </a:ext>
            </a:extLst>
          </p:cNvPr>
          <p:cNvSpPr/>
          <p:nvPr/>
        </p:nvSpPr>
        <p:spPr>
          <a:xfrm>
            <a:off x="7378348" y="4546677"/>
            <a:ext cx="651915" cy="435992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76D4534-ED85-EB80-5401-CC7E27AADADE}"/>
              </a:ext>
            </a:extLst>
          </p:cNvPr>
          <p:cNvGrpSpPr/>
          <p:nvPr/>
        </p:nvGrpSpPr>
        <p:grpSpPr>
          <a:xfrm>
            <a:off x="7036033" y="3733836"/>
            <a:ext cx="751438" cy="669956"/>
            <a:chOff x="7623017" y="2016658"/>
            <a:chExt cx="1093748" cy="1015562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D6ABA530-BCC5-F184-5C5F-046B5FD61EEF}"/>
                </a:ext>
              </a:extLst>
            </p:cNvPr>
            <p:cNvSpPr/>
            <p:nvPr/>
          </p:nvSpPr>
          <p:spPr>
            <a:xfrm>
              <a:off x="7623017" y="2016658"/>
              <a:ext cx="1093748" cy="1015562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문서 편집기] VSCode 추천 플러그인 10가지">
              <a:extLst>
                <a:ext uri="{FF2B5EF4-FFF2-40B4-BE49-F238E27FC236}">
                  <a16:creationId xmlns:a16="http://schemas.microsoft.com/office/drawing/2014/main" id="{DFFB2CCC-CEFB-F35A-2DC8-293E6DCD6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9321" y="2233252"/>
              <a:ext cx="543897" cy="543897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B3B4210-4AA1-37EF-DEAA-4DF88B5FC6C4}"/>
              </a:ext>
            </a:extLst>
          </p:cNvPr>
          <p:cNvCxnSpPr>
            <a:stCxn id="11" idx="6"/>
            <a:endCxn id="13" idx="3"/>
          </p:cNvCxnSpPr>
          <p:nvPr/>
        </p:nvCxnSpPr>
        <p:spPr>
          <a:xfrm>
            <a:off x="6848717" y="4068814"/>
            <a:ext cx="187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422A293-082F-97A0-AA3D-8BA378D25598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flipH="1" flipV="1">
            <a:off x="7619982" y="4403792"/>
            <a:ext cx="84324" cy="14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84F7F9-0E90-5838-9FB0-6F94B145CDB1}"/>
              </a:ext>
            </a:extLst>
          </p:cNvPr>
          <p:cNvSpPr/>
          <p:nvPr/>
        </p:nvSpPr>
        <p:spPr>
          <a:xfrm>
            <a:off x="9066438" y="3856457"/>
            <a:ext cx="1041149" cy="554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NFS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3ED60788-DA81-81FD-6ADB-384FEFBEC3B7}"/>
              </a:ext>
            </a:extLst>
          </p:cNvPr>
          <p:cNvSpPr/>
          <p:nvPr/>
        </p:nvSpPr>
        <p:spPr>
          <a:xfrm>
            <a:off x="9066438" y="4542679"/>
            <a:ext cx="1041149" cy="669956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0379855-5222-0C6E-315F-333223F84515}"/>
              </a:ext>
            </a:extLst>
          </p:cNvPr>
          <p:cNvGrpSpPr/>
          <p:nvPr/>
        </p:nvGrpSpPr>
        <p:grpSpPr>
          <a:xfrm>
            <a:off x="7002386" y="1785002"/>
            <a:ext cx="826094" cy="669957"/>
            <a:chOff x="7874286" y="1186003"/>
            <a:chExt cx="1093748" cy="879747"/>
          </a:xfrm>
        </p:grpSpPr>
        <p:sp>
          <p:nvSpPr>
            <p:cNvPr id="28" name="순서도: 자기 디스크 27">
              <a:extLst>
                <a:ext uri="{FF2B5EF4-FFF2-40B4-BE49-F238E27FC236}">
                  <a16:creationId xmlns:a16="http://schemas.microsoft.com/office/drawing/2014/main" id="{21FB47B3-717C-5C04-3D3C-EC2139554D28}"/>
                </a:ext>
              </a:extLst>
            </p:cNvPr>
            <p:cNvSpPr/>
            <p:nvPr/>
          </p:nvSpPr>
          <p:spPr>
            <a:xfrm>
              <a:off x="7874286" y="1186003"/>
              <a:ext cx="1093748" cy="879747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postgres - Official Image | Docker Hub">
              <a:extLst>
                <a:ext uri="{FF2B5EF4-FFF2-40B4-BE49-F238E27FC236}">
                  <a16:creationId xmlns:a16="http://schemas.microsoft.com/office/drawing/2014/main" id="{6395CB69-DC63-081C-2880-3DBEB6FFB3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202" y="1325995"/>
              <a:ext cx="651915" cy="599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4007D87-BAE4-C665-0962-7F7E4F39A779}"/>
              </a:ext>
            </a:extLst>
          </p:cNvPr>
          <p:cNvCxnSpPr>
            <a:cxnSpLocks/>
            <a:stCxn id="45" idx="3"/>
            <a:endCxn id="28" idx="2"/>
          </p:cNvCxnSpPr>
          <p:nvPr/>
        </p:nvCxnSpPr>
        <p:spPr>
          <a:xfrm>
            <a:off x="6590101" y="2119980"/>
            <a:ext cx="4122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D8D3C17-BC15-F29E-4F7A-106240BEC7E8}"/>
              </a:ext>
            </a:extLst>
          </p:cNvPr>
          <p:cNvSpPr/>
          <p:nvPr/>
        </p:nvSpPr>
        <p:spPr>
          <a:xfrm>
            <a:off x="7055621" y="4642733"/>
            <a:ext cx="838752" cy="28065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workspace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6E99B12-4B22-6E59-0A88-C55A71982F0F}"/>
              </a:ext>
            </a:extLst>
          </p:cNvPr>
          <p:cNvCxnSpPr>
            <a:cxnSpLocks/>
            <a:stCxn id="61" idx="0"/>
            <a:endCxn id="45" idx="1"/>
          </p:cNvCxnSpPr>
          <p:nvPr/>
        </p:nvCxnSpPr>
        <p:spPr>
          <a:xfrm rot="5400000" flipH="1" flipV="1">
            <a:off x="4084301" y="2164171"/>
            <a:ext cx="1508841" cy="14204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19D694B-B2E3-CE50-D446-66285D95CF67}"/>
              </a:ext>
            </a:extLst>
          </p:cNvPr>
          <p:cNvSpPr/>
          <p:nvPr/>
        </p:nvSpPr>
        <p:spPr>
          <a:xfrm>
            <a:off x="1164840" y="3628910"/>
            <a:ext cx="1041149" cy="879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E293E07-2C93-D532-6650-E91F96B9F7A7}"/>
              </a:ext>
            </a:extLst>
          </p:cNvPr>
          <p:cNvSpPr/>
          <p:nvPr/>
        </p:nvSpPr>
        <p:spPr>
          <a:xfrm>
            <a:off x="3607916" y="3628821"/>
            <a:ext cx="1041149" cy="879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5" name="그림 1024">
            <a:extLst>
              <a:ext uri="{FF2B5EF4-FFF2-40B4-BE49-F238E27FC236}">
                <a16:creationId xmlns:a16="http://schemas.microsoft.com/office/drawing/2014/main" id="{7DD602F5-9E93-AD97-14FE-637E7C9E0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320" y="3808858"/>
            <a:ext cx="512187" cy="537796"/>
          </a:xfrm>
          <a:prstGeom prst="rect">
            <a:avLst/>
          </a:prstGeom>
        </p:spPr>
      </p:pic>
      <p:cxnSp>
        <p:nvCxnSpPr>
          <p:cNvPr id="1027" name="연결선: 꺾임 1026">
            <a:extLst>
              <a:ext uri="{FF2B5EF4-FFF2-40B4-BE49-F238E27FC236}">
                <a16:creationId xmlns:a16="http://schemas.microsoft.com/office/drawing/2014/main" id="{C237D642-B62C-8500-918A-91B04E39DDFD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 flipV="1">
            <a:off x="2205989" y="4068695"/>
            <a:ext cx="1401927" cy="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연결선: 꺾임 1030">
            <a:extLst>
              <a:ext uri="{FF2B5EF4-FFF2-40B4-BE49-F238E27FC236}">
                <a16:creationId xmlns:a16="http://schemas.microsoft.com/office/drawing/2014/main" id="{2D8135A2-BFF5-6503-344B-0347E95A5ABA}"/>
              </a:ext>
            </a:extLst>
          </p:cNvPr>
          <p:cNvCxnSpPr>
            <a:cxnSpLocks/>
          </p:cNvCxnSpPr>
          <p:nvPr/>
        </p:nvCxnSpPr>
        <p:spPr>
          <a:xfrm rot="5400000">
            <a:off x="4680280" y="2230337"/>
            <a:ext cx="1068967" cy="1728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순서도: 자기 디스크 1033">
            <a:extLst>
              <a:ext uri="{FF2B5EF4-FFF2-40B4-BE49-F238E27FC236}">
                <a16:creationId xmlns:a16="http://schemas.microsoft.com/office/drawing/2014/main" id="{D04B0D6C-0885-516B-56D2-8DAD6335B31E}"/>
              </a:ext>
            </a:extLst>
          </p:cNvPr>
          <p:cNvSpPr/>
          <p:nvPr/>
        </p:nvSpPr>
        <p:spPr>
          <a:xfrm>
            <a:off x="3761547" y="4647691"/>
            <a:ext cx="733885" cy="33497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etcd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35" name="직선 연결선 1034">
            <a:extLst>
              <a:ext uri="{FF2B5EF4-FFF2-40B4-BE49-F238E27FC236}">
                <a16:creationId xmlns:a16="http://schemas.microsoft.com/office/drawing/2014/main" id="{E903ABE0-F3DE-2776-47D7-38F76E073939}"/>
              </a:ext>
            </a:extLst>
          </p:cNvPr>
          <p:cNvCxnSpPr>
            <a:cxnSpLocks/>
            <a:stCxn id="1034" idx="1"/>
            <a:endCxn id="61" idx="2"/>
          </p:cNvCxnSpPr>
          <p:nvPr/>
        </p:nvCxnSpPr>
        <p:spPr>
          <a:xfrm flipV="1">
            <a:off x="4128490" y="4508569"/>
            <a:ext cx="1" cy="139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직선 연결선 1038">
            <a:extLst>
              <a:ext uri="{FF2B5EF4-FFF2-40B4-BE49-F238E27FC236}">
                <a16:creationId xmlns:a16="http://schemas.microsoft.com/office/drawing/2014/main" id="{C0982DA2-E9C1-26C9-50E3-1430ADB9CBFD}"/>
              </a:ext>
            </a:extLst>
          </p:cNvPr>
          <p:cNvCxnSpPr>
            <a:cxnSpLocks/>
            <a:stCxn id="24" idx="1"/>
            <a:endCxn id="23" idx="2"/>
          </p:cNvCxnSpPr>
          <p:nvPr/>
        </p:nvCxnSpPr>
        <p:spPr>
          <a:xfrm flipV="1">
            <a:off x="9587013" y="4411356"/>
            <a:ext cx="0" cy="131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직선 화살표 연결선 1053">
            <a:extLst>
              <a:ext uri="{FF2B5EF4-FFF2-40B4-BE49-F238E27FC236}">
                <a16:creationId xmlns:a16="http://schemas.microsoft.com/office/drawing/2014/main" id="{CEF21472-D0AD-13EE-289F-510F6CF568CD}"/>
              </a:ext>
            </a:extLst>
          </p:cNvPr>
          <p:cNvCxnSpPr>
            <a:stCxn id="61" idx="3"/>
            <a:endCxn id="11" idx="2"/>
          </p:cNvCxnSpPr>
          <p:nvPr/>
        </p:nvCxnSpPr>
        <p:spPr>
          <a:xfrm>
            <a:off x="4649065" y="4068695"/>
            <a:ext cx="1692658" cy="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C3EEA26-AB26-F579-B9F4-B7F6692C755C}"/>
              </a:ext>
            </a:extLst>
          </p:cNvPr>
          <p:cNvSpPr txBox="1"/>
          <p:nvPr/>
        </p:nvSpPr>
        <p:spPr>
          <a:xfrm>
            <a:off x="4045597" y="1910395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altLang="ko-KR" sz="700" dirty="0"/>
              <a:t>ODIC</a:t>
            </a:r>
            <a:endParaRPr lang="ko-KR" altLang="en-US" sz="700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5FD5614A-3440-6698-DFEE-6DCF981EDEDB}"/>
              </a:ext>
            </a:extLst>
          </p:cNvPr>
          <p:cNvSpPr txBox="1"/>
          <p:nvPr/>
        </p:nvSpPr>
        <p:spPr>
          <a:xfrm>
            <a:off x="4361635" y="3101106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</a:rPr>
              <a:t>JWT: X-</a:t>
            </a:r>
            <a:r>
              <a:rPr lang="en-US" altLang="ko-KR" sz="700" dirty="0" err="1">
                <a:solidFill>
                  <a:schemeClr val="accent1">
                    <a:lumMod val="75000"/>
                  </a:schemeClr>
                </a:solidFill>
              </a:rPr>
              <a:t>Userinfo</a:t>
            </a:r>
            <a:br>
              <a:rPr lang="en-US" altLang="ko-KR" sz="7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</a:rPr>
              <a:t>  - sub: 09d3dd06-5bf8-4e86-bc0e-a9b89d69314d</a:t>
            </a:r>
            <a:endParaRPr lang="ko-KR" alt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18B2D17C-D98E-D26A-E06A-4B53DEFB871B}"/>
              </a:ext>
            </a:extLst>
          </p:cNvPr>
          <p:cNvSpPr txBox="1"/>
          <p:nvPr/>
        </p:nvSpPr>
        <p:spPr>
          <a:xfrm>
            <a:off x="4633907" y="4094907"/>
            <a:ext cx="1758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altLang="ko-KR" sz="700" b="0" dirty="0"/>
              <a:t>Dynamic Route:</a:t>
            </a:r>
            <a:br>
              <a:rPr lang="en-US" altLang="ko-KR" sz="700" b="0" dirty="0"/>
            </a:br>
            <a:r>
              <a:rPr lang="en-US" altLang="ko-KR" sz="700" b="0" dirty="0"/>
              <a:t>function</a:t>
            </a:r>
            <a:br>
              <a:rPr lang="en-US" altLang="ko-KR" sz="700" b="0" dirty="0"/>
            </a:br>
            <a:r>
              <a:rPr lang="en-US" altLang="ko-KR" sz="700" b="0" dirty="0"/>
              <a:t>- upstream: code-</a:t>
            </a:r>
            <a:r>
              <a:rPr lang="en-US" altLang="ko-KR" sz="700" b="0" dirty="0" err="1">
                <a:solidFill>
                  <a:schemeClr val="accent1">
                    <a:lumMod val="75000"/>
                  </a:schemeClr>
                </a:solidFill>
              </a:rPr>
              <a:t>09d3dd06</a:t>
            </a:r>
            <a:r>
              <a:rPr lang="en-US" altLang="ko-KR" sz="700" b="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br>
              <a:rPr lang="en-US" altLang="ko-KR" sz="700" b="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700" b="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ko-KR" sz="700" b="0" dirty="0" err="1">
                <a:solidFill>
                  <a:schemeClr val="accent1">
                    <a:lumMod val="75000"/>
                  </a:schemeClr>
                </a:solidFill>
              </a:rPr>
              <a:t>5bf8-4e86-bc0e-a9b89d69314d</a:t>
            </a:r>
            <a:endParaRPr lang="ko-KR" altLang="en-US" sz="700" b="0" dirty="0"/>
          </a:p>
        </p:txBody>
      </p:sp>
      <p:sp>
        <p:nvSpPr>
          <p:cNvPr id="1060" name="사각형: 둥근 모서리 1059">
            <a:extLst>
              <a:ext uri="{FF2B5EF4-FFF2-40B4-BE49-F238E27FC236}">
                <a16:creationId xmlns:a16="http://schemas.microsoft.com/office/drawing/2014/main" id="{38E4D4B3-4D3A-970F-8610-C7CF8A898F80}"/>
              </a:ext>
            </a:extLst>
          </p:cNvPr>
          <p:cNvSpPr/>
          <p:nvPr/>
        </p:nvSpPr>
        <p:spPr>
          <a:xfrm>
            <a:off x="3315855" y="1050837"/>
            <a:ext cx="5316334" cy="4884905"/>
          </a:xfrm>
          <a:prstGeom prst="roundRect">
            <a:avLst>
              <a:gd name="adj" fmla="val 379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4" name="그림 1063">
            <a:extLst>
              <a:ext uri="{FF2B5EF4-FFF2-40B4-BE49-F238E27FC236}">
                <a16:creationId xmlns:a16="http://schemas.microsoft.com/office/drawing/2014/main" id="{E2CB64C8-32A5-3A5A-7C9D-50C4E3119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1879" y="1090065"/>
            <a:ext cx="577352" cy="590041"/>
          </a:xfrm>
          <a:prstGeom prst="rect">
            <a:avLst/>
          </a:prstGeom>
        </p:spPr>
      </p:pic>
      <p:pic>
        <p:nvPicPr>
          <p:cNvPr id="1065" name="Picture 8" descr="ASF Project Spotlight: Apache APISIX - The Apache Software Foundation Blog">
            <a:extLst>
              <a:ext uri="{FF2B5EF4-FFF2-40B4-BE49-F238E27FC236}">
                <a16:creationId xmlns:a16="http://schemas.microsoft.com/office/drawing/2014/main" id="{D1C25EE7-340A-93F2-A8EA-F56924887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467" y="3735274"/>
            <a:ext cx="707663" cy="70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6" name="직사각형 1065">
            <a:extLst>
              <a:ext uri="{FF2B5EF4-FFF2-40B4-BE49-F238E27FC236}">
                <a16:creationId xmlns:a16="http://schemas.microsoft.com/office/drawing/2014/main" id="{713C2466-9B1F-F9DA-FF7B-78CC29480107}"/>
              </a:ext>
            </a:extLst>
          </p:cNvPr>
          <p:cNvSpPr/>
          <p:nvPr/>
        </p:nvSpPr>
        <p:spPr>
          <a:xfrm>
            <a:off x="9066438" y="1855638"/>
            <a:ext cx="1041149" cy="554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Code-Server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en-US" altLang="ko-KR" sz="1000" dirty="0">
                <a:solidFill>
                  <a:sysClr val="windowText" lastClr="000000"/>
                </a:solidFill>
              </a:rPr>
              <a:t>Provisioner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068" name="연결선: 꺾임 1067">
            <a:extLst>
              <a:ext uri="{FF2B5EF4-FFF2-40B4-BE49-F238E27FC236}">
                <a16:creationId xmlns:a16="http://schemas.microsoft.com/office/drawing/2014/main" id="{E0D1C7AB-434B-1142-0840-6A111D186FFB}"/>
              </a:ext>
            </a:extLst>
          </p:cNvPr>
          <p:cNvCxnSpPr>
            <a:cxnSpLocks/>
            <a:stCxn id="1066" idx="1"/>
            <a:endCxn id="1101" idx="3"/>
          </p:cNvCxnSpPr>
          <p:nvPr/>
        </p:nvCxnSpPr>
        <p:spPr>
          <a:xfrm rot="10800000" flipV="1">
            <a:off x="8445224" y="2133087"/>
            <a:ext cx="621214" cy="225015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연결선: 꺾임 1069">
            <a:extLst>
              <a:ext uri="{FF2B5EF4-FFF2-40B4-BE49-F238E27FC236}">
                <a16:creationId xmlns:a16="http://schemas.microsoft.com/office/drawing/2014/main" id="{13F336CE-A330-A8B1-A4CC-54473E62FFCF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H="1">
            <a:off x="7421321" y="328312"/>
            <a:ext cx="293322" cy="2996911"/>
          </a:xfrm>
          <a:prstGeom prst="bentConnector4">
            <a:avLst>
              <a:gd name="adj1" fmla="val -77935"/>
              <a:gd name="adj2" fmla="val 8980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TextBox 1072">
            <a:extLst>
              <a:ext uri="{FF2B5EF4-FFF2-40B4-BE49-F238E27FC236}">
                <a16:creationId xmlns:a16="http://schemas.microsoft.com/office/drawing/2014/main" id="{35B1D01F-9FAB-F6FA-D194-FC9A187DE95A}"/>
              </a:ext>
            </a:extLst>
          </p:cNvPr>
          <p:cNvSpPr txBox="1"/>
          <p:nvPr/>
        </p:nvSpPr>
        <p:spPr>
          <a:xfrm>
            <a:off x="5934517" y="1159282"/>
            <a:ext cx="2765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user registration &amp; code server provisioning</a:t>
            </a:r>
            <a:endParaRPr lang="ko-KR" altLang="en-US" sz="1000" dirty="0"/>
          </a:p>
        </p:txBody>
      </p:sp>
      <p:cxnSp>
        <p:nvCxnSpPr>
          <p:cNvPr id="1075" name="연결선: 꺾임 1074">
            <a:extLst>
              <a:ext uri="{FF2B5EF4-FFF2-40B4-BE49-F238E27FC236}">
                <a16:creationId xmlns:a16="http://schemas.microsoft.com/office/drawing/2014/main" id="{6B62A743-1C10-E2C4-EDDC-0FA3C9C98A81}"/>
              </a:ext>
            </a:extLst>
          </p:cNvPr>
          <p:cNvCxnSpPr>
            <a:stCxn id="24" idx="4"/>
            <a:endCxn id="24" idx="3"/>
          </p:cNvCxnSpPr>
          <p:nvPr/>
        </p:nvCxnSpPr>
        <p:spPr>
          <a:xfrm flipH="1">
            <a:off x="9587013" y="4877657"/>
            <a:ext cx="520574" cy="334978"/>
          </a:xfrm>
          <a:prstGeom prst="bentConnector4">
            <a:avLst>
              <a:gd name="adj1" fmla="val -43913"/>
              <a:gd name="adj2" fmla="val 168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" name="TextBox 1076">
            <a:extLst>
              <a:ext uri="{FF2B5EF4-FFF2-40B4-BE49-F238E27FC236}">
                <a16:creationId xmlns:a16="http://schemas.microsoft.com/office/drawing/2014/main" id="{74E68468-6D97-6E56-8E33-840B5FE32819}"/>
              </a:ext>
            </a:extLst>
          </p:cNvPr>
          <p:cNvSpPr txBox="1"/>
          <p:nvPr/>
        </p:nvSpPr>
        <p:spPr>
          <a:xfrm>
            <a:off x="9849302" y="5220847"/>
            <a:ext cx="13200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volume snapshots</a:t>
            </a:r>
            <a:endParaRPr lang="ko-KR" altLang="en-US" sz="1000" dirty="0"/>
          </a:p>
        </p:txBody>
      </p:sp>
      <p:sp>
        <p:nvSpPr>
          <p:cNvPr id="1078" name="타원 1077">
            <a:extLst>
              <a:ext uri="{FF2B5EF4-FFF2-40B4-BE49-F238E27FC236}">
                <a16:creationId xmlns:a16="http://schemas.microsoft.com/office/drawing/2014/main" id="{50CEC86E-5806-2266-73FC-2E3ED4D029F3}"/>
              </a:ext>
            </a:extLst>
          </p:cNvPr>
          <p:cNvSpPr/>
          <p:nvPr/>
        </p:nvSpPr>
        <p:spPr>
          <a:xfrm>
            <a:off x="7760291" y="5222547"/>
            <a:ext cx="607537" cy="43599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nfs-csi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2" name="직선 화살표 연결선 1091">
            <a:extLst>
              <a:ext uri="{FF2B5EF4-FFF2-40B4-BE49-F238E27FC236}">
                <a16:creationId xmlns:a16="http://schemas.microsoft.com/office/drawing/2014/main" id="{41268FF7-B859-3859-8A9E-BE1215107EB7}"/>
              </a:ext>
            </a:extLst>
          </p:cNvPr>
          <p:cNvCxnSpPr>
            <a:cxnSpLocks/>
            <a:stCxn id="12" idx="4"/>
            <a:endCxn id="24" idx="2"/>
          </p:cNvCxnSpPr>
          <p:nvPr/>
        </p:nvCxnSpPr>
        <p:spPr>
          <a:xfrm>
            <a:off x="8030263" y="4764673"/>
            <a:ext cx="1036175" cy="1129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연결선: 꺾임 1096">
            <a:extLst>
              <a:ext uri="{FF2B5EF4-FFF2-40B4-BE49-F238E27FC236}">
                <a16:creationId xmlns:a16="http://schemas.microsoft.com/office/drawing/2014/main" id="{D91B1EF2-8AA5-7FC8-D807-D95F42E91806}"/>
              </a:ext>
            </a:extLst>
          </p:cNvPr>
          <p:cNvCxnSpPr>
            <a:stCxn id="1078" idx="2"/>
            <a:endCxn id="12" idx="3"/>
          </p:cNvCxnSpPr>
          <p:nvPr/>
        </p:nvCxnSpPr>
        <p:spPr>
          <a:xfrm rot="10800000">
            <a:off x="7704307" y="4982669"/>
            <a:ext cx="55985" cy="45787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5" name="그림 1104">
            <a:extLst>
              <a:ext uri="{FF2B5EF4-FFF2-40B4-BE49-F238E27FC236}">
                <a16:creationId xmlns:a16="http://schemas.microsoft.com/office/drawing/2014/main" id="{E0163265-2A9A-F1F7-F995-D7BF9103E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3290" y="3967755"/>
            <a:ext cx="314369" cy="342948"/>
          </a:xfrm>
          <a:prstGeom prst="rect">
            <a:avLst/>
          </a:prstGeom>
        </p:spPr>
      </p:pic>
      <p:sp>
        <p:nvSpPr>
          <p:cNvPr id="1106" name="순서도: 자기 디스크 1105">
            <a:extLst>
              <a:ext uri="{FF2B5EF4-FFF2-40B4-BE49-F238E27FC236}">
                <a16:creationId xmlns:a16="http://schemas.microsoft.com/office/drawing/2014/main" id="{D8FD9662-E72C-5483-2758-7D3B55B4F968}"/>
              </a:ext>
            </a:extLst>
          </p:cNvPr>
          <p:cNvSpPr/>
          <p:nvPr/>
        </p:nvSpPr>
        <p:spPr>
          <a:xfrm>
            <a:off x="9066438" y="2618576"/>
            <a:ext cx="1041149" cy="669956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Container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Registry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07" name="직선 연결선 1106">
            <a:extLst>
              <a:ext uri="{FF2B5EF4-FFF2-40B4-BE49-F238E27FC236}">
                <a16:creationId xmlns:a16="http://schemas.microsoft.com/office/drawing/2014/main" id="{965B324B-9D24-6B96-5465-A89E402161FC}"/>
              </a:ext>
            </a:extLst>
          </p:cNvPr>
          <p:cNvCxnSpPr>
            <a:cxnSpLocks/>
            <a:stCxn id="1106" idx="1"/>
            <a:endCxn id="1066" idx="2"/>
          </p:cNvCxnSpPr>
          <p:nvPr/>
        </p:nvCxnSpPr>
        <p:spPr>
          <a:xfrm flipV="1">
            <a:off x="9587013" y="2410537"/>
            <a:ext cx="0" cy="208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D4CFF237-325D-8BEC-10F4-4FAE85B062DD}"/>
              </a:ext>
            </a:extLst>
          </p:cNvPr>
          <p:cNvSpPr txBox="1"/>
          <p:nvPr/>
        </p:nvSpPr>
        <p:spPr>
          <a:xfrm>
            <a:off x="1307202" y="3382600"/>
            <a:ext cx="7939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developer </a:t>
            </a:r>
            <a:endParaRPr lang="ko-KR" altLang="en-US" sz="1000" b="1" dirty="0"/>
          </a:p>
        </p:txBody>
      </p:sp>
      <p:cxnSp>
        <p:nvCxnSpPr>
          <p:cNvPr id="1113" name="연결선: 꺾임 1112">
            <a:extLst>
              <a:ext uri="{FF2B5EF4-FFF2-40B4-BE49-F238E27FC236}">
                <a16:creationId xmlns:a16="http://schemas.microsoft.com/office/drawing/2014/main" id="{6DF8B3B5-11A0-47A0-B646-90CAC798441A}"/>
              </a:ext>
            </a:extLst>
          </p:cNvPr>
          <p:cNvCxnSpPr>
            <a:cxnSpLocks/>
            <a:stCxn id="1066" idx="0"/>
            <a:endCxn id="1115" idx="2"/>
          </p:cNvCxnSpPr>
          <p:nvPr/>
        </p:nvCxnSpPr>
        <p:spPr>
          <a:xfrm rot="16200000" flipV="1">
            <a:off x="9357265" y="1625889"/>
            <a:ext cx="459496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4" name="TextBox 1113">
            <a:extLst>
              <a:ext uri="{FF2B5EF4-FFF2-40B4-BE49-F238E27FC236}">
                <a16:creationId xmlns:a16="http://schemas.microsoft.com/office/drawing/2014/main" id="{A2BDC011-07D0-9902-896E-8B8833C71385}"/>
              </a:ext>
            </a:extLst>
          </p:cNvPr>
          <p:cNvSpPr txBox="1"/>
          <p:nvPr/>
        </p:nvSpPr>
        <p:spPr>
          <a:xfrm>
            <a:off x="10052650" y="2348350"/>
            <a:ext cx="10912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docker build with extensions</a:t>
            </a:r>
            <a:endParaRPr lang="ko-KR" altLang="en-US" sz="1000" dirty="0"/>
          </a:p>
        </p:txBody>
      </p:sp>
      <p:sp>
        <p:nvSpPr>
          <p:cNvPr id="1115" name="사각형: 둥근 모서리 1114">
            <a:extLst>
              <a:ext uri="{FF2B5EF4-FFF2-40B4-BE49-F238E27FC236}">
                <a16:creationId xmlns:a16="http://schemas.microsoft.com/office/drawing/2014/main" id="{E0AE9006-1FAB-29D9-F33A-0DC58966B339}"/>
              </a:ext>
            </a:extLst>
          </p:cNvPr>
          <p:cNvSpPr/>
          <p:nvPr/>
        </p:nvSpPr>
        <p:spPr>
          <a:xfrm>
            <a:off x="9066438" y="1060381"/>
            <a:ext cx="1041148" cy="335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chart repo</a:t>
            </a:r>
            <a:endParaRPr lang="ko-KR" altLang="en-US" sz="1200" dirty="0"/>
          </a:p>
        </p:txBody>
      </p:sp>
      <p:cxnSp>
        <p:nvCxnSpPr>
          <p:cNvPr id="1119" name="연결선: 꺾임 1118">
            <a:extLst>
              <a:ext uri="{FF2B5EF4-FFF2-40B4-BE49-F238E27FC236}">
                <a16:creationId xmlns:a16="http://schemas.microsoft.com/office/drawing/2014/main" id="{B0C483BB-14BA-5545-47B5-8775936D7DF7}"/>
              </a:ext>
            </a:extLst>
          </p:cNvPr>
          <p:cNvCxnSpPr>
            <a:cxnSpLocks/>
            <a:stCxn id="1066" idx="3"/>
            <a:endCxn id="1106" idx="4"/>
          </p:cNvCxnSpPr>
          <p:nvPr/>
        </p:nvCxnSpPr>
        <p:spPr>
          <a:xfrm>
            <a:off x="10107587" y="2133088"/>
            <a:ext cx="12700" cy="82046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" name="직사각형 1126">
            <a:extLst>
              <a:ext uri="{FF2B5EF4-FFF2-40B4-BE49-F238E27FC236}">
                <a16:creationId xmlns:a16="http://schemas.microsoft.com/office/drawing/2014/main" id="{5D3672E9-D270-3542-05A9-D1D49D25C39E}"/>
              </a:ext>
            </a:extLst>
          </p:cNvPr>
          <p:cNvSpPr/>
          <p:nvPr/>
        </p:nvSpPr>
        <p:spPr>
          <a:xfrm>
            <a:off x="139933" y="130386"/>
            <a:ext cx="2693320" cy="1152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secure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pre-configured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policy controlled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highly scalable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quickly deployable</a:t>
            </a:r>
            <a:endParaRPr lang="ko-KR" altLang="en-US" dirty="0"/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274D32AE-4FA5-8B8F-3A56-C55D45BFE5C3}"/>
              </a:ext>
            </a:extLst>
          </p:cNvPr>
          <p:cNvSpPr txBox="1"/>
          <p:nvPr/>
        </p:nvSpPr>
        <p:spPr>
          <a:xfrm>
            <a:off x="4615639" y="225409"/>
            <a:ext cx="259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err="1"/>
              <a:t>kube</a:t>
            </a:r>
            <a:r>
              <a:rPr lang="en-US" altLang="ko-KR" u="sng" dirty="0"/>
              <a:t>-coders overview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81669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jaehoon</dc:creator>
  <cp:lastModifiedBy>jaehoon</cp:lastModifiedBy>
  <cp:revision>1</cp:revision>
  <dcterms:created xsi:type="dcterms:W3CDTF">2025-04-04T01:05:56Z</dcterms:created>
  <dcterms:modified xsi:type="dcterms:W3CDTF">2025-04-04T01:06:04Z</dcterms:modified>
</cp:coreProperties>
</file>