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A0F6D-7FB5-FF61-251C-4BB267C58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D865E0-F732-6E33-D876-6A6F6D8EA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ECF03-9BB4-7B0E-AA97-DC4A6D73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BC912-658D-53F1-B063-DBAB78B3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B2355-4B37-D0DA-8640-0A1A9576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72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84D55-4B8A-CE02-6565-A9D43098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0D07C1-F086-C59D-5AED-00948DF7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7A9E3-EFFD-61CF-1EB8-56E4CEC6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5F10D0-57E2-93FC-FF2A-BCF63595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CE6380-9EAB-092E-3F09-83D5A70E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6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0323B8-3B6D-7198-56DF-750A15738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EC44BA-8D1C-8DCE-9D42-505392FD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B52AB-04B6-03F3-5BCB-3570BA5D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38364-A21A-1180-5C86-63F95CCB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17E504-1676-3107-841F-0535EAFB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5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CE79D-4D9D-4483-0957-8CE205C1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4AADA-7094-1E9A-3861-9E006C23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E0A7F-583C-F668-C3F4-9700103C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1B365B-FE26-609B-BAAC-4E40A4F7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B998D-55E3-DB68-11FF-D80EF1B0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CCEF9-7E7C-B266-54D9-8FD9A7DC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E65A0-2A6D-35CC-A9EF-D7174A136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A716-4762-9C42-918F-6BFD1C05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8F7B-F430-81DD-36EA-1F85D3EE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8B5B4-752E-1399-EFC5-05A6857C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29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33427-D8E3-A619-6C34-BEAC3E14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15B419-AA45-32E2-542B-960AD4FF2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3AAA89-CCA0-DEAD-6D57-209DAE76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27A67-B37A-386D-E236-B5E44B76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05D141-88DB-A5D1-D416-EE0A9C19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C7F6B-576E-9053-EC72-42C24BC7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7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05E84-6938-965C-0FF9-D4E4B520F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B7707-8F04-30F8-CB91-78E5EA6A6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812F42-ED21-882E-7AB1-97ECE7FEF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4B1B54-1D93-36D6-DD3B-CD1BF2614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172A3-9DB3-BA62-8558-242556951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0098D-52A3-6011-8F1A-0E69B0B8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1B9DE6-C50D-C620-0F43-8E05031C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98E717-F475-8429-41AC-E5CCDC49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77A8-70C7-169D-E16F-E0930F1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99B796-4503-CA97-4AB2-0426D885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2A0A61-98AC-DC11-93D7-F7D6C1A9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3E851-CB24-245B-30FE-58341F09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918214-D913-A467-EEDE-78D72298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B6F3CE-5146-2C03-89F2-A931FB13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BC136-EFCE-A61D-EF0C-51F0B962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0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248CF-64C8-A2B4-2354-38BEB6C9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B50B0-B023-A1FA-880D-218E950D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B1DD5F-D344-4CB5-B676-CB8C9EECE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27D2DA-2D3C-E9F6-1BED-CB80080D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61B48-AC4A-4543-6820-41A1CA3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2E5264-82CE-B08F-5925-D57BAD12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5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9FA44-77D8-1595-112D-40A7E48E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438C09-E4BF-6C1D-4FCD-B87C8BEB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AFCCD-7E32-ADE4-2C43-8B20B622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24F16-1639-0A73-D39D-8536310E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0BD39-8D9B-06DC-015B-8B794D82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23DF5-1555-7DD3-FF4D-78CD7A93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038F92-0740-EC05-FA75-9E888631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601C1-1886-6268-6D98-FF3A1F732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06EF4-1884-AD1B-EF62-14EE442EC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658AD-B8C5-4941-9865-8F3A99D5EF06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99DC-519B-0BDA-767B-0640372BE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866F8B-C19F-6615-516B-9D207FD74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27330-3AC7-4DCE-9320-A5F5E3C4B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6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ancher.kw01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A7C7FE2F-C3A0-1884-7B75-E3FB6FDBCBB8}"/>
              </a:ext>
            </a:extLst>
          </p:cNvPr>
          <p:cNvGrpSpPr/>
          <p:nvPr/>
        </p:nvGrpSpPr>
        <p:grpSpPr>
          <a:xfrm>
            <a:off x="419100" y="428625"/>
            <a:ext cx="11353800" cy="6276975"/>
            <a:chOff x="2277662" y="1401276"/>
            <a:chExt cx="9453650" cy="513953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F62BB24-8575-D13E-C23B-4E3B59E47A0B}"/>
                </a:ext>
              </a:extLst>
            </p:cNvPr>
            <p:cNvSpPr/>
            <p:nvPr/>
          </p:nvSpPr>
          <p:spPr>
            <a:xfrm>
              <a:off x="2817844" y="2603242"/>
              <a:ext cx="1520889" cy="28534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3964257-138E-D74F-84BB-D868DED4630C}"/>
                </a:ext>
              </a:extLst>
            </p:cNvPr>
            <p:cNvSpPr/>
            <p:nvPr/>
          </p:nvSpPr>
          <p:spPr>
            <a:xfrm>
              <a:off x="5442856" y="2603242"/>
              <a:ext cx="1520889" cy="28534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FA2595-20A5-63C5-A5A4-77EDFCF2A9E3}"/>
                </a:ext>
              </a:extLst>
            </p:cNvPr>
            <p:cNvSpPr/>
            <p:nvPr/>
          </p:nvSpPr>
          <p:spPr>
            <a:xfrm>
              <a:off x="8067868" y="2603241"/>
              <a:ext cx="3428807" cy="2853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D74AB70-B504-1A8A-CF9C-C682CAFD95B7}"/>
                </a:ext>
              </a:extLst>
            </p:cNvPr>
            <p:cNvSpPr/>
            <p:nvPr/>
          </p:nvSpPr>
          <p:spPr>
            <a:xfrm>
              <a:off x="2817844" y="2313992"/>
              <a:ext cx="1520889" cy="289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kw01</a:t>
              </a:r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568369-8B1E-1262-3B9E-19BCD2334AFE}"/>
                </a:ext>
              </a:extLst>
            </p:cNvPr>
            <p:cNvSpPr/>
            <p:nvPr/>
          </p:nvSpPr>
          <p:spPr>
            <a:xfrm>
              <a:off x="5442856" y="2313992"/>
              <a:ext cx="1520889" cy="28925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kw02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8AA1A7-8232-1801-524D-D2F8FDDAC214}"/>
                </a:ext>
              </a:extLst>
            </p:cNvPr>
            <p:cNvSpPr/>
            <p:nvPr/>
          </p:nvSpPr>
          <p:spPr>
            <a:xfrm>
              <a:off x="8067868" y="2313992"/>
              <a:ext cx="3428807" cy="28925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kw03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BEEB458-A73F-5100-3615-9A63C809B49F}"/>
                </a:ext>
              </a:extLst>
            </p:cNvPr>
            <p:cNvSpPr txBox="1"/>
            <p:nvPr/>
          </p:nvSpPr>
          <p:spPr>
            <a:xfrm>
              <a:off x="2844815" y="2653011"/>
              <a:ext cx="14093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4Core,16Gi,100GB</a:t>
              </a:r>
            </a:p>
            <a:p>
              <a:pPr marL="85725" indent="-85725">
                <a:buFont typeface="Arial" panose="020B0604020202020204" pitchFamily="34" charset="0"/>
                <a:buChar char="•"/>
              </a:pPr>
              <a:r>
                <a:rPr lang="en-US" altLang="ko-KR" sz="1100" dirty="0"/>
                <a:t>ubuntu20.04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1CFBAA-9B79-E431-E66E-8819036F80F2}"/>
                </a:ext>
              </a:extLst>
            </p:cNvPr>
            <p:cNvSpPr txBox="1"/>
            <p:nvPr/>
          </p:nvSpPr>
          <p:spPr>
            <a:xfrm>
              <a:off x="5488493" y="2646787"/>
              <a:ext cx="14093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85725" indent="-85725">
                <a:buFont typeface="Arial" panose="020B0604020202020204" pitchFamily="34" charset="0"/>
                <a:buChar char="•"/>
                <a:defRPr sz="1100"/>
              </a:lvl1pPr>
            </a:lstStyle>
            <a:p>
              <a:r>
                <a:rPr lang="en-US" altLang="ko-KR" dirty="0"/>
                <a:t>4Core,16Gi,100GB</a:t>
              </a:r>
            </a:p>
            <a:p>
              <a:r>
                <a:rPr lang="en-US" altLang="ko-KR" dirty="0"/>
                <a:t>ubuntu20.04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69B0B9-B1B2-82F2-1927-06F4945C2778}"/>
                </a:ext>
              </a:extLst>
            </p:cNvPr>
            <p:cNvSpPr txBox="1"/>
            <p:nvPr/>
          </p:nvSpPr>
          <p:spPr>
            <a:xfrm>
              <a:off x="8122840" y="2640563"/>
              <a:ext cx="14093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85725" indent="-85725">
                <a:buFont typeface="Arial" panose="020B0604020202020204" pitchFamily="34" charset="0"/>
                <a:buChar char="•"/>
                <a:defRPr sz="1100"/>
              </a:lvl1pPr>
            </a:lstStyle>
            <a:p>
              <a:r>
                <a:rPr lang="en-US" altLang="ko-KR" dirty="0"/>
                <a:t>4Core,16Gi,100GB</a:t>
              </a:r>
            </a:p>
            <a:p>
              <a:r>
                <a:rPr lang="en-US" altLang="ko-KR" dirty="0"/>
                <a:t>ubuntu20.04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4329E24-DF12-4AE6-E5CB-B35D9B78ED3F}"/>
                </a:ext>
              </a:extLst>
            </p:cNvPr>
            <p:cNvSpPr/>
            <p:nvPr/>
          </p:nvSpPr>
          <p:spPr>
            <a:xfrm>
              <a:off x="4114895" y="1987808"/>
              <a:ext cx="468000" cy="468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/>
                <a:t>M+W</a:t>
              </a:r>
              <a:endParaRPr lang="ko-KR" altLang="en-US" sz="1100" b="1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E786E17-1F35-B5DE-2412-F3A5928D647B}"/>
                </a:ext>
              </a:extLst>
            </p:cNvPr>
            <p:cNvSpPr/>
            <p:nvPr/>
          </p:nvSpPr>
          <p:spPr>
            <a:xfrm>
              <a:off x="6730382" y="1987808"/>
              <a:ext cx="468000" cy="4680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/>
                <a:t>W</a:t>
              </a:r>
              <a:endParaRPr lang="ko-KR" altLang="en-US" sz="1100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6CEF875-9651-A1D7-9B0A-8863F0898EBE}"/>
                </a:ext>
              </a:extLst>
            </p:cNvPr>
            <p:cNvSpPr/>
            <p:nvPr/>
          </p:nvSpPr>
          <p:spPr>
            <a:xfrm>
              <a:off x="11263312" y="1981396"/>
              <a:ext cx="468000" cy="46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b="1" dirty="0"/>
                <a:t>M+W</a:t>
              </a:r>
              <a:endParaRPr lang="ko-KR" altLang="en-US" sz="1100" b="1" dirty="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296D714F-A1D6-B9D9-1792-FA13FF8F1F2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4338733" y="4029983"/>
              <a:ext cx="11041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20DB478-2449-700E-246E-CA31A3869893}"/>
                </a:ext>
              </a:extLst>
            </p:cNvPr>
            <p:cNvSpPr/>
            <p:nvPr/>
          </p:nvSpPr>
          <p:spPr>
            <a:xfrm>
              <a:off x="2817844" y="1401276"/>
              <a:ext cx="4145901" cy="320224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관리 클러스터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(rms)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순서도: 자기 디스크 27">
              <a:extLst>
                <a:ext uri="{FF2B5EF4-FFF2-40B4-BE49-F238E27FC236}">
                  <a16:creationId xmlns:a16="http://schemas.microsoft.com/office/drawing/2014/main" id="{3740AE57-8814-C7D1-BC9A-3C304606423D}"/>
                </a:ext>
              </a:extLst>
            </p:cNvPr>
            <p:cNvSpPr/>
            <p:nvPr/>
          </p:nvSpPr>
          <p:spPr>
            <a:xfrm>
              <a:off x="3620032" y="3870258"/>
              <a:ext cx="653144" cy="289251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etcd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29" name="육각형 28">
              <a:extLst>
                <a:ext uri="{FF2B5EF4-FFF2-40B4-BE49-F238E27FC236}">
                  <a16:creationId xmlns:a16="http://schemas.microsoft.com/office/drawing/2014/main" id="{D700C4C1-4225-D5A7-0537-CBE7438FD599}"/>
                </a:ext>
              </a:extLst>
            </p:cNvPr>
            <p:cNvSpPr/>
            <p:nvPr/>
          </p:nvSpPr>
          <p:spPr>
            <a:xfrm>
              <a:off x="2889423" y="3390996"/>
              <a:ext cx="653143" cy="371475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api</a:t>
              </a:r>
              <a:r>
                <a:rPr lang="en-US" altLang="ko-KR" sz="900" dirty="0">
                  <a:solidFill>
                    <a:schemeClr val="bg1"/>
                  </a:solidFill>
                </a:rPr>
                <a:t>-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server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1" name="육각형 30">
              <a:extLst>
                <a:ext uri="{FF2B5EF4-FFF2-40B4-BE49-F238E27FC236}">
                  <a16:creationId xmlns:a16="http://schemas.microsoft.com/office/drawing/2014/main" id="{874AF09E-5C1F-DD54-435B-4F8628407E1C}"/>
                </a:ext>
              </a:extLst>
            </p:cNvPr>
            <p:cNvSpPr/>
            <p:nvPr/>
          </p:nvSpPr>
          <p:spPr>
            <a:xfrm>
              <a:off x="3634495" y="3390995"/>
              <a:ext cx="653241" cy="371475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scheduler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2" name="육각형 31">
              <a:extLst>
                <a:ext uri="{FF2B5EF4-FFF2-40B4-BE49-F238E27FC236}">
                  <a16:creationId xmlns:a16="http://schemas.microsoft.com/office/drawing/2014/main" id="{0C1BEDD7-71A0-A627-66D2-78E17279EF59}"/>
                </a:ext>
              </a:extLst>
            </p:cNvPr>
            <p:cNvSpPr/>
            <p:nvPr/>
          </p:nvSpPr>
          <p:spPr>
            <a:xfrm>
              <a:off x="2882915" y="3829145"/>
              <a:ext cx="653241" cy="371475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controller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manager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2199CCC3-ADB8-7435-767B-66C872E44C23}"/>
                </a:ext>
              </a:extLst>
            </p:cNvPr>
            <p:cNvSpPr/>
            <p:nvPr/>
          </p:nvSpPr>
          <p:spPr>
            <a:xfrm>
              <a:off x="2940893" y="5117936"/>
              <a:ext cx="1310950" cy="2000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containerd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육각형 37">
              <a:extLst>
                <a:ext uri="{FF2B5EF4-FFF2-40B4-BE49-F238E27FC236}">
                  <a16:creationId xmlns:a16="http://schemas.microsoft.com/office/drawing/2014/main" id="{5099D779-1FA9-2C7F-1D62-1E4666E50DE4}"/>
                </a:ext>
              </a:extLst>
            </p:cNvPr>
            <p:cNvSpPr/>
            <p:nvPr/>
          </p:nvSpPr>
          <p:spPr>
            <a:xfrm>
              <a:off x="2882915" y="4660737"/>
              <a:ext cx="653241" cy="371475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kubelet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육각형 38">
              <a:extLst>
                <a:ext uri="{FF2B5EF4-FFF2-40B4-BE49-F238E27FC236}">
                  <a16:creationId xmlns:a16="http://schemas.microsoft.com/office/drawing/2014/main" id="{C8BF14A7-8341-A6C2-6277-1764A18B2F41}"/>
                </a:ext>
              </a:extLst>
            </p:cNvPr>
            <p:cNvSpPr/>
            <p:nvPr/>
          </p:nvSpPr>
          <p:spPr>
            <a:xfrm>
              <a:off x="3620032" y="4660832"/>
              <a:ext cx="653241" cy="371475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kube-proxy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C8F5885-DF4C-06E1-20D1-FD5465C024A6}"/>
                </a:ext>
              </a:extLst>
            </p:cNvPr>
            <p:cNvSpPr/>
            <p:nvPr/>
          </p:nvSpPr>
          <p:spPr>
            <a:xfrm>
              <a:off x="5565473" y="5117841"/>
              <a:ext cx="1310950" cy="2000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containerd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7" name="육각형 56">
              <a:extLst>
                <a:ext uri="{FF2B5EF4-FFF2-40B4-BE49-F238E27FC236}">
                  <a16:creationId xmlns:a16="http://schemas.microsoft.com/office/drawing/2014/main" id="{919A570E-3BED-CE66-47D4-470B95F78ABA}"/>
                </a:ext>
              </a:extLst>
            </p:cNvPr>
            <p:cNvSpPr/>
            <p:nvPr/>
          </p:nvSpPr>
          <p:spPr>
            <a:xfrm>
              <a:off x="5507495" y="4660642"/>
              <a:ext cx="653241" cy="371475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kubelet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8" name="육각형 57">
              <a:extLst>
                <a:ext uri="{FF2B5EF4-FFF2-40B4-BE49-F238E27FC236}">
                  <a16:creationId xmlns:a16="http://schemas.microsoft.com/office/drawing/2014/main" id="{F46F08F5-C40C-FAAC-6B83-BDEFDECCAB75}"/>
                </a:ext>
              </a:extLst>
            </p:cNvPr>
            <p:cNvSpPr/>
            <p:nvPr/>
          </p:nvSpPr>
          <p:spPr>
            <a:xfrm>
              <a:off x="6244612" y="4660737"/>
              <a:ext cx="653241" cy="371475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kube-proxy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B778AC7-538E-E628-9279-37333DA3F7E5}"/>
                </a:ext>
              </a:extLst>
            </p:cNvPr>
            <p:cNvSpPr/>
            <p:nvPr/>
          </p:nvSpPr>
          <p:spPr>
            <a:xfrm>
              <a:off x="9115433" y="5117841"/>
              <a:ext cx="1310950" cy="20002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containerd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08CD7B74-7BED-3B06-69E7-CD40DC40A794}"/>
                </a:ext>
              </a:extLst>
            </p:cNvPr>
            <p:cNvSpPr/>
            <p:nvPr/>
          </p:nvSpPr>
          <p:spPr>
            <a:xfrm>
              <a:off x="9057455" y="4660642"/>
              <a:ext cx="653241" cy="371475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kubelet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8" name="육각형 67">
              <a:extLst>
                <a:ext uri="{FF2B5EF4-FFF2-40B4-BE49-F238E27FC236}">
                  <a16:creationId xmlns:a16="http://schemas.microsoft.com/office/drawing/2014/main" id="{16C37528-BECD-3803-08DB-1692CE889F51}"/>
                </a:ext>
              </a:extLst>
            </p:cNvPr>
            <p:cNvSpPr/>
            <p:nvPr/>
          </p:nvSpPr>
          <p:spPr>
            <a:xfrm>
              <a:off x="9794572" y="4660737"/>
              <a:ext cx="653241" cy="371475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kube-proxy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69" name="정육면체 68">
              <a:extLst>
                <a:ext uri="{FF2B5EF4-FFF2-40B4-BE49-F238E27FC236}">
                  <a16:creationId xmlns:a16="http://schemas.microsoft.com/office/drawing/2014/main" id="{31B5C59E-9AA3-8C6C-6444-0116148B9C5B}"/>
                </a:ext>
              </a:extLst>
            </p:cNvPr>
            <p:cNvSpPr/>
            <p:nvPr/>
          </p:nvSpPr>
          <p:spPr>
            <a:xfrm>
              <a:off x="5751716" y="3972831"/>
              <a:ext cx="867402" cy="320224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workloads</a:t>
              </a:r>
              <a:endParaRPr lang="ko-KR" altLang="en-US" sz="900" dirty="0"/>
            </a:p>
          </p:txBody>
        </p:sp>
        <p:sp>
          <p:nvSpPr>
            <p:cNvPr id="70" name="정육면체 69">
              <a:extLst>
                <a:ext uri="{FF2B5EF4-FFF2-40B4-BE49-F238E27FC236}">
                  <a16:creationId xmlns:a16="http://schemas.microsoft.com/office/drawing/2014/main" id="{B78EAE07-AE67-10E9-08B5-3C1289ECDDA0}"/>
                </a:ext>
              </a:extLst>
            </p:cNvPr>
            <p:cNvSpPr/>
            <p:nvPr/>
          </p:nvSpPr>
          <p:spPr>
            <a:xfrm>
              <a:off x="5751716" y="3668094"/>
              <a:ext cx="867402" cy="320224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workloads</a:t>
              </a:r>
              <a:endParaRPr lang="ko-KR" altLang="en-US" sz="900" dirty="0"/>
            </a:p>
          </p:txBody>
        </p:sp>
        <p:sp>
          <p:nvSpPr>
            <p:cNvPr id="71" name="정육면체 70">
              <a:extLst>
                <a:ext uri="{FF2B5EF4-FFF2-40B4-BE49-F238E27FC236}">
                  <a16:creationId xmlns:a16="http://schemas.microsoft.com/office/drawing/2014/main" id="{45825BBF-A185-9723-444F-8D5787406EE1}"/>
                </a:ext>
              </a:extLst>
            </p:cNvPr>
            <p:cNvSpPr/>
            <p:nvPr/>
          </p:nvSpPr>
          <p:spPr>
            <a:xfrm>
              <a:off x="5751716" y="3363357"/>
              <a:ext cx="867402" cy="320224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workloads</a:t>
              </a:r>
              <a:endParaRPr lang="ko-KR" altLang="en-US" sz="900" dirty="0"/>
            </a:p>
          </p:txBody>
        </p:sp>
        <p:sp>
          <p:nvSpPr>
            <p:cNvPr id="72" name="정육면체 71">
              <a:extLst>
                <a:ext uri="{FF2B5EF4-FFF2-40B4-BE49-F238E27FC236}">
                  <a16:creationId xmlns:a16="http://schemas.microsoft.com/office/drawing/2014/main" id="{E9234525-C8D3-6051-F6AD-F335FC55E906}"/>
                </a:ext>
              </a:extLst>
            </p:cNvPr>
            <p:cNvSpPr/>
            <p:nvPr/>
          </p:nvSpPr>
          <p:spPr>
            <a:xfrm>
              <a:off x="10350183" y="3984943"/>
              <a:ext cx="867402" cy="320224"/>
            </a:xfrm>
            <a:prstGeom prst="cube">
              <a:avLst/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workloads</a:t>
              </a:r>
              <a:endParaRPr lang="ko-KR" altLang="en-US" sz="900" dirty="0"/>
            </a:p>
          </p:txBody>
        </p:sp>
        <p:sp>
          <p:nvSpPr>
            <p:cNvPr id="73" name="정육면체 72">
              <a:extLst>
                <a:ext uri="{FF2B5EF4-FFF2-40B4-BE49-F238E27FC236}">
                  <a16:creationId xmlns:a16="http://schemas.microsoft.com/office/drawing/2014/main" id="{66086978-B248-6221-4ADC-FDAFE7C704F3}"/>
                </a:ext>
              </a:extLst>
            </p:cNvPr>
            <p:cNvSpPr/>
            <p:nvPr/>
          </p:nvSpPr>
          <p:spPr>
            <a:xfrm>
              <a:off x="10350183" y="3680206"/>
              <a:ext cx="867402" cy="320224"/>
            </a:xfrm>
            <a:prstGeom prst="cube">
              <a:avLst/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workloads</a:t>
              </a:r>
              <a:endParaRPr lang="ko-KR" altLang="en-US" sz="900" dirty="0"/>
            </a:p>
          </p:txBody>
        </p:sp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68742982-7216-AA8F-D845-60A31388EC65}"/>
                </a:ext>
              </a:extLst>
            </p:cNvPr>
            <p:cNvSpPr/>
            <p:nvPr/>
          </p:nvSpPr>
          <p:spPr>
            <a:xfrm>
              <a:off x="10350183" y="3375469"/>
              <a:ext cx="867402" cy="320224"/>
            </a:xfrm>
            <a:prstGeom prst="cube">
              <a:avLst/>
            </a:prstGeom>
            <a:solidFill>
              <a:srgbClr val="92D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workloads</a:t>
              </a:r>
              <a:endParaRPr lang="ko-KR" altLang="en-US" sz="900" dirty="0"/>
            </a:p>
          </p:txBody>
        </p:sp>
        <p:sp>
          <p:nvSpPr>
            <p:cNvPr id="75" name="순서도: 자기 디스크 74">
              <a:extLst>
                <a:ext uri="{FF2B5EF4-FFF2-40B4-BE49-F238E27FC236}">
                  <a16:creationId xmlns:a16="http://schemas.microsoft.com/office/drawing/2014/main" id="{809A96C7-B839-1B7D-412D-6459315610EE}"/>
                </a:ext>
              </a:extLst>
            </p:cNvPr>
            <p:cNvSpPr/>
            <p:nvPr/>
          </p:nvSpPr>
          <p:spPr>
            <a:xfrm>
              <a:off x="8995688" y="3967061"/>
              <a:ext cx="653144" cy="289251"/>
            </a:xfrm>
            <a:prstGeom prst="flowChartMagneticDisk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etcd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6" name="육각형 75">
              <a:extLst>
                <a:ext uri="{FF2B5EF4-FFF2-40B4-BE49-F238E27FC236}">
                  <a16:creationId xmlns:a16="http://schemas.microsoft.com/office/drawing/2014/main" id="{BD81F201-83FF-CB24-E72F-57D1EA85C992}"/>
                </a:ext>
              </a:extLst>
            </p:cNvPr>
            <p:cNvSpPr/>
            <p:nvPr/>
          </p:nvSpPr>
          <p:spPr>
            <a:xfrm>
              <a:off x="8254557" y="3487799"/>
              <a:ext cx="653143" cy="371475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 err="1">
                  <a:solidFill>
                    <a:schemeClr val="bg1"/>
                  </a:solidFill>
                </a:rPr>
                <a:t>api</a:t>
              </a:r>
              <a:r>
                <a:rPr lang="en-US" altLang="ko-KR" sz="900" dirty="0">
                  <a:solidFill>
                    <a:schemeClr val="bg1"/>
                  </a:solidFill>
                </a:rPr>
                <a:t>-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server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7" name="육각형 76">
              <a:extLst>
                <a:ext uri="{FF2B5EF4-FFF2-40B4-BE49-F238E27FC236}">
                  <a16:creationId xmlns:a16="http://schemas.microsoft.com/office/drawing/2014/main" id="{F4493A08-29C4-B160-C71E-FD4E17E036F0}"/>
                </a:ext>
              </a:extLst>
            </p:cNvPr>
            <p:cNvSpPr/>
            <p:nvPr/>
          </p:nvSpPr>
          <p:spPr>
            <a:xfrm>
              <a:off x="8995591" y="3489066"/>
              <a:ext cx="653241" cy="371475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scheduler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8" name="육각형 77">
              <a:extLst>
                <a:ext uri="{FF2B5EF4-FFF2-40B4-BE49-F238E27FC236}">
                  <a16:creationId xmlns:a16="http://schemas.microsoft.com/office/drawing/2014/main" id="{468689D1-003A-C1E9-9F1C-A1D0C8259E44}"/>
                </a:ext>
              </a:extLst>
            </p:cNvPr>
            <p:cNvSpPr/>
            <p:nvPr/>
          </p:nvSpPr>
          <p:spPr>
            <a:xfrm>
              <a:off x="8258571" y="3925948"/>
              <a:ext cx="653241" cy="371475"/>
            </a:xfrm>
            <a:prstGeom prst="hexagon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controller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manager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96B98D9F-9578-819A-6CEA-3B03BC7F5F0A}"/>
                </a:ext>
              </a:extLst>
            </p:cNvPr>
            <p:cNvSpPr/>
            <p:nvPr/>
          </p:nvSpPr>
          <p:spPr>
            <a:xfrm>
              <a:off x="8067868" y="1401276"/>
              <a:ext cx="3428807" cy="320224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서비스 클러스터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(svc)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D4F67F8-F382-C190-12B1-29035A13F355}"/>
                </a:ext>
              </a:extLst>
            </p:cNvPr>
            <p:cNvSpPr/>
            <p:nvPr/>
          </p:nvSpPr>
          <p:spPr>
            <a:xfrm>
              <a:off x="3439470" y="5910345"/>
              <a:ext cx="909425" cy="2878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kubectl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CAA7AFF-A8B0-5001-3418-D4863ADA2C34}"/>
                </a:ext>
              </a:extLst>
            </p:cNvPr>
            <p:cNvSpPr/>
            <p:nvPr/>
          </p:nvSpPr>
          <p:spPr>
            <a:xfrm>
              <a:off x="3439470" y="6252997"/>
              <a:ext cx="909425" cy="28781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helm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연결선: 구부러짐 82">
              <a:extLst>
                <a:ext uri="{FF2B5EF4-FFF2-40B4-BE49-F238E27FC236}">
                  <a16:creationId xmlns:a16="http://schemas.microsoft.com/office/drawing/2014/main" id="{C768182D-CE90-ACE6-F39A-DC14F60E5D83}"/>
                </a:ext>
              </a:extLst>
            </p:cNvPr>
            <p:cNvCxnSpPr>
              <a:cxnSpLocks/>
              <a:stCxn id="80" idx="2"/>
              <a:endCxn id="29" idx="3"/>
            </p:cNvCxnSpPr>
            <p:nvPr/>
          </p:nvCxnSpPr>
          <p:spPr>
            <a:xfrm rot="10800000">
              <a:off x="2889424" y="3576735"/>
              <a:ext cx="550047" cy="2477519"/>
            </a:xfrm>
            <a:prstGeom prst="curvedConnector3">
              <a:avLst>
                <a:gd name="adj1" fmla="val 141560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연결선: 구부러짐 84">
              <a:extLst>
                <a:ext uri="{FF2B5EF4-FFF2-40B4-BE49-F238E27FC236}">
                  <a16:creationId xmlns:a16="http://schemas.microsoft.com/office/drawing/2014/main" id="{56AB1B75-7E05-9B92-1D38-833044C49D79}"/>
                </a:ext>
              </a:extLst>
            </p:cNvPr>
            <p:cNvCxnSpPr>
              <a:cxnSpLocks/>
              <a:stCxn id="80" idx="6"/>
              <a:endCxn id="76" idx="3"/>
            </p:cNvCxnSpPr>
            <p:nvPr/>
          </p:nvCxnSpPr>
          <p:spPr>
            <a:xfrm flipV="1">
              <a:off x="4348895" y="3673537"/>
              <a:ext cx="3905662" cy="2380716"/>
            </a:xfrm>
            <a:prstGeom prst="curvedConnector3">
              <a:avLst>
                <a:gd name="adj1" fmla="val 74973"/>
              </a:avLst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E4FD35-FC15-1078-A917-04E420737D23}"/>
                </a:ext>
              </a:extLst>
            </p:cNvPr>
            <p:cNvSpPr txBox="1"/>
            <p:nvPr/>
          </p:nvSpPr>
          <p:spPr>
            <a:xfrm>
              <a:off x="2277662" y="5807378"/>
              <a:ext cx="886785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context: rms</a:t>
              </a:r>
              <a:endParaRPr lang="ko-KR" altLang="en-US" sz="9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51BDE1C-7CFE-B3A1-1988-7A9FAEA9DA51}"/>
                </a:ext>
              </a:extLst>
            </p:cNvPr>
            <p:cNvSpPr txBox="1"/>
            <p:nvPr/>
          </p:nvSpPr>
          <p:spPr>
            <a:xfrm>
              <a:off x="4359057" y="5834112"/>
              <a:ext cx="909425" cy="2308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context: svc</a:t>
              </a:r>
              <a:endParaRPr lang="ko-KR" altLang="en-US" sz="900" dirty="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289AA65-18F5-3EFD-6CC1-36A451961E84}"/>
                </a:ext>
              </a:extLst>
            </p:cNvPr>
            <p:cNvSpPr/>
            <p:nvPr/>
          </p:nvSpPr>
          <p:spPr>
            <a:xfrm>
              <a:off x="4518256" y="6122884"/>
              <a:ext cx="924600" cy="2878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kubeconfig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BC1B6E0-6E26-DA8B-AC1B-E842F7BF21D7}"/>
                </a:ext>
              </a:extLst>
            </p:cNvPr>
            <p:cNvCxnSpPr>
              <a:stCxn id="80" idx="5"/>
              <a:endCxn id="109" idx="1"/>
            </p:cNvCxnSpPr>
            <p:nvPr/>
          </p:nvCxnSpPr>
          <p:spPr>
            <a:xfrm>
              <a:off x="4215713" y="6156010"/>
              <a:ext cx="302543" cy="110782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07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72CB854-3ECE-9293-7F7C-78F3513AFAE3}"/>
              </a:ext>
            </a:extLst>
          </p:cNvPr>
          <p:cNvGrpSpPr/>
          <p:nvPr/>
        </p:nvGrpSpPr>
        <p:grpSpPr>
          <a:xfrm>
            <a:off x="314325" y="790583"/>
            <a:ext cx="11338702" cy="5276833"/>
            <a:chOff x="533728" y="428625"/>
            <a:chExt cx="10957374" cy="49529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3964257-138E-D74F-84BB-D868DED4630C}"/>
                </a:ext>
              </a:extLst>
            </p:cNvPr>
            <p:cNvSpPr/>
            <p:nvPr/>
          </p:nvSpPr>
          <p:spPr>
            <a:xfrm>
              <a:off x="2981325" y="1896600"/>
              <a:ext cx="3808694" cy="3484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FA2595-20A5-63C5-A5A4-77EDFCF2A9E3}"/>
                </a:ext>
              </a:extLst>
            </p:cNvPr>
            <p:cNvSpPr/>
            <p:nvPr/>
          </p:nvSpPr>
          <p:spPr>
            <a:xfrm>
              <a:off x="7373117" y="1896599"/>
              <a:ext cx="4117985" cy="3484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568369-8B1E-1262-3B9E-19BCD2334AFE}"/>
                </a:ext>
              </a:extLst>
            </p:cNvPr>
            <p:cNvSpPr/>
            <p:nvPr/>
          </p:nvSpPr>
          <p:spPr>
            <a:xfrm>
              <a:off x="2981325" y="1543336"/>
              <a:ext cx="3808694" cy="35326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kw01 (M) + kw02 (W)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C8AA1A7-8232-1801-524D-D2F8FDDAC214}"/>
                </a:ext>
              </a:extLst>
            </p:cNvPr>
            <p:cNvSpPr/>
            <p:nvPr/>
          </p:nvSpPr>
          <p:spPr>
            <a:xfrm>
              <a:off x="7373117" y="1543336"/>
              <a:ext cx="4117985" cy="3532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kw03</a:t>
              </a:r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20DB478-2449-700E-246E-CA31A3869893}"/>
                </a:ext>
              </a:extLst>
            </p:cNvPr>
            <p:cNvSpPr/>
            <p:nvPr/>
          </p:nvSpPr>
          <p:spPr>
            <a:xfrm>
              <a:off x="2981325" y="428625"/>
              <a:ext cx="3808694" cy="39109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관리 클러스터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(rms)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정육면체 70">
              <a:extLst>
                <a:ext uri="{FF2B5EF4-FFF2-40B4-BE49-F238E27FC236}">
                  <a16:creationId xmlns:a16="http://schemas.microsoft.com/office/drawing/2014/main" id="{45825BBF-A185-9723-444F-8D5787406EE1}"/>
                </a:ext>
              </a:extLst>
            </p:cNvPr>
            <p:cNvSpPr/>
            <p:nvPr/>
          </p:nvSpPr>
          <p:spPr>
            <a:xfrm>
              <a:off x="5477901" y="4541733"/>
              <a:ext cx="1041747" cy="391093"/>
            </a:xfrm>
            <a:prstGeom prst="cube">
              <a:avLst/>
            </a:prstGeom>
            <a:solidFill>
              <a:srgbClr val="00B0F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Rancher</a:t>
              </a:r>
              <a:endParaRPr lang="ko-KR" altLang="en-US" sz="900" b="1" dirty="0"/>
            </a:p>
          </p:txBody>
        </p:sp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96B98D9F-9578-819A-6CEA-3B03BC7F5F0A}"/>
                </a:ext>
              </a:extLst>
            </p:cNvPr>
            <p:cNvSpPr/>
            <p:nvPr/>
          </p:nvSpPr>
          <p:spPr>
            <a:xfrm>
              <a:off x="7373117" y="428625"/>
              <a:ext cx="4117985" cy="39109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서비스 클러스터 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(svc)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4781E9C-2563-1051-7C99-5A41748B1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6242" y="3965027"/>
              <a:ext cx="944850" cy="47967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5F07223-8BE5-1B2B-D0E5-FECF1B35D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4907" y="2629743"/>
              <a:ext cx="710624" cy="685800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FA22860-36E8-7777-414B-3AF1A6A86504}"/>
                </a:ext>
              </a:extLst>
            </p:cNvPr>
            <p:cNvCxnSpPr>
              <a:cxnSpLocks/>
            </p:cNvCxnSpPr>
            <p:nvPr/>
          </p:nvCxnSpPr>
          <p:spPr>
            <a:xfrm>
              <a:off x="5961978" y="3320839"/>
              <a:ext cx="0" cy="644188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A22D23-463B-578D-7AB6-3ED43210E0DD}"/>
                </a:ext>
              </a:extLst>
            </p:cNvPr>
            <p:cNvSpPr txBox="1"/>
            <p:nvPr/>
          </p:nvSpPr>
          <p:spPr>
            <a:xfrm>
              <a:off x="5902597" y="3441225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인증서제공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87C505D-3D5E-3D55-C91E-725F672170A4}"/>
                </a:ext>
              </a:extLst>
            </p:cNvPr>
            <p:cNvSpPr/>
            <p:nvPr/>
          </p:nvSpPr>
          <p:spPr>
            <a:xfrm>
              <a:off x="533728" y="1415452"/>
              <a:ext cx="1828800" cy="12376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84DE923-9224-2CCB-204D-EAE689FE9D2E}"/>
                </a:ext>
              </a:extLst>
            </p:cNvPr>
            <p:cNvSpPr txBox="1"/>
            <p:nvPr/>
          </p:nvSpPr>
          <p:spPr>
            <a:xfrm>
              <a:off x="862340" y="1134043"/>
              <a:ext cx="1171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helm chart repo</a:t>
              </a:r>
              <a:endParaRPr lang="ko-KR" altLang="en-US" sz="1000" b="1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A09759C-EA9C-FDE5-25AE-A9A9FB1036AC}"/>
                </a:ext>
              </a:extLst>
            </p:cNvPr>
            <p:cNvSpPr/>
            <p:nvPr/>
          </p:nvSpPr>
          <p:spPr>
            <a:xfrm>
              <a:off x="902019" y="3853355"/>
              <a:ext cx="1092216" cy="35151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helm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E975613-EBAC-9F42-781E-7EC912222BC9}"/>
                </a:ext>
              </a:extLst>
            </p:cNvPr>
            <p:cNvCxnSpPr>
              <a:cxnSpLocks/>
              <a:stCxn id="23" idx="0"/>
              <a:endCxn id="21" idx="4"/>
            </p:cNvCxnSpPr>
            <p:nvPr/>
          </p:nvCxnSpPr>
          <p:spPr>
            <a:xfrm flipV="1">
              <a:off x="1448127" y="2653134"/>
              <a:ext cx="1" cy="1200221"/>
            </a:xfrm>
            <a:prstGeom prst="straightConnector1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D0A96B4-31FB-67A4-6318-FA054758C984}"/>
                </a:ext>
              </a:extLst>
            </p:cNvPr>
            <p:cNvSpPr/>
            <p:nvPr/>
          </p:nvSpPr>
          <p:spPr>
            <a:xfrm>
              <a:off x="902019" y="4354453"/>
              <a:ext cx="1092216" cy="35151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kubectl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711B8C5-E8C1-EDDA-8EE9-83E50FB35706}"/>
                </a:ext>
              </a:extLst>
            </p:cNvPr>
            <p:cNvCxnSpPr>
              <a:stCxn id="23" idx="4"/>
              <a:endCxn id="33" idx="0"/>
            </p:cNvCxnSpPr>
            <p:nvPr/>
          </p:nvCxnSpPr>
          <p:spPr>
            <a:xfrm>
              <a:off x="1448127" y="4204867"/>
              <a:ext cx="0" cy="149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40E6134D-BE21-7081-BAAA-FC46F4525246}"/>
                </a:ext>
              </a:extLst>
            </p:cNvPr>
            <p:cNvCxnSpPr>
              <a:cxnSpLocks/>
              <a:stCxn id="23" idx="6"/>
              <a:endCxn id="44" idx="3"/>
            </p:cNvCxnSpPr>
            <p:nvPr/>
          </p:nvCxnSpPr>
          <p:spPr>
            <a:xfrm flipV="1">
              <a:off x="1994235" y="2930814"/>
              <a:ext cx="1293053" cy="1098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육각형 43">
              <a:extLst>
                <a:ext uri="{FF2B5EF4-FFF2-40B4-BE49-F238E27FC236}">
                  <a16:creationId xmlns:a16="http://schemas.microsoft.com/office/drawing/2014/main" id="{28F4F938-A6EE-A084-7A57-A98AAA35EA3C}"/>
                </a:ext>
              </a:extLst>
            </p:cNvPr>
            <p:cNvSpPr/>
            <p:nvPr/>
          </p:nvSpPr>
          <p:spPr>
            <a:xfrm>
              <a:off x="3287288" y="2703970"/>
              <a:ext cx="784422" cy="453687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api-</a:t>
              </a:r>
              <a:br>
                <a:rPr lang="en-US" altLang="ko-KR" sz="900" b="1" dirty="0">
                  <a:solidFill>
                    <a:schemeClr val="bg1"/>
                  </a:solidFill>
                </a:rPr>
              </a:br>
              <a:r>
                <a:rPr lang="en-US" altLang="ko-KR" sz="900" b="1" dirty="0">
                  <a:solidFill>
                    <a:schemeClr val="bg1"/>
                  </a:solidFill>
                </a:rPr>
                <a:t>server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B8C2B7-3CD4-CC8C-104C-AC35B357B206}"/>
                </a:ext>
              </a:extLst>
            </p:cNvPr>
            <p:cNvSpPr txBox="1"/>
            <p:nvPr/>
          </p:nvSpPr>
          <p:spPr>
            <a:xfrm>
              <a:off x="574189" y="1813542"/>
              <a:ext cx="18240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ea typeface="ui-monospace"/>
                </a:rPr>
                <a:t>https://releases.rancher.com/server-charts/latest </a:t>
              </a:r>
              <a:endParaRPr lang="ko-KR" alt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6278179-A9A8-53BE-CABA-FA2B45A8C6CF}"/>
                </a:ext>
              </a:extLst>
            </p:cNvPr>
            <p:cNvSpPr txBox="1"/>
            <p:nvPr/>
          </p:nvSpPr>
          <p:spPr>
            <a:xfrm>
              <a:off x="1211524" y="3233741"/>
              <a:ext cx="4732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fetch</a:t>
              </a:r>
              <a:endParaRPr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5BEE71-EE1F-463D-53CE-47D5994D4C56}"/>
                </a:ext>
              </a:extLst>
            </p:cNvPr>
            <p:cNvSpPr txBox="1"/>
            <p:nvPr/>
          </p:nvSpPr>
          <p:spPr>
            <a:xfrm>
              <a:off x="2067138" y="3429000"/>
              <a:ext cx="5229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install</a:t>
              </a:r>
              <a:endParaRPr lang="ko-KR" altLang="en-US" dirty="0"/>
            </a:p>
          </p:txBody>
        </p:sp>
        <p:sp>
          <p:nvSpPr>
            <p:cNvPr id="61" name="순서도: 자기 디스크 60">
              <a:extLst>
                <a:ext uri="{FF2B5EF4-FFF2-40B4-BE49-F238E27FC236}">
                  <a16:creationId xmlns:a16="http://schemas.microsoft.com/office/drawing/2014/main" id="{88CC5347-3313-3542-B42D-8917E5714D55}"/>
                </a:ext>
              </a:extLst>
            </p:cNvPr>
            <p:cNvSpPr/>
            <p:nvPr/>
          </p:nvSpPr>
          <p:spPr>
            <a:xfrm>
              <a:off x="4164081" y="3783040"/>
              <a:ext cx="784424" cy="353266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etcd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2" name="육각형 61">
              <a:extLst>
                <a:ext uri="{FF2B5EF4-FFF2-40B4-BE49-F238E27FC236}">
                  <a16:creationId xmlns:a16="http://schemas.microsoft.com/office/drawing/2014/main" id="{9188A50F-0F2C-3C9B-0310-BEED3102BED8}"/>
                </a:ext>
              </a:extLst>
            </p:cNvPr>
            <p:cNvSpPr/>
            <p:nvPr/>
          </p:nvSpPr>
          <p:spPr>
            <a:xfrm>
              <a:off x="3287288" y="3546636"/>
              <a:ext cx="784540" cy="453687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scheduler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E6E875A5-40C1-CA8E-D417-24D687CCA16F}"/>
                </a:ext>
              </a:extLst>
            </p:cNvPr>
            <p:cNvSpPr/>
            <p:nvPr/>
          </p:nvSpPr>
          <p:spPr>
            <a:xfrm>
              <a:off x="3288546" y="4064924"/>
              <a:ext cx="784540" cy="453687"/>
            </a:xfrm>
            <a:prstGeom prst="hexag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controller</a:t>
              </a:r>
              <a:br>
                <a:rPr lang="en-US" altLang="ko-KR" sz="900" dirty="0">
                  <a:solidFill>
                    <a:schemeClr val="bg1"/>
                  </a:solidFill>
                </a:rPr>
              </a:br>
              <a:r>
                <a:rPr lang="en-US" altLang="ko-KR" sz="900" dirty="0">
                  <a:solidFill>
                    <a:schemeClr val="bg1"/>
                  </a:solidFill>
                </a:rPr>
                <a:t>manager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5CAEF76-1BC5-8794-7B88-2B124948A488}"/>
                </a:ext>
              </a:extLst>
            </p:cNvPr>
            <p:cNvCxnSpPr>
              <a:cxnSpLocks/>
            </p:cNvCxnSpPr>
            <p:nvPr/>
          </p:nvCxnSpPr>
          <p:spPr>
            <a:xfrm>
              <a:off x="3678575" y="3157657"/>
              <a:ext cx="0" cy="271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5085A1DA-8F10-78DC-5DC1-01E3151AAA21}"/>
                </a:ext>
              </a:extLst>
            </p:cNvPr>
            <p:cNvSpPr/>
            <p:nvPr/>
          </p:nvSpPr>
          <p:spPr>
            <a:xfrm>
              <a:off x="3173136" y="3429000"/>
              <a:ext cx="1843993" cy="1200150"/>
            </a:xfrm>
            <a:prstGeom prst="round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074FBE5-31DB-5B81-BC1A-D710F742B99C}"/>
                </a:ext>
              </a:extLst>
            </p:cNvPr>
            <p:cNvCxnSpPr>
              <a:cxnSpLocks/>
              <a:stCxn id="86" idx="3"/>
            </p:cNvCxnSpPr>
            <p:nvPr/>
          </p:nvCxnSpPr>
          <p:spPr>
            <a:xfrm>
              <a:off x="5017129" y="4029075"/>
              <a:ext cx="6187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6D18D0D-A46C-B663-B1AD-D742EC2D2FDF}"/>
                </a:ext>
              </a:extLst>
            </p:cNvPr>
            <p:cNvSpPr/>
            <p:nvPr/>
          </p:nvSpPr>
          <p:spPr>
            <a:xfrm>
              <a:off x="8145041" y="4521965"/>
              <a:ext cx="1041747" cy="391093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Rancher-Agent</a:t>
              </a:r>
              <a:endParaRPr lang="ko-KR" altLang="en-US" sz="900" b="1" dirty="0"/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D3DE4EE-87BF-16A8-EE2A-1B28C8665213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 flipH="1">
              <a:off x="6519648" y="4717512"/>
              <a:ext cx="16253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8A23A1-B90B-7D3A-6378-BDD19ACE5DAD}"/>
                </a:ext>
              </a:extLst>
            </p:cNvPr>
            <p:cNvSpPr txBox="1"/>
            <p:nvPr/>
          </p:nvSpPr>
          <p:spPr>
            <a:xfrm>
              <a:off x="6606823" y="4330154"/>
              <a:ext cx="15325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ea typeface="ui-monospace"/>
                  <a:hlinkClick r:id="rId4"/>
                </a:rPr>
                <a:t>https://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ea typeface="ui-monospace"/>
                  <a:hlinkClick r:id="rId4"/>
                </a:rPr>
                <a:t>rancher.kw01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rgbClr val="1F2328"/>
                  </a:solidFill>
                  <a:effectLst/>
                  <a:ea typeface="ui-monospace"/>
                </a:rPr>
                <a:t>로 서비스 연결</a:t>
              </a:r>
              <a:endParaRPr lang="ko-KR" altLang="en-US" sz="10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CC087FE-E9DE-B471-C42F-ADEBF65ECCD9}"/>
                </a:ext>
              </a:extLst>
            </p:cNvPr>
            <p:cNvSpPr txBox="1"/>
            <p:nvPr/>
          </p:nvSpPr>
          <p:spPr>
            <a:xfrm>
              <a:off x="9186788" y="4407403"/>
              <a:ext cx="153258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1F2328"/>
                  </a:solidFill>
                </a:rPr>
                <a:t>Agent</a:t>
              </a:r>
              <a:r>
                <a:rPr lang="ko-KR" altLang="en-US" sz="1000" dirty="0">
                  <a:solidFill>
                    <a:srgbClr val="1F2328"/>
                  </a:solidFill>
                </a:rPr>
                <a:t>에서 </a:t>
              </a:r>
              <a:r>
                <a:rPr lang="en-US" altLang="ko-KR" sz="1000" dirty="0">
                  <a:solidFill>
                    <a:srgbClr val="1F2328"/>
                  </a:solidFill>
                </a:rPr>
                <a:t>Rancher </a:t>
              </a:r>
              <a:r>
                <a:rPr lang="ko-KR" altLang="en-US" sz="1000" dirty="0">
                  <a:solidFill>
                    <a:srgbClr val="1F2328"/>
                  </a:solidFill>
                </a:rPr>
                <a:t>서버에 </a:t>
              </a:r>
              <a:r>
                <a:rPr lang="en-US" altLang="ko-KR" sz="1000" dirty="0">
                  <a:solidFill>
                    <a:srgbClr val="1F2328"/>
                  </a:solidFill>
                </a:rPr>
                <a:t>DNS</a:t>
              </a:r>
              <a:r>
                <a:rPr lang="ko-KR" altLang="en-US" sz="1000" dirty="0">
                  <a:solidFill>
                    <a:srgbClr val="1F2328"/>
                  </a:solidFill>
                </a:rPr>
                <a:t>로 접속 설정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401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>
            <a:extLst>
              <a:ext uri="{FF2B5EF4-FFF2-40B4-BE49-F238E27FC236}">
                <a16:creationId xmlns:a16="http://schemas.microsoft.com/office/drawing/2014/main" id="{4A9DC7F2-13FB-3560-B7B0-0430F704C7E0}"/>
              </a:ext>
            </a:extLst>
          </p:cNvPr>
          <p:cNvGrpSpPr/>
          <p:nvPr/>
        </p:nvGrpSpPr>
        <p:grpSpPr>
          <a:xfrm>
            <a:off x="961054" y="958889"/>
            <a:ext cx="10496938" cy="4940222"/>
            <a:chOff x="2214860" y="821767"/>
            <a:chExt cx="7701376" cy="356028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DE02F-114F-35EF-2266-FB2DB2E63E0F}"/>
                </a:ext>
              </a:extLst>
            </p:cNvPr>
            <p:cNvSpPr/>
            <p:nvPr/>
          </p:nvSpPr>
          <p:spPr>
            <a:xfrm>
              <a:off x="2258009" y="1767938"/>
              <a:ext cx="996305" cy="494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소스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AF72053-C840-5154-816E-2504F0A77915}"/>
                </a:ext>
              </a:extLst>
            </p:cNvPr>
            <p:cNvSpPr/>
            <p:nvPr/>
          </p:nvSpPr>
          <p:spPr>
            <a:xfrm>
              <a:off x="3847063" y="1767938"/>
              <a:ext cx="996305" cy="494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라이브러리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EEE6FA2-8358-FFFB-31E6-9926FFBFB7B7}"/>
                </a:ext>
              </a:extLst>
            </p:cNvPr>
            <p:cNvSpPr/>
            <p:nvPr/>
          </p:nvSpPr>
          <p:spPr>
            <a:xfrm>
              <a:off x="5436118" y="1767938"/>
              <a:ext cx="996305" cy="494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컨테이너</a:t>
              </a:r>
              <a:br>
                <a:rPr lang="en-US" altLang="ko-KR" sz="1200" b="1" dirty="0">
                  <a:solidFill>
                    <a:schemeClr val="tx1"/>
                  </a:solidFill>
                </a:rPr>
              </a:br>
              <a:r>
                <a:rPr lang="ko-KR" altLang="en-US" sz="1200" b="1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8D82D2-9083-F959-45CD-D715DC078979}"/>
                </a:ext>
              </a:extLst>
            </p:cNvPr>
            <p:cNvSpPr/>
            <p:nvPr/>
          </p:nvSpPr>
          <p:spPr>
            <a:xfrm>
              <a:off x="7025172" y="1767938"/>
              <a:ext cx="996305" cy="494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배포 명세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0434020-F4DD-3C30-DEAC-90F3A80D8A52}"/>
                </a:ext>
              </a:extLst>
            </p:cNvPr>
            <p:cNvSpPr/>
            <p:nvPr/>
          </p:nvSpPr>
          <p:spPr>
            <a:xfrm>
              <a:off x="8614226" y="1767938"/>
              <a:ext cx="996305" cy="494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실행서비스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36EE8C3-0E7F-2212-14E8-B1DBE2DD9C4B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3151664" y="4031813"/>
              <a:ext cx="795030" cy="0"/>
            </a:xfrm>
            <a:prstGeom prst="straightConnector1">
              <a:avLst/>
            </a:prstGeom>
            <a:ln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E7A5B4E-BBB2-9342-8E6F-629C27AF1938}"/>
                </a:ext>
              </a:extLst>
            </p:cNvPr>
            <p:cNvSpPr/>
            <p:nvPr/>
          </p:nvSpPr>
          <p:spPr>
            <a:xfrm>
              <a:off x="2354620" y="3681572"/>
              <a:ext cx="797044" cy="700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git-clone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2E7A7B3E-8AD0-2971-719F-FF4E263280EB}"/>
                </a:ext>
              </a:extLst>
            </p:cNvPr>
            <p:cNvSpPr/>
            <p:nvPr/>
          </p:nvSpPr>
          <p:spPr>
            <a:xfrm>
              <a:off x="3946694" y="3681572"/>
              <a:ext cx="797044" cy="700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compile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F34BB92E-F298-D3A0-194A-1B3C0A6475FB}"/>
                </a:ext>
              </a:extLst>
            </p:cNvPr>
            <p:cNvSpPr/>
            <p:nvPr/>
          </p:nvSpPr>
          <p:spPr>
            <a:xfrm>
              <a:off x="5535748" y="3681572"/>
              <a:ext cx="797044" cy="700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jib:build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E314A85-E4C6-5DEC-E023-5B380AA8FF10}"/>
                </a:ext>
              </a:extLst>
            </p:cNvPr>
            <p:cNvSpPr/>
            <p:nvPr/>
          </p:nvSpPr>
          <p:spPr>
            <a:xfrm>
              <a:off x="7124802" y="3681572"/>
              <a:ext cx="797044" cy="700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update</a:t>
              </a:r>
              <a:br>
                <a:rPr lang="en-US" altLang="ko-KR" sz="1200" b="1" dirty="0">
                  <a:solidFill>
                    <a:schemeClr val="tx1"/>
                  </a:solidFill>
                </a:rPr>
              </a:br>
              <a:r>
                <a:rPr lang="en-US" altLang="ko-KR" sz="1200" b="1" dirty="0">
                  <a:solidFill>
                    <a:schemeClr val="tx1"/>
                  </a:solidFill>
                </a:rPr>
                <a:t>-manifest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BBDD91B-8441-5558-FAB9-8B8E85438FC4}"/>
                </a:ext>
              </a:extLst>
            </p:cNvPr>
            <p:cNvSpPr/>
            <p:nvPr/>
          </p:nvSpPr>
          <p:spPr>
            <a:xfrm>
              <a:off x="8713857" y="3681572"/>
              <a:ext cx="797044" cy="70048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argo</a:t>
              </a:r>
              <a:br>
                <a:rPr lang="en-US" altLang="ko-KR" sz="1200" b="1" dirty="0">
                  <a:solidFill>
                    <a:schemeClr val="tx1"/>
                  </a:solidFill>
                </a:rPr>
              </a:br>
              <a:r>
                <a:rPr lang="en-US" altLang="ko-KR" sz="1200" b="1" dirty="0">
                  <a:solidFill>
                    <a:schemeClr val="tx1"/>
                  </a:solidFill>
                </a:rPr>
                <a:t>-deploy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7ED847A-BE38-FEFD-1269-2B01B930568D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4743737" y="4031813"/>
              <a:ext cx="792011" cy="0"/>
            </a:xfrm>
            <a:prstGeom prst="straightConnector1">
              <a:avLst/>
            </a:prstGeom>
            <a:ln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8869223-B7B4-DC3E-DE97-022BE773D365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6332791" y="4031813"/>
              <a:ext cx="792011" cy="0"/>
            </a:xfrm>
            <a:prstGeom prst="straightConnector1">
              <a:avLst/>
            </a:prstGeom>
            <a:ln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21199DD-78CF-7415-9A9E-9EA18DA8D8F8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>
              <a:off x="7921846" y="4031813"/>
              <a:ext cx="792011" cy="0"/>
            </a:xfrm>
            <a:prstGeom prst="straightConnector1">
              <a:avLst/>
            </a:prstGeom>
            <a:ln>
              <a:prstDash val="solid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564AAA9-0549-B5BA-6FC1-E52D03C5F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9824" y="936374"/>
              <a:ext cx="586636" cy="406308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3CA81EA7-2C77-6735-8B93-42951ED5D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897" y="821767"/>
              <a:ext cx="586636" cy="635522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8A448DD-21C1-463A-4D99-6E5EE983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43970" y="830405"/>
              <a:ext cx="538799" cy="618247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9A016DDD-3A93-37F6-52AF-4DEBB2F98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8206" y="936374"/>
              <a:ext cx="586636" cy="406308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ECFA367F-8434-4A1F-FD52-91B5FE0CE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0279" y="865924"/>
              <a:ext cx="612873" cy="547208"/>
            </a:xfrm>
            <a:prstGeom prst="rect">
              <a:avLst/>
            </a:prstGeom>
          </p:spPr>
        </p:pic>
        <p:sp>
          <p:nvSpPr>
            <p:cNvPr id="49" name="화살표: 오각형 48">
              <a:extLst>
                <a:ext uri="{FF2B5EF4-FFF2-40B4-BE49-F238E27FC236}">
                  <a16:creationId xmlns:a16="http://schemas.microsoft.com/office/drawing/2014/main" id="{FE5ACEA6-4321-1341-AAF8-2B2C47C88060}"/>
                </a:ext>
              </a:extLst>
            </p:cNvPr>
            <p:cNvSpPr/>
            <p:nvPr/>
          </p:nvSpPr>
          <p:spPr>
            <a:xfrm>
              <a:off x="2258009" y="2807104"/>
              <a:ext cx="4767163" cy="455790"/>
            </a:xfrm>
            <a:prstGeom prst="homePlate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CI</a:t>
              </a:r>
              <a:endParaRPr lang="ko-KR" altLang="en-US" dirty="0"/>
            </a:p>
          </p:txBody>
        </p:sp>
        <p:sp>
          <p:nvSpPr>
            <p:cNvPr id="50" name="화살표: 오각형 49">
              <a:extLst>
                <a:ext uri="{FF2B5EF4-FFF2-40B4-BE49-F238E27FC236}">
                  <a16:creationId xmlns:a16="http://schemas.microsoft.com/office/drawing/2014/main" id="{895D66B9-9BFA-AE39-BD34-2E7FD8AFC781}"/>
                </a:ext>
              </a:extLst>
            </p:cNvPr>
            <p:cNvSpPr/>
            <p:nvPr/>
          </p:nvSpPr>
          <p:spPr>
            <a:xfrm>
              <a:off x="7025172" y="2807104"/>
              <a:ext cx="2585359" cy="455790"/>
            </a:xfrm>
            <a:prstGeom prst="homePlat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CD</a:t>
              </a:r>
              <a:endParaRPr lang="ko-KR" altLang="en-US" dirty="0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FC73C74-C432-52DB-8760-05696BEC3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385" y="2720396"/>
              <a:ext cx="1045892" cy="335271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E34238D-042F-3B6C-C5A6-60D35818B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6736" y="3100089"/>
              <a:ext cx="1078402" cy="499025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5EBF13E1-232F-ED92-A8E0-09D428EC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0279" y="3053250"/>
              <a:ext cx="451037" cy="45103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5042B6-AF05-415C-6231-B817CAFAC10B}"/>
                </a:ext>
              </a:extLst>
            </p:cNvPr>
            <p:cNvSpPr txBox="1"/>
            <p:nvPr/>
          </p:nvSpPr>
          <p:spPr>
            <a:xfrm>
              <a:off x="2214860" y="2294105"/>
              <a:ext cx="1368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Springboot project</a:t>
              </a:r>
              <a:endParaRPr lang="ko-KR" altLang="en-US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2C5672-D3A5-932C-48BA-0D5DE9523F2B}"/>
                </a:ext>
              </a:extLst>
            </p:cNvPr>
            <p:cNvSpPr txBox="1"/>
            <p:nvPr/>
          </p:nvSpPr>
          <p:spPr>
            <a:xfrm>
              <a:off x="3762316" y="2294104"/>
              <a:ext cx="1368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Dependency/Plugin</a:t>
              </a:r>
              <a:endParaRPr lang="ko-KR" altLang="en-US" sz="10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B6D7F2-7716-D0AD-6F21-9FA3BCF037CC}"/>
                </a:ext>
              </a:extLst>
            </p:cNvPr>
            <p:cNvSpPr txBox="1"/>
            <p:nvPr/>
          </p:nvSpPr>
          <p:spPr>
            <a:xfrm>
              <a:off x="6949755" y="2297450"/>
              <a:ext cx="1368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Deployment YAML</a:t>
              </a:r>
              <a:endParaRPr lang="ko-KR" altLang="en-US" sz="1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1E6DF7-DABB-AD95-92D2-6712D39D471B}"/>
                </a:ext>
              </a:extLst>
            </p:cNvPr>
            <p:cNvSpPr txBox="1"/>
            <p:nvPr/>
          </p:nvSpPr>
          <p:spPr>
            <a:xfrm>
              <a:off x="8548140" y="2288518"/>
              <a:ext cx="1368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Pod / Service / PVs</a:t>
              </a:r>
              <a:endParaRPr lang="ko-KR" alt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27C928B-A2E2-F2BB-416D-81ED048D8250}"/>
                </a:ext>
              </a:extLst>
            </p:cNvPr>
            <p:cNvSpPr txBox="1"/>
            <p:nvPr/>
          </p:nvSpPr>
          <p:spPr>
            <a:xfrm>
              <a:off x="5372882" y="2297449"/>
              <a:ext cx="13680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Docker Images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7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181</Words>
  <Application>Microsoft Office PowerPoint</Application>
  <PresentationFormat>와이드스크린</PresentationFormat>
  <Paragraphs>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jaehoon</dc:creator>
  <cp:lastModifiedBy>jaehoon</cp:lastModifiedBy>
  <cp:revision>1</cp:revision>
  <dcterms:created xsi:type="dcterms:W3CDTF">2023-05-25T21:37:50Z</dcterms:created>
  <dcterms:modified xsi:type="dcterms:W3CDTF">2023-05-27T23:30:47Z</dcterms:modified>
</cp:coreProperties>
</file>