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4"/>
  </p:sldMasterIdLst>
  <p:notesMasterIdLst>
    <p:notesMasterId r:id="rId21"/>
  </p:notesMasterIdLst>
  <p:handoutMasterIdLst>
    <p:handoutMasterId r:id="rId22"/>
  </p:handoutMasterIdLst>
  <p:sldIdLst>
    <p:sldId id="373" r:id="rId5"/>
    <p:sldId id="374" r:id="rId6"/>
    <p:sldId id="314" r:id="rId7"/>
    <p:sldId id="375" r:id="rId8"/>
    <p:sldId id="376" r:id="rId9"/>
    <p:sldId id="377" r:id="rId10"/>
    <p:sldId id="385" r:id="rId11"/>
    <p:sldId id="378" r:id="rId12"/>
    <p:sldId id="381" r:id="rId13"/>
    <p:sldId id="384" r:id="rId14"/>
    <p:sldId id="387" r:id="rId15"/>
    <p:sldId id="383" r:id="rId16"/>
    <p:sldId id="386" r:id="rId17"/>
    <p:sldId id="379" r:id="rId18"/>
    <p:sldId id="380" r:id="rId19"/>
    <p:sldId id="30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0EF9C0B-72EE-49FE-A83B-7EA57245ACA8}">
          <p14:sldIdLst>
            <p14:sldId id="373"/>
            <p14:sldId id="374"/>
          </p14:sldIdLst>
        </p14:section>
        <p14:section name="Secrets" id="{60D301F9-AE45-41CD-978B-0B392D602C5F}">
          <p14:sldIdLst>
            <p14:sldId id="314"/>
            <p14:sldId id="375"/>
            <p14:sldId id="376"/>
            <p14:sldId id="377"/>
            <p14:sldId id="385"/>
            <p14:sldId id="378"/>
            <p14:sldId id="381"/>
            <p14:sldId id="384"/>
            <p14:sldId id="387"/>
            <p14:sldId id="383"/>
            <p14:sldId id="386"/>
            <p14:sldId id="379"/>
            <p14:sldId id="380"/>
          </p14:sldIdLst>
        </p14:section>
        <p14:section name="Conclusion" id="{27372C98-DE79-4BAF-AAAF-01A05C239C33}">
          <p14:sldIdLst>
            <p14:sldId id="30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61B074-06B0-411D-83DC-57B077D7EC57}" v="69" dt="2019-12-02T17:10:18.6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24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s Lytzen" userId="1a0d7eb3-103d-4756-b606-0848368212eb" providerId="ADAL" clId="{5061B074-06B0-411D-83DC-57B077D7EC57}"/>
    <pc:docChg chg="undo custSel addSld delSld modSld sldOrd modSection">
      <pc:chgData name="Frans Lytzen" userId="1a0d7eb3-103d-4756-b606-0848368212eb" providerId="ADAL" clId="{5061B074-06B0-411D-83DC-57B077D7EC57}" dt="2019-12-02T19:29:02.522" v="4452" actId="27636"/>
      <pc:docMkLst>
        <pc:docMk/>
      </pc:docMkLst>
      <pc:sldChg chg="del">
        <pc:chgData name="Frans Lytzen" userId="1a0d7eb3-103d-4756-b606-0848368212eb" providerId="ADAL" clId="{5061B074-06B0-411D-83DC-57B077D7EC57}" dt="2019-11-27T16:50:11.745" v="3" actId="2696"/>
        <pc:sldMkLst>
          <pc:docMk/>
          <pc:sldMk cId="1267167937" sldId="256"/>
        </pc:sldMkLst>
      </pc:sldChg>
      <pc:sldChg chg="del">
        <pc:chgData name="Frans Lytzen" userId="1a0d7eb3-103d-4756-b606-0848368212eb" providerId="ADAL" clId="{5061B074-06B0-411D-83DC-57B077D7EC57}" dt="2019-12-01T22:00:36.155" v="3374" actId="2696"/>
        <pc:sldMkLst>
          <pc:docMk/>
          <pc:sldMk cId="1492052946" sldId="267"/>
        </pc:sldMkLst>
      </pc:sldChg>
      <pc:sldChg chg="del">
        <pc:chgData name="Frans Lytzen" userId="1a0d7eb3-103d-4756-b606-0848368212eb" providerId="ADAL" clId="{5061B074-06B0-411D-83DC-57B077D7EC57}" dt="2019-12-01T22:00:36.140" v="3373" actId="2696"/>
        <pc:sldMkLst>
          <pc:docMk/>
          <pc:sldMk cId="3266187403" sldId="279"/>
        </pc:sldMkLst>
      </pc:sldChg>
      <pc:sldChg chg="del">
        <pc:chgData name="Frans Lytzen" userId="1a0d7eb3-103d-4756-b606-0848368212eb" providerId="ADAL" clId="{5061B074-06B0-411D-83DC-57B077D7EC57}" dt="2019-11-27T17:00:55.962" v="465" actId="2696"/>
        <pc:sldMkLst>
          <pc:docMk/>
          <pc:sldMk cId="222801071" sldId="313"/>
        </pc:sldMkLst>
      </pc:sldChg>
      <pc:sldChg chg="modSp">
        <pc:chgData name="Frans Lytzen" userId="1a0d7eb3-103d-4756-b606-0848368212eb" providerId="ADAL" clId="{5061B074-06B0-411D-83DC-57B077D7EC57}" dt="2019-11-27T17:00:49.179" v="464" actId="20577"/>
        <pc:sldMkLst>
          <pc:docMk/>
          <pc:sldMk cId="3710443537" sldId="314"/>
        </pc:sldMkLst>
        <pc:spChg chg="mod">
          <ac:chgData name="Frans Lytzen" userId="1a0d7eb3-103d-4756-b606-0848368212eb" providerId="ADAL" clId="{5061B074-06B0-411D-83DC-57B077D7EC57}" dt="2019-11-27T17:00:49.179" v="464" actId="20577"/>
          <ac:spMkLst>
            <pc:docMk/>
            <pc:sldMk cId="3710443537" sldId="314"/>
            <ac:spMk id="2" creationId="{2EA31B90-61BA-45B4-AC3B-F2F9501D9BAB}"/>
          </ac:spMkLst>
        </pc:spChg>
      </pc:sldChg>
      <pc:sldChg chg="del">
        <pc:chgData name="Frans Lytzen" userId="1a0d7eb3-103d-4756-b606-0848368212eb" providerId="ADAL" clId="{5061B074-06B0-411D-83DC-57B077D7EC57}" dt="2019-11-27T17:00:42.847" v="457" actId="2696"/>
        <pc:sldMkLst>
          <pc:docMk/>
          <pc:sldMk cId="4247382310" sldId="315"/>
        </pc:sldMkLst>
      </pc:sldChg>
      <pc:sldChg chg="del">
        <pc:chgData name="Frans Lytzen" userId="1a0d7eb3-103d-4756-b606-0848368212eb" providerId="ADAL" clId="{5061B074-06B0-411D-83DC-57B077D7EC57}" dt="2019-11-27T17:00:59.719" v="466" actId="2696"/>
        <pc:sldMkLst>
          <pc:docMk/>
          <pc:sldMk cId="1398157849" sldId="316"/>
        </pc:sldMkLst>
      </pc:sldChg>
      <pc:sldChg chg="del">
        <pc:chgData name="Frans Lytzen" userId="1a0d7eb3-103d-4756-b606-0848368212eb" providerId="ADAL" clId="{5061B074-06B0-411D-83DC-57B077D7EC57}" dt="2019-11-27T17:00:59.726" v="467" actId="2696"/>
        <pc:sldMkLst>
          <pc:docMk/>
          <pc:sldMk cId="1418490296" sldId="317"/>
        </pc:sldMkLst>
      </pc:sldChg>
      <pc:sldChg chg="del">
        <pc:chgData name="Frans Lytzen" userId="1a0d7eb3-103d-4756-b606-0848368212eb" providerId="ADAL" clId="{5061B074-06B0-411D-83DC-57B077D7EC57}" dt="2019-11-27T17:00:59.740" v="468" actId="2696"/>
        <pc:sldMkLst>
          <pc:docMk/>
          <pc:sldMk cId="3790650409" sldId="318"/>
        </pc:sldMkLst>
      </pc:sldChg>
      <pc:sldChg chg="del">
        <pc:chgData name="Frans Lytzen" userId="1a0d7eb3-103d-4756-b606-0848368212eb" providerId="ADAL" clId="{5061B074-06B0-411D-83DC-57B077D7EC57}" dt="2019-11-27T17:00:59.760" v="469" actId="2696"/>
        <pc:sldMkLst>
          <pc:docMk/>
          <pc:sldMk cId="3460887775" sldId="319"/>
        </pc:sldMkLst>
      </pc:sldChg>
      <pc:sldChg chg="addSp delSp add mod setBg delDesignElem">
        <pc:chgData name="Frans Lytzen" userId="1a0d7eb3-103d-4756-b606-0848368212eb" providerId="ADAL" clId="{5061B074-06B0-411D-83DC-57B077D7EC57}" dt="2019-11-27T16:50:05.556" v="2" actId="26606"/>
        <pc:sldMkLst>
          <pc:docMk/>
          <pc:sldMk cId="2938864733" sldId="373"/>
        </pc:sldMkLst>
        <pc:spChg chg="del">
          <ac:chgData name="Frans Lytzen" userId="1a0d7eb3-103d-4756-b606-0848368212eb" providerId="ADAL" clId="{5061B074-06B0-411D-83DC-57B077D7EC57}" dt="2019-11-27T16:49:57.305" v="1"/>
          <ac:spMkLst>
            <pc:docMk/>
            <pc:sldMk cId="2938864733" sldId="373"/>
            <ac:spMk id="8" creationId="{823AC064-BC96-4F32-8AE1-B2FD38754823}"/>
          </ac:spMkLst>
        </pc:spChg>
        <pc:spChg chg="add">
          <ac:chgData name="Frans Lytzen" userId="1a0d7eb3-103d-4756-b606-0848368212eb" providerId="ADAL" clId="{5061B074-06B0-411D-83DC-57B077D7EC57}" dt="2019-11-27T16:50:05.556" v="2" actId="26606"/>
          <ac:spMkLst>
            <pc:docMk/>
            <pc:sldMk cId="2938864733" sldId="373"/>
            <ac:spMk id="11" creationId="{823AC064-BC96-4F32-8AE1-B2FD38754823}"/>
          </ac:spMkLst>
        </pc:spChg>
        <pc:cxnChg chg="del">
          <ac:chgData name="Frans Lytzen" userId="1a0d7eb3-103d-4756-b606-0848368212eb" providerId="ADAL" clId="{5061B074-06B0-411D-83DC-57B077D7EC57}" dt="2019-11-27T16:49:57.305" v="1"/>
          <ac:cxnSpMkLst>
            <pc:docMk/>
            <pc:sldMk cId="2938864733" sldId="373"/>
            <ac:cxnSpMk id="9" creationId="{7E7C77BC-7138-40B1-A15B-20F57A494629}"/>
          </ac:cxnSpMkLst>
        </pc:cxnChg>
        <pc:cxnChg chg="add">
          <ac:chgData name="Frans Lytzen" userId="1a0d7eb3-103d-4756-b606-0848368212eb" providerId="ADAL" clId="{5061B074-06B0-411D-83DC-57B077D7EC57}" dt="2019-11-27T16:50:05.556" v="2" actId="26606"/>
          <ac:cxnSpMkLst>
            <pc:docMk/>
            <pc:sldMk cId="2938864733" sldId="373"/>
            <ac:cxnSpMk id="13" creationId="{7E7C77BC-7138-40B1-A15B-20F57A494629}"/>
          </ac:cxnSpMkLst>
        </pc:cxnChg>
      </pc:sldChg>
      <pc:sldChg chg="addSp delSp modSp add modAnim modNotesTx">
        <pc:chgData name="Frans Lytzen" userId="1a0d7eb3-103d-4756-b606-0848368212eb" providerId="ADAL" clId="{5061B074-06B0-411D-83DC-57B077D7EC57}" dt="2019-12-01T22:01:17.375" v="3378"/>
        <pc:sldMkLst>
          <pc:docMk/>
          <pc:sldMk cId="3716353642" sldId="374"/>
        </pc:sldMkLst>
        <pc:spChg chg="del">
          <ac:chgData name="Frans Lytzen" userId="1a0d7eb3-103d-4756-b606-0848368212eb" providerId="ADAL" clId="{5061B074-06B0-411D-83DC-57B077D7EC57}" dt="2019-11-27T16:50:23.750" v="5"/>
          <ac:spMkLst>
            <pc:docMk/>
            <pc:sldMk cId="3716353642" sldId="374"/>
            <ac:spMk id="2" creationId="{146D8EDC-233E-41E8-AB23-FDF33B29B828}"/>
          </ac:spMkLst>
        </pc:spChg>
        <pc:spChg chg="del">
          <ac:chgData name="Frans Lytzen" userId="1a0d7eb3-103d-4756-b606-0848368212eb" providerId="ADAL" clId="{5061B074-06B0-411D-83DC-57B077D7EC57}" dt="2019-11-27T16:50:23.750" v="5"/>
          <ac:spMkLst>
            <pc:docMk/>
            <pc:sldMk cId="3716353642" sldId="374"/>
            <ac:spMk id="3" creationId="{BCAE0C58-4063-4AAF-B166-CB24A6D3D41B}"/>
          </ac:spMkLst>
        </pc:spChg>
        <pc:spChg chg="add mod">
          <ac:chgData name="Frans Lytzen" userId="1a0d7eb3-103d-4756-b606-0848368212eb" providerId="ADAL" clId="{5061B074-06B0-411D-83DC-57B077D7EC57}" dt="2019-11-27T16:50:35.767" v="37" actId="20577"/>
          <ac:spMkLst>
            <pc:docMk/>
            <pc:sldMk cId="3716353642" sldId="374"/>
            <ac:spMk id="5" creationId="{29844706-E494-4C77-8475-758313645EBD}"/>
          </ac:spMkLst>
        </pc:spChg>
        <pc:spChg chg="add del mod">
          <ac:chgData name="Frans Lytzen" userId="1a0d7eb3-103d-4756-b606-0848368212eb" providerId="ADAL" clId="{5061B074-06B0-411D-83DC-57B077D7EC57}" dt="2019-11-27T17:00:00.641" v="347" actId="20577"/>
          <ac:spMkLst>
            <pc:docMk/>
            <pc:sldMk cId="3716353642" sldId="374"/>
            <ac:spMk id="6" creationId="{5253DF38-1A3A-4F16-9ED2-4018C51A5497}"/>
          </ac:spMkLst>
        </pc:spChg>
        <pc:picChg chg="add del mod">
          <ac:chgData name="Frans Lytzen" userId="1a0d7eb3-103d-4756-b606-0848368212eb" providerId="ADAL" clId="{5061B074-06B0-411D-83DC-57B077D7EC57}" dt="2019-11-27T16:54:54.856" v="45"/>
          <ac:picMkLst>
            <pc:docMk/>
            <pc:sldMk cId="3716353642" sldId="374"/>
            <ac:picMk id="8" creationId="{D3F30817-9701-4415-8343-438B9020ECE5}"/>
          </ac:picMkLst>
        </pc:picChg>
        <pc:picChg chg="add mod">
          <ac:chgData name="Frans Lytzen" userId="1a0d7eb3-103d-4756-b606-0848368212eb" providerId="ADAL" clId="{5061B074-06B0-411D-83DC-57B077D7EC57}" dt="2019-11-27T16:55:11.375" v="52" actId="1076"/>
          <ac:picMkLst>
            <pc:docMk/>
            <pc:sldMk cId="3716353642" sldId="374"/>
            <ac:picMk id="10" creationId="{24CD4FC0-3BFB-4FB9-868B-6EC642850C2F}"/>
          </ac:picMkLst>
        </pc:picChg>
      </pc:sldChg>
      <pc:sldChg chg="addSp delSp modSp add modTransition modAnim">
        <pc:chgData name="Frans Lytzen" userId="1a0d7eb3-103d-4756-b606-0848368212eb" providerId="ADAL" clId="{5061B074-06B0-411D-83DC-57B077D7EC57}" dt="2019-12-02T14:35:32.676" v="4017"/>
        <pc:sldMkLst>
          <pc:docMk/>
          <pc:sldMk cId="883721921" sldId="375"/>
        </pc:sldMkLst>
        <pc:spChg chg="del">
          <ac:chgData name="Frans Lytzen" userId="1a0d7eb3-103d-4756-b606-0848368212eb" providerId="ADAL" clId="{5061B074-06B0-411D-83DC-57B077D7EC57}" dt="2019-11-27T17:01:12.701" v="471"/>
          <ac:spMkLst>
            <pc:docMk/>
            <pc:sldMk cId="883721921" sldId="375"/>
            <ac:spMk id="2" creationId="{96E4123F-BA43-4701-BB53-6E64723D3ED5}"/>
          </ac:spMkLst>
        </pc:spChg>
        <pc:spChg chg="del">
          <ac:chgData name="Frans Lytzen" userId="1a0d7eb3-103d-4756-b606-0848368212eb" providerId="ADAL" clId="{5061B074-06B0-411D-83DC-57B077D7EC57}" dt="2019-11-27T17:01:12.701" v="471"/>
          <ac:spMkLst>
            <pc:docMk/>
            <pc:sldMk cId="883721921" sldId="375"/>
            <ac:spMk id="3" creationId="{D359169B-1161-4FCE-A7D6-4AD1A7B0735D}"/>
          </ac:spMkLst>
        </pc:spChg>
        <pc:spChg chg="add mod">
          <ac:chgData name="Frans Lytzen" userId="1a0d7eb3-103d-4756-b606-0848368212eb" providerId="ADAL" clId="{5061B074-06B0-411D-83DC-57B077D7EC57}" dt="2019-11-27T17:01:18.190" v="486" actId="20577"/>
          <ac:spMkLst>
            <pc:docMk/>
            <pc:sldMk cId="883721921" sldId="375"/>
            <ac:spMk id="5" creationId="{D12EEE09-8BE5-4CD4-9542-19B1439D48AE}"/>
          </ac:spMkLst>
        </pc:spChg>
        <pc:spChg chg="add mod">
          <ac:chgData name="Frans Lytzen" userId="1a0d7eb3-103d-4756-b606-0848368212eb" providerId="ADAL" clId="{5061B074-06B0-411D-83DC-57B077D7EC57}" dt="2019-12-01T22:01:57.294" v="3412" actId="20577"/>
          <ac:spMkLst>
            <pc:docMk/>
            <pc:sldMk cId="883721921" sldId="375"/>
            <ac:spMk id="6" creationId="{8696A080-3BBE-4727-92D3-843C9890ECEA}"/>
          </ac:spMkLst>
        </pc:spChg>
      </pc:sldChg>
      <pc:sldChg chg="modSp add modTransition">
        <pc:chgData name="Frans Lytzen" userId="1a0d7eb3-103d-4756-b606-0848368212eb" providerId="ADAL" clId="{5061B074-06B0-411D-83DC-57B077D7EC57}" dt="2019-12-02T17:10:18.684" v="4443"/>
        <pc:sldMkLst>
          <pc:docMk/>
          <pc:sldMk cId="2371540589" sldId="376"/>
        </pc:sldMkLst>
        <pc:spChg chg="mod">
          <ac:chgData name="Frans Lytzen" userId="1a0d7eb3-103d-4756-b606-0848368212eb" providerId="ADAL" clId="{5061B074-06B0-411D-83DC-57B077D7EC57}" dt="2019-11-27T17:05:43.367" v="833" actId="20577"/>
          <ac:spMkLst>
            <pc:docMk/>
            <pc:sldMk cId="2371540589" sldId="376"/>
            <ac:spMk id="2" creationId="{1971E733-4F10-427D-82D6-4F703E0022ED}"/>
          </ac:spMkLst>
        </pc:spChg>
        <pc:spChg chg="mod">
          <ac:chgData name="Frans Lytzen" userId="1a0d7eb3-103d-4756-b606-0848368212eb" providerId="ADAL" clId="{5061B074-06B0-411D-83DC-57B077D7EC57}" dt="2019-12-01T22:02:04.727" v="3413" actId="403"/>
          <ac:spMkLst>
            <pc:docMk/>
            <pc:sldMk cId="2371540589" sldId="376"/>
            <ac:spMk id="4" creationId="{516AA827-40A8-4A24-82D0-16CC7F5083B4}"/>
          </ac:spMkLst>
        </pc:spChg>
      </pc:sldChg>
      <pc:sldChg chg="addSp delSp modSp add modNotesTx">
        <pc:chgData name="Frans Lytzen" userId="1a0d7eb3-103d-4756-b606-0848368212eb" providerId="ADAL" clId="{5061B074-06B0-411D-83DC-57B077D7EC57}" dt="2019-11-27T17:16:32.175" v="1367" actId="20577"/>
        <pc:sldMkLst>
          <pc:docMk/>
          <pc:sldMk cId="2475222200" sldId="377"/>
        </pc:sldMkLst>
        <pc:spChg chg="del">
          <ac:chgData name="Frans Lytzen" userId="1a0d7eb3-103d-4756-b606-0848368212eb" providerId="ADAL" clId="{5061B074-06B0-411D-83DC-57B077D7EC57}" dt="2019-11-27T17:08:05.136" v="1244"/>
          <ac:spMkLst>
            <pc:docMk/>
            <pc:sldMk cId="2475222200" sldId="377"/>
            <ac:spMk id="2" creationId="{A6A7D9BA-780E-4D82-9777-DDA6CF0DA3DD}"/>
          </ac:spMkLst>
        </pc:spChg>
        <pc:spChg chg="del">
          <ac:chgData name="Frans Lytzen" userId="1a0d7eb3-103d-4756-b606-0848368212eb" providerId="ADAL" clId="{5061B074-06B0-411D-83DC-57B077D7EC57}" dt="2019-11-27T17:08:05.136" v="1244"/>
          <ac:spMkLst>
            <pc:docMk/>
            <pc:sldMk cId="2475222200" sldId="377"/>
            <ac:spMk id="4" creationId="{3E3E078F-724B-4F96-B562-AFC4EE8D7ED3}"/>
          </ac:spMkLst>
        </pc:spChg>
        <pc:spChg chg="add mod">
          <ac:chgData name="Frans Lytzen" userId="1a0d7eb3-103d-4756-b606-0848368212eb" providerId="ADAL" clId="{5061B074-06B0-411D-83DC-57B077D7EC57}" dt="2019-11-27T17:08:09.276" v="1250" actId="20577"/>
          <ac:spMkLst>
            <pc:docMk/>
            <pc:sldMk cId="2475222200" sldId="377"/>
            <ac:spMk id="5" creationId="{2F99E03B-F51B-4AA3-895F-2C63DFC0FB24}"/>
          </ac:spMkLst>
        </pc:spChg>
        <pc:spChg chg="add mod">
          <ac:chgData name="Frans Lytzen" userId="1a0d7eb3-103d-4756-b606-0848368212eb" providerId="ADAL" clId="{5061B074-06B0-411D-83DC-57B077D7EC57}" dt="2019-11-27T17:08:13.115" v="1257" actId="20577"/>
          <ac:spMkLst>
            <pc:docMk/>
            <pc:sldMk cId="2475222200" sldId="377"/>
            <ac:spMk id="6" creationId="{B366D33E-43E1-4218-9C19-E49CF2352943}"/>
          </ac:spMkLst>
        </pc:spChg>
      </pc:sldChg>
      <pc:sldChg chg="addSp delSp modSp add">
        <pc:chgData name="Frans Lytzen" userId="1a0d7eb3-103d-4756-b606-0848368212eb" providerId="ADAL" clId="{5061B074-06B0-411D-83DC-57B077D7EC57}" dt="2019-12-02T14:39:13.820" v="4040" actId="20577"/>
        <pc:sldMkLst>
          <pc:docMk/>
          <pc:sldMk cId="4097275769" sldId="378"/>
        </pc:sldMkLst>
        <pc:spChg chg="del">
          <ac:chgData name="Frans Lytzen" userId="1a0d7eb3-103d-4756-b606-0848368212eb" providerId="ADAL" clId="{5061B074-06B0-411D-83DC-57B077D7EC57}" dt="2019-12-01T20:15:24.043" v="1369"/>
          <ac:spMkLst>
            <pc:docMk/>
            <pc:sldMk cId="4097275769" sldId="378"/>
            <ac:spMk id="2" creationId="{E7F059B1-0994-4F7D-B0E0-0FE00EBB201A}"/>
          </ac:spMkLst>
        </pc:spChg>
        <pc:spChg chg="del">
          <ac:chgData name="Frans Lytzen" userId="1a0d7eb3-103d-4756-b606-0848368212eb" providerId="ADAL" clId="{5061B074-06B0-411D-83DC-57B077D7EC57}" dt="2019-12-01T20:15:24.043" v="1369"/>
          <ac:spMkLst>
            <pc:docMk/>
            <pc:sldMk cId="4097275769" sldId="378"/>
            <ac:spMk id="3" creationId="{D1C21ADE-3A4C-4947-8C7A-D9200B2B3C2D}"/>
          </ac:spMkLst>
        </pc:spChg>
        <pc:spChg chg="add mod">
          <ac:chgData name="Frans Lytzen" userId="1a0d7eb3-103d-4756-b606-0848368212eb" providerId="ADAL" clId="{5061B074-06B0-411D-83DC-57B077D7EC57}" dt="2019-12-01T20:15:32.072" v="1396" actId="20577"/>
          <ac:spMkLst>
            <pc:docMk/>
            <pc:sldMk cId="4097275769" sldId="378"/>
            <ac:spMk id="5" creationId="{819FFC28-FA6C-4464-BFE9-74E48E7DAAA1}"/>
          </ac:spMkLst>
        </pc:spChg>
        <pc:spChg chg="add mod">
          <ac:chgData name="Frans Lytzen" userId="1a0d7eb3-103d-4756-b606-0848368212eb" providerId="ADAL" clId="{5061B074-06B0-411D-83DC-57B077D7EC57}" dt="2019-12-02T14:39:13.820" v="4040" actId="20577"/>
          <ac:spMkLst>
            <pc:docMk/>
            <pc:sldMk cId="4097275769" sldId="378"/>
            <ac:spMk id="6" creationId="{0F0E2339-F951-4B30-848A-5ED8AC8E36ED}"/>
          </ac:spMkLst>
        </pc:spChg>
      </pc:sldChg>
      <pc:sldChg chg="modSp add">
        <pc:chgData name="Frans Lytzen" userId="1a0d7eb3-103d-4756-b606-0848368212eb" providerId="ADAL" clId="{5061B074-06B0-411D-83DC-57B077D7EC57}" dt="2019-12-01T20:16:03.851" v="1405" actId="20577"/>
        <pc:sldMkLst>
          <pc:docMk/>
          <pc:sldMk cId="3968205901" sldId="379"/>
        </pc:sldMkLst>
        <pc:spChg chg="mod">
          <ac:chgData name="Frans Lytzen" userId="1a0d7eb3-103d-4756-b606-0848368212eb" providerId="ADAL" clId="{5061B074-06B0-411D-83DC-57B077D7EC57}" dt="2019-12-01T20:16:03.851" v="1405" actId="20577"/>
          <ac:spMkLst>
            <pc:docMk/>
            <pc:sldMk cId="3968205901" sldId="379"/>
            <ac:spMk id="2" creationId="{9460D5FE-5A6F-4DBB-A99A-D37EB5E7D0F8}"/>
          </ac:spMkLst>
        </pc:spChg>
      </pc:sldChg>
      <pc:sldChg chg="addSp delSp modSp add modAnim">
        <pc:chgData name="Frans Lytzen" userId="1a0d7eb3-103d-4756-b606-0848368212eb" providerId="ADAL" clId="{5061B074-06B0-411D-83DC-57B077D7EC57}" dt="2019-12-01T22:00:52.576" v="3377"/>
        <pc:sldMkLst>
          <pc:docMk/>
          <pc:sldMk cId="2237907507" sldId="380"/>
        </pc:sldMkLst>
        <pc:spChg chg="del">
          <ac:chgData name="Frans Lytzen" userId="1a0d7eb3-103d-4756-b606-0848368212eb" providerId="ADAL" clId="{5061B074-06B0-411D-83DC-57B077D7EC57}" dt="2019-12-01T20:16:15.121" v="1407"/>
          <ac:spMkLst>
            <pc:docMk/>
            <pc:sldMk cId="2237907507" sldId="380"/>
            <ac:spMk id="2" creationId="{F2668F3D-12FB-44CC-A93C-402FCBA1627C}"/>
          </ac:spMkLst>
        </pc:spChg>
        <pc:spChg chg="del">
          <ac:chgData name="Frans Lytzen" userId="1a0d7eb3-103d-4756-b606-0848368212eb" providerId="ADAL" clId="{5061B074-06B0-411D-83DC-57B077D7EC57}" dt="2019-12-01T20:16:15.121" v="1407"/>
          <ac:spMkLst>
            <pc:docMk/>
            <pc:sldMk cId="2237907507" sldId="380"/>
            <ac:spMk id="3" creationId="{9C5A161D-DCF2-481B-B302-FE3AACB11A6A}"/>
          </ac:spMkLst>
        </pc:spChg>
        <pc:spChg chg="add mod">
          <ac:chgData name="Frans Lytzen" userId="1a0d7eb3-103d-4756-b606-0848368212eb" providerId="ADAL" clId="{5061B074-06B0-411D-83DC-57B077D7EC57}" dt="2019-12-01T20:16:22.832" v="1422" actId="20577"/>
          <ac:spMkLst>
            <pc:docMk/>
            <pc:sldMk cId="2237907507" sldId="380"/>
            <ac:spMk id="5" creationId="{43399F20-A239-4CD9-B330-59AD8D0B9D45}"/>
          </ac:spMkLst>
        </pc:spChg>
        <pc:spChg chg="add mod">
          <ac:chgData name="Frans Lytzen" userId="1a0d7eb3-103d-4756-b606-0848368212eb" providerId="ADAL" clId="{5061B074-06B0-411D-83DC-57B077D7EC57}" dt="2019-12-01T22:00:46.542" v="3376" actId="403"/>
          <ac:spMkLst>
            <pc:docMk/>
            <pc:sldMk cId="2237907507" sldId="380"/>
            <ac:spMk id="6" creationId="{BA3A7172-8462-434F-9C18-B35FF1D6344A}"/>
          </ac:spMkLst>
        </pc:spChg>
      </pc:sldChg>
      <pc:sldChg chg="addSp delSp modSp add modAnim">
        <pc:chgData name="Frans Lytzen" userId="1a0d7eb3-103d-4756-b606-0848368212eb" providerId="ADAL" clId="{5061B074-06B0-411D-83DC-57B077D7EC57}" dt="2019-12-02T19:29:02.522" v="4452" actId="27636"/>
        <pc:sldMkLst>
          <pc:docMk/>
          <pc:sldMk cId="3488333062" sldId="381"/>
        </pc:sldMkLst>
        <pc:spChg chg="del">
          <ac:chgData name="Frans Lytzen" userId="1a0d7eb3-103d-4756-b606-0848368212eb" providerId="ADAL" clId="{5061B074-06B0-411D-83DC-57B077D7EC57}" dt="2019-12-01T20:17:30.720" v="1558"/>
          <ac:spMkLst>
            <pc:docMk/>
            <pc:sldMk cId="3488333062" sldId="381"/>
            <ac:spMk id="2" creationId="{30FE3F7C-5919-49CA-8564-F929615A30F8}"/>
          </ac:spMkLst>
        </pc:spChg>
        <pc:spChg chg="del">
          <ac:chgData name="Frans Lytzen" userId="1a0d7eb3-103d-4756-b606-0848368212eb" providerId="ADAL" clId="{5061B074-06B0-411D-83DC-57B077D7EC57}" dt="2019-12-01T20:17:30.720" v="1558"/>
          <ac:spMkLst>
            <pc:docMk/>
            <pc:sldMk cId="3488333062" sldId="381"/>
            <ac:spMk id="3" creationId="{A9AA6DD9-C5D3-41CB-B52C-E7CFF8455A29}"/>
          </ac:spMkLst>
        </pc:spChg>
        <pc:spChg chg="add mod">
          <ac:chgData name="Frans Lytzen" userId="1a0d7eb3-103d-4756-b606-0848368212eb" providerId="ADAL" clId="{5061B074-06B0-411D-83DC-57B077D7EC57}" dt="2019-12-01T20:18:41.254" v="1568" actId="20577"/>
          <ac:spMkLst>
            <pc:docMk/>
            <pc:sldMk cId="3488333062" sldId="381"/>
            <ac:spMk id="5" creationId="{F4998C63-B91A-4924-8271-B522F2559B65}"/>
          </ac:spMkLst>
        </pc:spChg>
        <pc:spChg chg="add mod">
          <ac:chgData name="Frans Lytzen" userId="1a0d7eb3-103d-4756-b606-0848368212eb" providerId="ADAL" clId="{5061B074-06B0-411D-83DC-57B077D7EC57}" dt="2019-12-02T19:29:02.522" v="4452" actId="27636"/>
          <ac:spMkLst>
            <pc:docMk/>
            <pc:sldMk cId="3488333062" sldId="381"/>
            <ac:spMk id="6" creationId="{10E5E407-BA1B-4180-BB9A-FE642FD0A0D7}"/>
          </ac:spMkLst>
        </pc:spChg>
        <pc:spChg chg="add mod">
          <ac:chgData name="Frans Lytzen" userId="1a0d7eb3-103d-4756-b606-0848368212eb" providerId="ADAL" clId="{5061B074-06B0-411D-83DC-57B077D7EC57}" dt="2019-12-01T22:04:19.830" v="3424" actId="1076"/>
          <ac:spMkLst>
            <pc:docMk/>
            <pc:sldMk cId="3488333062" sldId="381"/>
            <ac:spMk id="9" creationId="{21F8ACDF-6A57-46C5-99A1-0FE5A7367007}"/>
          </ac:spMkLst>
        </pc:spChg>
        <pc:picChg chg="add mod">
          <ac:chgData name="Frans Lytzen" userId="1a0d7eb3-103d-4756-b606-0848368212eb" providerId="ADAL" clId="{5061B074-06B0-411D-83DC-57B077D7EC57}" dt="2019-12-01T22:04:19.830" v="3424" actId="1076"/>
          <ac:picMkLst>
            <pc:docMk/>
            <pc:sldMk cId="3488333062" sldId="381"/>
            <ac:picMk id="8" creationId="{EC341789-ADBE-4C83-8CE4-40952388B956}"/>
          </ac:picMkLst>
        </pc:picChg>
      </pc:sldChg>
      <pc:sldChg chg="add del">
        <pc:chgData name="Frans Lytzen" userId="1a0d7eb3-103d-4756-b606-0848368212eb" providerId="ADAL" clId="{5061B074-06B0-411D-83DC-57B077D7EC57}" dt="2019-12-01T20:23:52.211" v="2367" actId="2696"/>
        <pc:sldMkLst>
          <pc:docMk/>
          <pc:sldMk cId="472586748" sldId="382"/>
        </pc:sldMkLst>
      </pc:sldChg>
      <pc:sldChg chg="modSp add ord modTransition">
        <pc:chgData name="Frans Lytzen" userId="1a0d7eb3-103d-4756-b606-0848368212eb" providerId="ADAL" clId="{5061B074-06B0-411D-83DC-57B077D7EC57}" dt="2019-12-02T14:54:44.738" v="4442"/>
        <pc:sldMkLst>
          <pc:docMk/>
          <pc:sldMk cId="2853471289" sldId="383"/>
        </pc:sldMkLst>
        <pc:spChg chg="mod">
          <ac:chgData name="Frans Lytzen" userId="1a0d7eb3-103d-4756-b606-0848368212eb" providerId="ADAL" clId="{5061B074-06B0-411D-83DC-57B077D7EC57}" dt="2019-12-01T20:23:46.086" v="2366" actId="20577"/>
          <ac:spMkLst>
            <pc:docMk/>
            <pc:sldMk cId="2853471289" sldId="383"/>
            <ac:spMk id="6" creationId="{B366D33E-43E1-4218-9C19-E49CF2352943}"/>
          </ac:spMkLst>
        </pc:spChg>
      </pc:sldChg>
      <pc:sldChg chg="modSp add modAnim modNotesTx">
        <pc:chgData name="Frans Lytzen" userId="1a0d7eb3-103d-4756-b606-0848368212eb" providerId="ADAL" clId="{5061B074-06B0-411D-83DC-57B077D7EC57}" dt="2019-12-02T14:41:01.935" v="4041"/>
        <pc:sldMkLst>
          <pc:docMk/>
          <pc:sldMk cId="4033916304" sldId="384"/>
        </pc:sldMkLst>
        <pc:spChg chg="mod">
          <ac:chgData name="Frans Lytzen" userId="1a0d7eb3-103d-4756-b606-0848368212eb" providerId="ADAL" clId="{5061B074-06B0-411D-83DC-57B077D7EC57}" dt="2019-12-01T20:39:00.885" v="2548" actId="20577"/>
          <ac:spMkLst>
            <pc:docMk/>
            <pc:sldMk cId="4033916304" sldId="384"/>
            <ac:spMk id="3" creationId="{95026567-513B-4C4F-9611-B29D9020B48F}"/>
          </ac:spMkLst>
        </pc:spChg>
        <pc:spChg chg="mod">
          <ac:chgData name="Frans Lytzen" userId="1a0d7eb3-103d-4756-b606-0848368212eb" providerId="ADAL" clId="{5061B074-06B0-411D-83DC-57B077D7EC57}" dt="2019-12-01T22:00:20.320" v="3372" actId="20577"/>
          <ac:spMkLst>
            <pc:docMk/>
            <pc:sldMk cId="4033916304" sldId="384"/>
            <ac:spMk id="4" creationId="{1D42F566-9841-453E-A091-41D26723084A}"/>
          </ac:spMkLst>
        </pc:spChg>
      </pc:sldChg>
      <pc:sldChg chg="addSp delSp modSp add mod setBg modNotesTx">
        <pc:chgData name="Frans Lytzen" userId="1a0d7eb3-103d-4756-b606-0848368212eb" providerId="ADAL" clId="{5061B074-06B0-411D-83DC-57B077D7EC57}" dt="2019-12-01T21:22:12.335" v="3316" actId="20577"/>
        <pc:sldMkLst>
          <pc:docMk/>
          <pc:sldMk cId="3356968169" sldId="385"/>
        </pc:sldMkLst>
        <pc:spChg chg="mod">
          <ac:chgData name="Frans Lytzen" userId="1a0d7eb3-103d-4756-b606-0848368212eb" providerId="ADAL" clId="{5061B074-06B0-411D-83DC-57B077D7EC57}" dt="2019-12-01T21:21:20.623" v="3055" actId="26606"/>
          <ac:spMkLst>
            <pc:docMk/>
            <pc:sldMk cId="3356968169" sldId="385"/>
            <ac:spMk id="2" creationId="{57D4E12E-86FD-414F-A0EC-F1DAE6DB4407}"/>
          </ac:spMkLst>
        </pc:spChg>
        <pc:spChg chg="del">
          <ac:chgData name="Frans Lytzen" userId="1a0d7eb3-103d-4756-b606-0848368212eb" providerId="ADAL" clId="{5061B074-06B0-411D-83DC-57B077D7EC57}" dt="2019-12-01T21:21:07.435" v="3054" actId="478"/>
          <ac:spMkLst>
            <pc:docMk/>
            <pc:sldMk cId="3356968169" sldId="385"/>
            <ac:spMk id="3" creationId="{7E8BB616-F228-4546-95B1-A41E8401E1F4}"/>
          </ac:spMkLst>
        </pc:spChg>
        <pc:spChg chg="mod ord">
          <ac:chgData name="Frans Lytzen" userId="1a0d7eb3-103d-4756-b606-0848368212eb" providerId="ADAL" clId="{5061B074-06B0-411D-83DC-57B077D7EC57}" dt="2019-12-01T21:21:20.623" v="3055" actId="26606"/>
          <ac:spMkLst>
            <pc:docMk/>
            <pc:sldMk cId="3356968169" sldId="385"/>
            <ac:spMk id="4" creationId="{22B98321-CF64-461B-9CA5-960B8056BDD8}"/>
          </ac:spMkLst>
        </pc:spChg>
        <pc:spChg chg="add">
          <ac:chgData name="Frans Lytzen" userId="1a0d7eb3-103d-4756-b606-0848368212eb" providerId="ADAL" clId="{5061B074-06B0-411D-83DC-57B077D7EC57}" dt="2019-12-01T21:21:20.623" v="3055" actId="26606"/>
          <ac:spMkLst>
            <pc:docMk/>
            <pc:sldMk cId="3356968169" sldId="385"/>
            <ac:spMk id="11" creationId="{C0B27210-D0CA-4654-B3E3-9ABB4F178EA1}"/>
          </ac:spMkLst>
        </pc:spChg>
        <pc:spChg chg="add">
          <ac:chgData name="Frans Lytzen" userId="1a0d7eb3-103d-4756-b606-0848368212eb" providerId="ADAL" clId="{5061B074-06B0-411D-83DC-57B077D7EC57}" dt="2019-12-01T21:21:20.623" v="3055" actId="26606"/>
          <ac:spMkLst>
            <pc:docMk/>
            <pc:sldMk cId="3356968169" sldId="385"/>
            <ac:spMk id="13" creationId="{1DB7C82F-AB7E-4F0C-B829-FA1B9C415180}"/>
          </ac:spMkLst>
        </pc:spChg>
        <pc:spChg chg="add">
          <ac:chgData name="Frans Lytzen" userId="1a0d7eb3-103d-4756-b606-0848368212eb" providerId="ADAL" clId="{5061B074-06B0-411D-83DC-57B077D7EC57}" dt="2019-12-01T21:21:20.623" v="3055" actId="26606"/>
          <ac:spMkLst>
            <pc:docMk/>
            <pc:sldMk cId="3356968169" sldId="385"/>
            <ac:spMk id="15" creationId="{70B66945-4967-4040-926D-DCA44313CDAB}"/>
          </ac:spMkLst>
        </pc:spChg>
        <pc:picChg chg="add mod">
          <ac:chgData name="Frans Lytzen" userId="1a0d7eb3-103d-4756-b606-0848368212eb" providerId="ADAL" clId="{5061B074-06B0-411D-83DC-57B077D7EC57}" dt="2019-12-01T21:21:20.623" v="3055" actId="26606"/>
          <ac:picMkLst>
            <pc:docMk/>
            <pc:sldMk cId="3356968169" sldId="385"/>
            <ac:picMk id="6" creationId="{C7BA559B-3F6A-4988-9DBD-13716E37EDB0}"/>
          </ac:picMkLst>
        </pc:picChg>
      </pc:sldChg>
      <pc:sldChg chg="addSp delSp modSp add">
        <pc:chgData name="Frans Lytzen" userId="1a0d7eb3-103d-4756-b606-0848368212eb" providerId="ADAL" clId="{5061B074-06B0-411D-83DC-57B077D7EC57}" dt="2019-12-01T22:08:53.821" v="3849" actId="962"/>
        <pc:sldMkLst>
          <pc:docMk/>
          <pc:sldMk cId="1632050882" sldId="386"/>
        </pc:sldMkLst>
        <pc:spChg chg="del">
          <ac:chgData name="Frans Lytzen" userId="1a0d7eb3-103d-4756-b606-0848368212eb" providerId="ADAL" clId="{5061B074-06B0-411D-83DC-57B077D7EC57}" dt="2019-12-01T22:08:14.739" v="3778"/>
          <ac:spMkLst>
            <pc:docMk/>
            <pc:sldMk cId="1632050882" sldId="386"/>
            <ac:spMk id="2" creationId="{750EF51B-95FC-493D-87C0-1819566CC6B5}"/>
          </ac:spMkLst>
        </pc:spChg>
        <pc:spChg chg="del">
          <ac:chgData name="Frans Lytzen" userId="1a0d7eb3-103d-4756-b606-0848368212eb" providerId="ADAL" clId="{5061B074-06B0-411D-83DC-57B077D7EC57}" dt="2019-12-01T22:08:14.739" v="3778"/>
          <ac:spMkLst>
            <pc:docMk/>
            <pc:sldMk cId="1632050882" sldId="386"/>
            <ac:spMk id="3" creationId="{1F38D853-9006-4688-A60E-B71259D20773}"/>
          </ac:spMkLst>
        </pc:spChg>
        <pc:spChg chg="add del mod">
          <ac:chgData name="Frans Lytzen" userId="1a0d7eb3-103d-4756-b606-0848368212eb" providerId="ADAL" clId="{5061B074-06B0-411D-83DC-57B077D7EC57}" dt="2019-12-01T22:08:30.578" v="3779" actId="931"/>
          <ac:spMkLst>
            <pc:docMk/>
            <pc:sldMk cId="1632050882" sldId="386"/>
            <ac:spMk id="5" creationId="{BFB3AA1A-88D4-4D0D-81E5-0CBD458242B3}"/>
          </ac:spMkLst>
        </pc:spChg>
        <pc:picChg chg="add mod">
          <ac:chgData name="Frans Lytzen" userId="1a0d7eb3-103d-4756-b606-0848368212eb" providerId="ADAL" clId="{5061B074-06B0-411D-83DC-57B077D7EC57}" dt="2019-12-01T22:08:53.821" v="3849" actId="962"/>
          <ac:picMkLst>
            <pc:docMk/>
            <pc:sldMk cId="1632050882" sldId="386"/>
            <ac:picMk id="7" creationId="{2D85AC46-CA0B-431A-9C6E-C093F208636E}"/>
          </ac:picMkLst>
        </pc:picChg>
      </pc:sldChg>
      <pc:sldChg chg="addSp delSp modSp add">
        <pc:chgData name="Frans Lytzen" userId="1a0d7eb3-103d-4756-b606-0848368212eb" providerId="ADAL" clId="{5061B074-06B0-411D-83DC-57B077D7EC57}" dt="2019-12-02T14:52:22.200" v="4440" actId="20577"/>
        <pc:sldMkLst>
          <pc:docMk/>
          <pc:sldMk cId="1922264865" sldId="387"/>
        </pc:sldMkLst>
        <pc:spChg chg="del">
          <ac:chgData name="Frans Lytzen" userId="1a0d7eb3-103d-4756-b606-0848368212eb" providerId="ADAL" clId="{5061B074-06B0-411D-83DC-57B077D7EC57}" dt="2019-12-02T14:50:31.478" v="4044"/>
          <ac:spMkLst>
            <pc:docMk/>
            <pc:sldMk cId="1922264865" sldId="387"/>
            <ac:spMk id="2" creationId="{C0F69B2D-E145-492B-AFB3-93A51DF50C5F}"/>
          </ac:spMkLst>
        </pc:spChg>
        <pc:spChg chg="del">
          <ac:chgData name="Frans Lytzen" userId="1a0d7eb3-103d-4756-b606-0848368212eb" providerId="ADAL" clId="{5061B074-06B0-411D-83DC-57B077D7EC57}" dt="2019-12-02T14:50:31.478" v="4044"/>
          <ac:spMkLst>
            <pc:docMk/>
            <pc:sldMk cId="1922264865" sldId="387"/>
            <ac:spMk id="3" creationId="{B2CD8EE1-00CC-4638-88B6-32565878FBB2}"/>
          </ac:spMkLst>
        </pc:spChg>
        <pc:spChg chg="add mod">
          <ac:chgData name="Frans Lytzen" userId="1a0d7eb3-103d-4756-b606-0848368212eb" providerId="ADAL" clId="{5061B074-06B0-411D-83DC-57B077D7EC57}" dt="2019-12-02T14:50:37.764" v="4072" actId="20577"/>
          <ac:spMkLst>
            <pc:docMk/>
            <pc:sldMk cId="1922264865" sldId="387"/>
            <ac:spMk id="5" creationId="{B8D2D92D-B1BA-4BBE-BB0A-401620335524}"/>
          </ac:spMkLst>
        </pc:spChg>
        <pc:spChg chg="add mod">
          <ac:chgData name="Frans Lytzen" userId="1a0d7eb3-103d-4756-b606-0848368212eb" providerId="ADAL" clId="{5061B074-06B0-411D-83DC-57B077D7EC57}" dt="2019-12-02T14:52:22.200" v="4440" actId="20577"/>
          <ac:spMkLst>
            <pc:docMk/>
            <pc:sldMk cId="1922264865" sldId="387"/>
            <ac:spMk id="6" creationId="{8325BF5B-CCF4-4342-9F21-63F359D41F72}"/>
          </ac:spMkLst>
        </pc:spChg>
      </pc:sldChg>
    </pc:docChg>
  </pc:docChgLst>
  <pc:docChgLst>
    <pc:chgData name="Frans Lytzen" userId="1a0d7eb3-103d-4756-b606-0848368212eb" providerId="ADAL" clId="{F0BFE47D-AAA0-44B2-9CE3-4786EC0E422C}"/>
    <pc:docChg chg="modSld modMainMaster">
      <pc:chgData name="Frans Lytzen" userId="1a0d7eb3-103d-4756-b606-0848368212eb" providerId="ADAL" clId="{F0BFE47D-AAA0-44B2-9CE3-4786EC0E422C}" dt="2019-11-27T16:47:19.577" v="17"/>
      <pc:docMkLst>
        <pc:docMk/>
      </pc:docMkLst>
      <pc:sldChg chg="addSp modSp">
        <pc:chgData name="Frans Lytzen" userId="1a0d7eb3-103d-4756-b606-0848368212eb" providerId="ADAL" clId="{F0BFE47D-AAA0-44B2-9CE3-4786EC0E422C}" dt="2019-11-27T16:46:45.565" v="13"/>
        <pc:sldMkLst>
          <pc:docMk/>
          <pc:sldMk cId="4247382310" sldId="315"/>
        </pc:sldMkLst>
        <pc:spChg chg="add mod">
          <ac:chgData name="Frans Lytzen" userId="1a0d7eb3-103d-4756-b606-0848368212eb" providerId="ADAL" clId="{F0BFE47D-AAA0-44B2-9CE3-4786EC0E422C}" dt="2019-11-27T16:46:45.565" v="13"/>
          <ac:spMkLst>
            <pc:docMk/>
            <pc:sldMk cId="4247382310" sldId="315"/>
            <ac:spMk id="2" creationId="{FD74E749-9DEB-4CC5-866F-C9C3CCEA5C3C}"/>
          </ac:spMkLst>
        </pc:spChg>
      </pc:sldChg>
      <pc:sldChg chg="addSp modSp">
        <pc:chgData name="Frans Lytzen" userId="1a0d7eb3-103d-4756-b606-0848368212eb" providerId="ADAL" clId="{F0BFE47D-AAA0-44B2-9CE3-4786EC0E422C}" dt="2019-11-27T16:47:03.039" v="14"/>
        <pc:sldMkLst>
          <pc:docMk/>
          <pc:sldMk cId="1398157849" sldId="316"/>
        </pc:sldMkLst>
        <pc:spChg chg="add mod">
          <ac:chgData name="Frans Lytzen" userId="1a0d7eb3-103d-4756-b606-0848368212eb" providerId="ADAL" clId="{F0BFE47D-AAA0-44B2-9CE3-4786EC0E422C}" dt="2019-11-27T16:47:03.039" v="14"/>
          <ac:spMkLst>
            <pc:docMk/>
            <pc:sldMk cId="1398157849" sldId="316"/>
            <ac:spMk id="2" creationId="{ED5596A4-0DD7-4411-8925-1220163D6AA4}"/>
          </ac:spMkLst>
        </pc:spChg>
      </pc:sldChg>
      <pc:sldChg chg="addSp modSp">
        <pc:chgData name="Frans Lytzen" userId="1a0d7eb3-103d-4756-b606-0848368212eb" providerId="ADAL" clId="{F0BFE47D-AAA0-44B2-9CE3-4786EC0E422C}" dt="2019-11-27T16:47:08.319" v="15"/>
        <pc:sldMkLst>
          <pc:docMk/>
          <pc:sldMk cId="1418490296" sldId="317"/>
        </pc:sldMkLst>
        <pc:spChg chg="add mod">
          <ac:chgData name="Frans Lytzen" userId="1a0d7eb3-103d-4756-b606-0848368212eb" providerId="ADAL" clId="{F0BFE47D-AAA0-44B2-9CE3-4786EC0E422C}" dt="2019-11-27T16:47:08.319" v="15"/>
          <ac:spMkLst>
            <pc:docMk/>
            <pc:sldMk cId="1418490296" sldId="317"/>
            <ac:spMk id="3" creationId="{BBD1EBAA-AB44-4C62-895D-61B84FCCCA1A}"/>
          </ac:spMkLst>
        </pc:spChg>
      </pc:sldChg>
      <pc:sldChg chg="addSp delSp modSp">
        <pc:chgData name="Frans Lytzen" userId="1a0d7eb3-103d-4756-b606-0848368212eb" providerId="ADAL" clId="{F0BFE47D-AAA0-44B2-9CE3-4786EC0E422C}" dt="2019-11-27T16:47:14.636" v="16"/>
        <pc:sldMkLst>
          <pc:docMk/>
          <pc:sldMk cId="3790650409" sldId="318"/>
        </pc:sldMkLst>
        <pc:spChg chg="add mod">
          <ac:chgData name="Frans Lytzen" userId="1a0d7eb3-103d-4756-b606-0848368212eb" providerId="ADAL" clId="{F0BFE47D-AAA0-44B2-9CE3-4786EC0E422C}" dt="2019-11-27T16:47:14.636" v="16"/>
          <ac:spMkLst>
            <pc:docMk/>
            <pc:sldMk cId="3790650409" sldId="318"/>
            <ac:spMk id="3" creationId="{DFA1AF35-B1BE-4325-B145-ED31436A54FA}"/>
          </ac:spMkLst>
        </pc:spChg>
        <pc:spChg chg="del">
          <ac:chgData name="Frans Lytzen" userId="1a0d7eb3-103d-4756-b606-0848368212eb" providerId="ADAL" clId="{F0BFE47D-AAA0-44B2-9CE3-4786EC0E422C}" dt="2019-11-27T16:47:14.636" v="16"/>
          <ac:spMkLst>
            <pc:docMk/>
            <pc:sldMk cId="3790650409" sldId="318"/>
            <ac:spMk id="4" creationId="{BE3B687F-16EB-4AC2-8F46-EFC693073F0A}"/>
          </ac:spMkLst>
        </pc:spChg>
        <pc:spChg chg="add mod">
          <ac:chgData name="Frans Lytzen" userId="1a0d7eb3-103d-4756-b606-0848368212eb" providerId="ADAL" clId="{F0BFE47D-AAA0-44B2-9CE3-4786EC0E422C}" dt="2019-11-27T16:47:14.636" v="16"/>
          <ac:spMkLst>
            <pc:docMk/>
            <pc:sldMk cId="3790650409" sldId="318"/>
            <ac:spMk id="5" creationId="{1525AFBF-194D-4466-BCE6-D13344907BA6}"/>
          </ac:spMkLst>
        </pc:spChg>
      </pc:sldChg>
      <pc:sldChg chg="addSp delSp modSp">
        <pc:chgData name="Frans Lytzen" userId="1a0d7eb3-103d-4756-b606-0848368212eb" providerId="ADAL" clId="{F0BFE47D-AAA0-44B2-9CE3-4786EC0E422C}" dt="2019-11-27T16:47:19.577" v="17"/>
        <pc:sldMkLst>
          <pc:docMk/>
          <pc:sldMk cId="3460887775" sldId="319"/>
        </pc:sldMkLst>
        <pc:spChg chg="add mod">
          <ac:chgData name="Frans Lytzen" userId="1a0d7eb3-103d-4756-b606-0848368212eb" providerId="ADAL" clId="{F0BFE47D-AAA0-44B2-9CE3-4786EC0E422C}" dt="2019-11-27T16:47:19.577" v="17"/>
          <ac:spMkLst>
            <pc:docMk/>
            <pc:sldMk cId="3460887775" sldId="319"/>
            <ac:spMk id="2" creationId="{6941BF3F-1EB9-4700-AC72-29FB7B52A750}"/>
          </ac:spMkLst>
        </pc:spChg>
        <pc:spChg chg="del">
          <ac:chgData name="Frans Lytzen" userId="1a0d7eb3-103d-4756-b606-0848368212eb" providerId="ADAL" clId="{F0BFE47D-AAA0-44B2-9CE3-4786EC0E422C}" dt="2019-11-27T16:47:19.577" v="17"/>
          <ac:spMkLst>
            <pc:docMk/>
            <pc:sldMk cId="3460887775" sldId="319"/>
            <ac:spMk id="4" creationId="{33C68DA0-98E1-4D06-887C-EC13F3CE2933}"/>
          </ac:spMkLst>
        </pc:spChg>
        <pc:spChg chg="add mod">
          <ac:chgData name="Frans Lytzen" userId="1a0d7eb3-103d-4756-b606-0848368212eb" providerId="ADAL" clId="{F0BFE47D-AAA0-44B2-9CE3-4786EC0E422C}" dt="2019-11-27T16:47:19.577" v="17"/>
          <ac:spMkLst>
            <pc:docMk/>
            <pc:sldMk cId="3460887775" sldId="319"/>
            <ac:spMk id="5" creationId="{F8E80924-D805-411F-9EA5-D15C31672F9B}"/>
          </ac:spMkLst>
        </pc:spChg>
      </pc:sldChg>
      <pc:sldMasterChg chg="modSldLayout">
        <pc:chgData name="Frans Lytzen" userId="1a0d7eb3-103d-4756-b606-0848368212eb" providerId="ADAL" clId="{F0BFE47D-AAA0-44B2-9CE3-4786EC0E422C}" dt="2019-11-27T16:46:28.886" v="12" actId="14100"/>
        <pc:sldMasterMkLst>
          <pc:docMk/>
          <pc:sldMasterMk cId="1352839145" sldId="2147483900"/>
        </pc:sldMasterMkLst>
        <pc:sldLayoutChg chg="addSp">
          <pc:chgData name="Frans Lytzen" userId="1a0d7eb3-103d-4756-b606-0848368212eb" providerId="ADAL" clId="{F0BFE47D-AAA0-44B2-9CE3-4786EC0E422C}" dt="2019-11-27T16:46:20.857" v="10"/>
          <pc:sldLayoutMkLst>
            <pc:docMk/>
            <pc:sldMasterMk cId="1352839145" sldId="2147483900"/>
            <pc:sldLayoutMk cId="3755239530" sldId="2147483906"/>
          </pc:sldLayoutMkLst>
          <pc:spChg chg="add">
            <ac:chgData name="Frans Lytzen" userId="1a0d7eb3-103d-4756-b606-0848368212eb" providerId="ADAL" clId="{F0BFE47D-AAA0-44B2-9CE3-4786EC0E422C}" dt="2019-11-27T16:46:20.857" v="10"/>
            <ac:spMkLst>
              <pc:docMk/>
              <pc:sldMasterMk cId="1352839145" sldId="2147483900"/>
              <pc:sldLayoutMk cId="3755239530" sldId="2147483906"/>
              <ac:spMk id="6" creationId="{1E169BD7-4751-4A20-811C-6F17DE34E26C}"/>
            </ac:spMkLst>
          </pc:spChg>
        </pc:sldLayoutChg>
        <pc:sldLayoutChg chg="addSp modSp">
          <pc:chgData name="Frans Lytzen" userId="1a0d7eb3-103d-4756-b606-0848368212eb" providerId="ADAL" clId="{F0BFE47D-AAA0-44B2-9CE3-4786EC0E422C}" dt="2019-11-27T16:46:28.886" v="12" actId="14100"/>
          <pc:sldLayoutMkLst>
            <pc:docMk/>
            <pc:sldMasterMk cId="1352839145" sldId="2147483900"/>
            <pc:sldLayoutMk cId="2770828493" sldId="2147483907"/>
          </pc:sldLayoutMkLst>
          <pc:spChg chg="add mod">
            <ac:chgData name="Frans Lytzen" userId="1a0d7eb3-103d-4756-b606-0848368212eb" providerId="ADAL" clId="{F0BFE47D-AAA0-44B2-9CE3-4786EC0E422C}" dt="2019-11-27T16:46:28.886" v="12" actId="14100"/>
            <ac:spMkLst>
              <pc:docMk/>
              <pc:sldMasterMk cId="1352839145" sldId="2147483900"/>
              <pc:sldLayoutMk cId="2770828493" sldId="2147483907"/>
              <ac:spMk id="5" creationId="{2CA5FA02-892E-4D0D-A08B-22F435295FAB}"/>
            </ac:spMkLst>
          </pc:spChg>
        </pc:sldLayoutChg>
        <pc:sldLayoutChg chg="addSp modSp">
          <pc:chgData name="Frans Lytzen" userId="1a0d7eb3-103d-4756-b606-0848368212eb" providerId="ADAL" clId="{F0BFE47D-AAA0-44B2-9CE3-4786EC0E422C}" dt="2019-11-27T16:45:44.360" v="1" actId="14100"/>
          <pc:sldLayoutMkLst>
            <pc:docMk/>
            <pc:sldMasterMk cId="1352839145" sldId="2147483900"/>
            <pc:sldLayoutMk cId="1025495790" sldId="2147483912"/>
          </pc:sldLayoutMkLst>
          <pc:spChg chg="add mod">
            <ac:chgData name="Frans Lytzen" userId="1a0d7eb3-103d-4756-b606-0848368212eb" providerId="ADAL" clId="{F0BFE47D-AAA0-44B2-9CE3-4786EC0E422C}" dt="2019-11-27T16:45:44.360" v="1" actId="14100"/>
            <ac:spMkLst>
              <pc:docMk/>
              <pc:sldMasterMk cId="1352839145" sldId="2147483900"/>
              <pc:sldLayoutMk cId="1025495790" sldId="2147483912"/>
              <ac:spMk id="10" creationId="{21198714-95EA-43F7-8219-35175EC3C1BB}"/>
            </ac:spMkLst>
          </pc:spChg>
        </pc:sldLayoutChg>
        <pc:sldLayoutChg chg="addSp modSp">
          <pc:chgData name="Frans Lytzen" userId="1a0d7eb3-103d-4756-b606-0848368212eb" providerId="ADAL" clId="{F0BFE47D-AAA0-44B2-9CE3-4786EC0E422C}" dt="2019-11-27T16:45:52.006" v="3" actId="14100"/>
          <pc:sldLayoutMkLst>
            <pc:docMk/>
            <pc:sldMasterMk cId="1352839145" sldId="2147483900"/>
            <pc:sldLayoutMk cId="650635633" sldId="2147483913"/>
          </pc:sldLayoutMkLst>
          <pc:spChg chg="add mod">
            <ac:chgData name="Frans Lytzen" userId="1a0d7eb3-103d-4756-b606-0848368212eb" providerId="ADAL" clId="{F0BFE47D-AAA0-44B2-9CE3-4786EC0E422C}" dt="2019-11-27T16:45:52.006" v="3" actId="14100"/>
            <ac:spMkLst>
              <pc:docMk/>
              <pc:sldMasterMk cId="1352839145" sldId="2147483900"/>
              <pc:sldLayoutMk cId="650635633" sldId="2147483913"/>
              <ac:spMk id="10" creationId="{DCE0F19C-D32C-4EC5-B2E5-F1ABE7F1D20E}"/>
            </ac:spMkLst>
          </pc:spChg>
        </pc:sldLayoutChg>
        <pc:sldLayoutChg chg="addSp modSp">
          <pc:chgData name="Frans Lytzen" userId="1a0d7eb3-103d-4756-b606-0848368212eb" providerId="ADAL" clId="{F0BFE47D-AAA0-44B2-9CE3-4786EC0E422C}" dt="2019-11-27T16:45:57.695" v="5" actId="14100"/>
          <pc:sldLayoutMkLst>
            <pc:docMk/>
            <pc:sldMasterMk cId="1352839145" sldId="2147483900"/>
            <pc:sldLayoutMk cId="1584461572" sldId="2147483914"/>
          </pc:sldLayoutMkLst>
          <pc:spChg chg="add mod">
            <ac:chgData name="Frans Lytzen" userId="1a0d7eb3-103d-4756-b606-0848368212eb" providerId="ADAL" clId="{F0BFE47D-AAA0-44B2-9CE3-4786EC0E422C}" dt="2019-11-27T16:45:57.695" v="5" actId="14100"/>
            <ac:spMkLst>
              <pc:docMk/>
              <pc:sldMasterMk cId="1352839145" sldId="2147483900"/>
              <pc:sldLayoutMk cId="1584461572" sldId="2147483914"/>
              <ac:spMk id="10" creationId="{4E92A77C-D47C-455D-9378-FB45D0D150B3}"/>
            </ac:spMkLst>
          </pc:spChg>
        </pc:sldLayoutChg>
        <pc:sldLayoutChg chg="addSp modSp">
          <pc:chgData name="Frans Lytzen" userId="1a0d7eb3-103d-4756-b606-0848368212eb" providerId="ADAL" clId="{F0BFE47D-AAA0-44B2-9CE3-4786EC0E422C}" dt="2019-11-27T16:46:04.952" v="7" actId="14100"/>
          <pc:sldLayoutMkLst>
            <pc:docMk/>
            <pc:sldMasterMk cId="1352839145" sldId="2147483900"/>
            <pc:sldLayoutMk cId="3220833282" sldId="2147483915"/>
          </pc:sldLayoutMkLst>
          <pc:spChg chg="add mod">
            <ac:chgData name="Frans Lytzen" userId="1a0d7eb3-103d-4756-b606-0848368212eb" providerId="ADAL" clId="{F0BFE47D-AAA0-44B2-9CE3-4786EC0E422C}" dt="2019-11-27T16:46:04.952" v="7" actId="14100"/>
            <ac:spMkLst>
              <pc:docMk/>
              <pc:sldMasterMk cId="1352839145" sldId="2147483900"/>
              <pc:sldLayoutMk cId="3220833282" sldId="2147483915"/>
              <ac:spMk id="6" creationId="{7100927B-C085-40B0-ABE9-D52D04CBA4DF}"/>
            </ac:spMkLst>
          </pc:spChg>
        </pc:sldLayoutChg>
        <pc:sldLayoutChg chg="addSp modSp">
          <pc:chgData name="Frans Lytzen" userId="1a0d7eb3-103d-4756-b606-0848368212eb" providerId="ADAL" clId="{F0BFE47D-AAA0-44B2-9CE3-4786EC0E422C}" dt="2019-11-27T16:46:12.386" v="9" actId="14100"/>
          <pc:sldLayoutMkLst>
            <pc:docMk/>
            <pc:sldMasterMk cId="1352839145" sldId="2147483900"/>
            <pc:sldLayoutMk cId="3491215412" sldId="2147483916"/>
          </pc:sldLayoutMkLst>
          <pc:spChg chg="add mod">
            <ac:chgData name="Frans Lytzen" userId="1a0d7eb3-103d-4756-b606-0848368212eb" providerId="ADAL" clId="{F0BFE47D-AAA0-44B2-9CE3-4786EC0E422C}" dt="2019-11-27T16:46:12.386" v="9" actId="14100"/>
            <ac:spMkLst>
              <pc:docMk/>
              <pc:sldMasterMk cId="1352839145" sldId="2147483900"/>
              <pc:sldLayoutMk cId="3491215412" sldId="2147483916"/>
              <ac:spMk id="7" creationId="{AA77733A-6B60-47F4-8784-FA5189410028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9DDAF-344C-4B97-B1A7-71F4009E1E87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E624B4-E721-49F8-82D3-8080F472F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461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A9063-1403-46A4-BEC5-FDCA07335B51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FDFC6-FC95-451E-8C0D-63ACBF281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002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I will focus on the first two today and just give you a very short intro to the others.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FDFC6-FC95-451E-8C0D-63ACBF28178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168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I am going to use </a:t>
            </a:r>
            <a:r>
              <a:rPr lang="en-GB" err="1"/>
              <a:t>az</a:t>
            </a:r>
            <a:r>
              <a:rPr lang="en-GB"/>
              <a:t> cli for this because it’s much faster than going through the portal.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FDFC6-FC95-451E-8C0D-63ACBF28178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946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Creates a service principal (</a:t>
            </a:r>
            <a:r>
              <a:rPr lang="en-GB" err="1"/>
              <a:t>i</a:t>
            </a:r>
            <a:r>
              <a:rPr lang="en-GB"/>
              <a:t>..e. user) for your Azure Service and the code you saw will automatically use. Just remember to give it the correct rights to your key vault.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FDFC6-FC95-451E-8C0D-63ACBF28178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673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Why bother?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You are not storing the encryption anywhere where anyone can get it! The private key cannot be extracted from key vault.</a:t>
            </a:r>
          </a:p>
          <a:p>
            <a:endParaRPr lang="en-GB"/>
          </a:p>
          <a:p>
            <a:r>
              <a:rPr lang="en-GB"/>
              <a:t>If you use one symmetric key, it becomes easier to figure out the key – and then everything can be decrypted.</a:t>
            </a:r>
          </a:p>
          <a:p>
            <a:r>
              <a:rPr lang="en-GB"/>
              <a:t>It’s harder to crack the asymmetric keys – and you change even those regularly.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FDFC6-FC95-451E-8C0D-63ACBF28178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467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I am going to use </a:t>
            </a:r>
            <a:r>
              <a:rPr lang="en-GB" err="1"/>
              <a:t>az</a:t>
            </a:r>
            <a:r>
              <a:rPr lang="en-GB"/>
              <a:t> cli for this because it’s much faster than going through the portal.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FDFC6-FC95-451E-8C0D-63ACBF28178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76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i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314519-B3A4-492D-80AC-80465390B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5869F-C3C3-445F-9007-9035FE739F6C}" type="datetime1">
              <a:rPr lang="en-GB" smtClean="0"/>
              <a:t>02/12/2019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36D8ED-84F6-407E-AB9D-28F491095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https://neworbit.co.uk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8831C0-CCA4-4AA1-A3E7-24A64C985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479E9-4D4A-47EC-B0AC-641A3DA97954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83F5C4D-16CB-4F12-AD8A-6B177E04D0CD}"/>
              </a:ext>
            </a:extLst>
          </p:cNvPr>
          <p:cNvSpPr/>
          <p:nvPr userDrawn="1"/>
        </p:nvSpPr>
        <p:spPr>
          <a:xfrm>
            <a:off x="-36945" y="-18473"/>
            <a:ext cx="4331854" cy="6936509"/>
          </a:xfrm>
          <a:custGeom>
            <a:avLst/>
            <a:gdLst>
              <a:gd name="connsiteX0" fmla="*/ 18472 w 4331854"/>
              <a:gd name="connsiteY0" fmla="*/ 0 h 6936509"/>
              <a:gd name="connsiteX1" fmla="*/ 923636 w 4331854"/>
              <a:gd name="connsiteY1" fmla="*/ 9237 h 6936509"/>
              <a:gd name="connsiteX2" fmla="*/ 4331854 w 4331854"/>
              <a:gd name="connsiteY2" fmla="*/ 6936509 h 6936509"/>
              <a:gd name="connsiteX3" fmla="*/ 0 w 4331854"/>
              <a:gd name="connsiteY3" fmla="*/ 6908800 h 6936509"/>
              <a:gd name="connsiteX4" fmla="*/ 18472 w 4331854"/>
              <a:gd name="connsiteY4" fmla="*/ 0 h 6936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1854" h="6936509">
                <a:moveTo>
                  <a:pt x="18472" y="0"/>
                </a:moveTo>
                <a:lnTo>
                  <a:pt x="923636" y="9237"/>
                </a:lnTo>
                <a:lnTo>
                  <a:pt x="4331854" y="6936509"/>
                </a:lnTo>
                <a:lnTo>
                  <a:pt x="0" y="6908800"/>
                </a:lnTo>
                <a:cubicBezTo>
                  <a:pt x="6157" y="4605867"/>
                  <a:pt x="12315" y="2302933"/>
                  <a:pt x="1847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F42257D-749C-48E8-93C1-601FDFB59363}"/>
              </a:ext>
            </a:extLst>
          </p:cNvPr>
          <p:cNvGrpSpPr/>
          <p:nvPr userDrawn="1"/>
        </p:nvGrpSpPr>
        <p:grpSpPr>
          <a:xfrm>
            <a:off x="630389" y="703670"/>
            <a:ext cx="2701637" cy="2701637"/>
            <a:chOff x="1154545" y="1958109"/>
            <a:chExt cx="2701637" cy="270163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6A810FC-1B8D-449D-8B52-BCBDB2DD1DF3}"/>
                </a:ext>
              </a:extLst>
            </p:cNvPr>
            <p:cNvSpPr/>
            <p:nvPr/>
          </p:nvSpPr>
          <p:spPr>
            <a:xfrm>
              <a:off x="1154545" y="1958109"/>
              <a:ext cx="2701637" cy="27016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F884A91-96BE-49DC-B5FD-86977F6F0C6D}"/>
                </a:ext>
              </a:extLst>
            </p:cNvPr>
            <p:cNvSpPr/>
            <p:nvPr/>
          </p:nvSpPr>
          <p:spPr>
            <a:xfrm>
              <a:off x="1191489" y="1995054"/>
              <a:ext cx="2623127" cy="262312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CF1BA93-738E-4C93-A51F-9A2B87531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610" y="1389396"/>
            <a:ext cx="2735416" cy="1325563"/>
          </a:xfrm>
        </p:spPr>
        <p:txBody>
          <a:bodyPr>
            <a:no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1198714-95EA-43F7-8219-35175EC3C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9306" y="905774"/>
            <a:ext cx="7204494" cy="527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495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B551C-3C77-4799-8D37-59AADE68C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ED644-EF3A-464A-95B6-E825DA72D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093D8-F0F2-40B4-9A7E-39BD6ED8E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86F16-B9A9-48E0-B296-544CF16B4D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3E6042-5D50-48B7-9BE9-0B937F0269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610643-800F-48A2-8090-FB8CE8FBA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2725E-B696-4ECA-8B48-18407C5F768B}" type="datetime1">
              <a:rPr lang="en-GB" smtClean="0"/>
              <a:t>02/12/2019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35E24-D7EF-4794-BCC9-91188404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https://neworbit.co.uk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80EA09-AA21-4E44-8671-9A9833BC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479E9-4D4A-47EC-B0AC-641A3DA979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980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96192-230D-4654-91BD-7D888F250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C46874-1874-43C3-830F-FC07D1D98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3974-A009-42A1-9277-F280AAF28EC2}" type="datetime1">
              <a:rPr lang="en-GB" smtClean="0"/>
              <a:t>02/12/2019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87775-F5A3-4507-9454-648ADD8B8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https://neworbit.co.uk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4D8F73-692E-41B8-A789-899523600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479E9-4D4A-47EC-B0AC-641A3DA97954}" type="slidenum">
              <a:rPr lang="en-GB" smtClean="0"/>
              <a:t>‹#›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E169BD7-4751-4A20-811C-6F17DE34E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239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B8070B-3377-4D3D-98C5-72C1BF85F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91BD0-D1EA-435E-96ED-557D18EF5061}" type="datetime1">
              <a:rPr lang="en-GB" smtClean="0"/>
              <a:t>02/12/2019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EDAC55-CCAF-4622-9F53-07C785F99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https://neworbit.co.uk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64D096-0030-4085-B28D-E6F610EB2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479E9-4D4A-47EC-B0AC-641A3DA97954}" type="slidenum">
              <a:rPr lang="en-GB" smtClean="0"/>
              <a:t>‹#›</a:t>
            </a:fld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CA5FA02-892E-4D0D-A08B-22F435295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7970"/>
            <a:ext cx="10515600" cy="55989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828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328A1-5AC5-4FC8-82F2-649C89F3B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9D4BA-BCD6-43C7-92C7-CA5A25801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AA768-4320-4B51-A859-D3DD93B21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43A80-07D8-4FB4-987D-22046E444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D430C-6E49-4C52-B476-199018A7B442}" type="datetime1">
              <a:rPr lang="en-GB" smtClean="0"/>
              <a:t>02/12/2019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AB2B0-7AB9-48B9-A053-2723F2C97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https://neworbit.co.uk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2A996-4A8C-412C-AEB9-B2A223D1A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479E9-4D4A-47EC-B0AC-641A3DA979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178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BB63C-45A2-42CF-83BD-07E267F0F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6DE993-153D-46DD-AA54-84C2990001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9427F-DFAC-4877-B70B-92DA87378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3270C-2BCB-4EE9-912B-CBDE3170F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10230-DB01-4204-82E2-2525FD4E1447}" type="datetime1">
              <a:rPr lang="en-GB" smtClean="0"/>
              <a:t>02/12/2019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DFE6E-440B-4C9E-8325-F41BE93BB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https://neworbit.co.uk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B349E-1B8D-4468-8F16-B8ED687B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479E9-4D4A-47EC-B0AC-641A3DA979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677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2A920-0009-4A0D-BB5C-D88DC90CD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7FE67E-D445-46C9-9306-C82CC6082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AEC00-384E-4BC5-BE00-67BB0222B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0E912-CF35-493B-8078-5AAE79AAAE24}" type="datetime1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DEAEC-740F-489C-AAA5-69604A1DE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https://neworbit.co.uk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CD198-AD32-4E7E-8F9E-BF1EA3984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479E9-4D4A-47EC-B0AC-641A3DA979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8586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7080CE-FBB6-464B-95E8-7743EC485D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62D691-AF5A-4C33-AD71-A3C897202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91A05-B981-499F-B78C-1DE0A73FE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6713-7B33-4DF3-AD2C-9EC9E7D92BB8}" type="datetime1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122F7-2283-47B9-91FE-D346B0E76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https://neworbit.co.uk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151EC-CCE6-4464-8406-50DDFA01B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479E9-4D4A-47EC-B0AC-641A3DA979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0430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BE5D3-73B9-4F5D-89AC-34754BF94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8CCCBB-7FE8-4B8E-81A6-D3E1B372E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931D9-4AC4-4D9E-9CA8-EA853732E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7B8C-7962-4EC5-9AA3-EE2B32215F48}" type="datetime1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164F1-DF4E-4E97-8A9D-EA4A47088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https://neworbit.co.uk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21CC1-A7F3-4EEB-B09F-E1C4395F6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479E9-4D4A-47EC-B0AC-641A3DA979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055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E6FB5-4A2F-4F2F-9A8B-C3D7CFCA8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AF8D4-3B1E-4380-AA11-B3EBCC152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31412-D5AA-42F8-999F-1D877BC2D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92408-891E-4B9B-9D59-7AC93370FECE}" type="datetime1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8FEB9-3367-40A9-87D5-A3A2307D6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https://neworbit.co.uk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28521-492A-421A-BCF9-9F1C928E1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479E9-4D4A-47EC-B0AC-641A3DA979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335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iv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92C3B6-D3D5-4AD4-BD89-3E8DB060F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5869F-C3C3-445F-9007-9035FE739F6C}" type="datetime1">
              <a:rPr lang="en-GB" smtClean="0"/>
              <a:t>02/12/2019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2F4FF1-3DA3-4584-94FB-FBE9F9062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https://neworbit.co.uk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41F36F-D2A5-4A6B-9215-5B2159593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479E9-4D4A-47EC-B0AC-641A3DA97954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88E1C13-2716-4848-8AFB-E890A997C7CC}"/>
              </a:ext>
            </a:extLst>
          </p:cNvPr>
          <p:cNvSpPr/>
          <p:nvPr userDrawn="1"/>
        </p:nvSpPr>
        <p:spPr>
          <a:xfrm rot="5400000">
            <a:off x="1763286" y="-1763286"/>
            <a:ext cx="2286001" cy="5812573"/>
          </a:xfrm>
          <a:custGeom>
            <a:avLst/>
            <a:gdLst>
              <a:gd name="connsiteX0" fmla="*/ 18472 w 4331854"/>
              <a:gd name="connsiteY0" fmla="*/ 0 h 6936509"/>
              <a:gd name="connsiteX1" fmla="*/ 923636 w 4331854"/>
              <a:gd name="connsiteY1" fmla="*/ 9237 h 6936509"/>
              <a:gd name="connsiteX2" fmla="*/ 4331854 w 4331854"/>
              <a:gd name="connsiteY2" fmla="*/ 6936509 h 6936509"/>
              <a:gd name="connsiteX3" fmla="*/ 0 w 4331854"/>
              <a:gd name="connsiteY3" fmla="*/ 6908800 h 6936509"/>
              <a:gd name="connsiteX4" fmla="*/ 18472 w 4331854"/>
              <a:gd name="connsiteY4" fmla="*/ 0 h 6936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1854" h="6936509">
                <a:moveTo>
                  <a:pt x="18472" y="0"/>
                </a:moveTo>
                <a:lnTo>
                  <a:pt x="923636" y="9237"/>
                </a:lnTo>
                <a:lnTo>
                  <a:pt x="4331854" y="6936509"/>
                </a:lnTo>
                <a:lnTo>
                  <a:pt x="0" y="6908800"/>
                </a:lnTo>
                <a:cubicBezTo>
                  <a:pt x="6157" y="4605867"/>
                  <a:pt x="12315" y="2302933"/>
                  <a:pt x="1847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8AB2012-463D-4426-BC7F-F79CB1995D54}"/>
              </a:ext>
            </a:extLst>
          </p:cNvPr>
          <p:cNvSpPr/>
          <p:nvPr userDrawn="1"/>
        </p:nvSpPr>
        <p:spPr>
          <a:xfrm>
            <a:off x="768329" y="361829"/>
            <a:ext cx="3493860" cy="1743786"/>
          </a:xfrm>
          <a:prstGeom prst="roundRect">
            <a:avLst>
              <a:gd name="adj" fmla="val 4421"/>
            </a:avLst>
          </a:prstGeom>
          <a:solidFill>
            <a:schemeClr val="tx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92B11A-33BC-46B2-8CE0-4F8A4C661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423989" cy="803799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4426DE4-89B5-4D39-804A-D5C87BBDE2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187450"/>
            <a:ext cx="3355975" cy="839788"/>
          </a:xfrm>
        </p:spPr>
        <p:txBody>
          <a:bodyPr/>
          <a:lstStyle>
            <a:lvl1pPr marL="0" indent="0"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2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2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E0F19C-D32C-4EC5-B2E5-F1ABE7F1D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4527"/>
            <a:ext cx="10515600" cy="38724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635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ive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CA8DF8-F883-4DBB-9DB8-02B9F00C9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5869F-C3C3-445F-9007-9035FE739F6C}" type="datetime1">
              <a:rPr lang="en-GB" smtClean="0"/>
              <a:t>02/12/2019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3ABD6C-C553-4C20-8955-90B1073B1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https://neworbit.co.uk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8E3FA-7F91-4C22-8352-489E3F766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479E9-4D4A-47EC-B0AC-641A3DA97954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ABB79F4-FC2C-4CAC-95AC-3707993DCEB9}"/>
              </a:ext>
            </a:extLst>
          </p:cNvPr>
          <p:cNvSpPr/>
          <p:nvPr userDrawn="1"/>
        </p:nvSpPr>
        <p:spPr>
          <a:xfrm rot="10800000">
            <a:off x="9062357" y="-1"/>
            <a:ext cx="3129643" cy="4604655"/>
          </a:xfrm>
          <a:custGeom>
            <a:avLst/>
            <a:gdLst>
              <a:gd name="connsiteX0" fmla="*/ 18472 w 4331854"/>
              <a:gd name="connsiteY0" fmla="*/ 0 h 6936509"/>
              <a:gd name="connsiteX1" fmla="*/ 923636 w 4331854"/>
              <a:gd name="connsiteY1" fmla="*/ 9237 h 6936509"/>
              <a:gd name="connsiteX2" fmla="*/ 4331854 w 4331854"/>
              <a:gd name="connsiteY2" fmla="*/ 6936509 h 6936509"/>
              <a:gd name="connsiteX3" fmla="*/ 0 w 4331854"/>
              <a:gd name="connsiteY3" fmla="*/ 6908800 h 6936509"/>
              <a:gd name="connsiteX4" fmla="*/ 18472 w 4331854"/>
              <a:gd name="connsiteY4" fmla="*/ 0 h 6936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1854" h="6936509">
                <a:moveTo>
                  <a:pt x="18472" y="0"/>
                </a:moveTo>
                <a:lnTo>
                  <a:pt x="923636" y="9237"/>
                </a:lnTo>
                <a:lnTo>
                  <a:pt x="4331854" y="6936509"/>
                </a:lnTo>
                <a:lnTo>
                  <a:pt x="0" y="6908800"/>
                </a:lnTo>
                <a:cubicBezTo>
                  <a:pt x="6157" y="4605867"/>
                  <a:pt x="12315" y="2302933"/>
                  <a:pt x="1847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BE0C2E3-6463-47B0-A70D-58271E9D002C}"/>
              </a:ext>
            </a:extLst>
          </p:cNvPr>
          <p:cNvGrpSpPr/>
          <p:nvPr userDrawn="1"/>
        </p:nvGrpSpPr>
        <p:grpSpPr>
          <a:xfrm>
            <a:off x="8990618" y="409756"/>
            <a:ext cx="2701637" cy="2701637"/>
            <a:chOff x="1154545" y="1958109"/>
            <a:chExt cx="2701637" cy="270163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8E95F83-EA5D-4676-B584-5E7580F32370}"/>
                </a:ext>
              </a:extLst>
            </p:cNvPr>
            <p:cNvSpPr/>
            <p:nvPr/>
          </p:nvSpPr>
          <p:spPr>
            <a:xfrm>
              <a:off x="1154545" y="1958109"/>
              <a:ext cx="2701637" cy="27016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95E6DA8-48E7-4B5A-BF87-419E0BA4BB5B}"/>
                </a:ext>
              </a:extLst>
            </p:cNvPr>
            <p:cNvSpPr/>
            <p:nvPr/>
          </p:nvSpPr>
          <p:spPr>
            <a:xfrm>
              <a:off x="1191489" y="1995054"/>
              <a:ext cx="2623127" cy="262312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BD26AB-9CA7-4260-BE93-115FF814F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5996" y="1095482"/>
            <a:ext cx="2701637" cy="1325563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E92A77C-D47C-455D-9378-FB45D0D15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9125"/>
            <a:ext cx="7977996" cy="5417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461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ive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99AE0-FB9B-4078-AA70-8E517BC1C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766218" y="2766217"/>
            <a:ext cx="6858000" cy="132556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55AB52-59D7-4C71-A4A3-EE2DD14E6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5869F-C3C3-445F-9007-9035FE739F6C}" type="datetime1">
              <a:rPr lang="en-GB" smtClean="0"/>
              <a:t>02/12/2019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777E27-7A4F-4792-A4CA-1C2EF2846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https://neworbit.co.uk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6D6F1B-ECFE-4864-9C34-F41BB8506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479E9-4D4A-47EC-B0AC-641A3DA97954}" type="slidenum">
              <a:rPr lang="en-GB" smtClean="0"/>
              <a:t>‹#›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00927B-C085-40B0-ABE9-D52D04CBA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0776" y="250166"/>
            <a:ext cx="9663023" cy="59267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833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ive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C5033-3EC5-4C4F-BF85-C4D0CB13A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5869F-C3C3-445F-9007-9035FE739F6C}" type="datetime1">
              <a:rPr lang="en-GB" smtClean="0"/>
              <a:t>02/12/2019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7FBF4-FDE5-4B60-8FB0-64918C836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https://neworbit.co.uk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EDEDCA-2790-48C8-8BC3-A78B41842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479E9-4D4A-47EC-B0AC-641A3DA97954}" type="slidenum">
              <a:rPr lang="en-GB" smtClean="0"/>
              <a:t>‹#›</a:t>
            </a:fld>
            <a:endParaRPr lang="en-GB"/>
          </a:p>
        </p:txBody>
      </p:sp>
      <p:sp>
        <p:nvSpPr>
          <p:cNvPr id="6" name="Partial Circle 5">
            <a:extLst>
              <a:ext uri="{FF2B5EF4-FFF2-40B4-BE49-F238E27FC236}">
                <a16:creationId xmlns:a16="http://schemas.microsoft.com/office/drawing/2014/main" id="{CAC21248-7B83-4CCA-BB8B-EE5EF6385E02}"/>
              </a:ext>
            </a:extLst>
          </p:cNvPr>
          <p:cNvSpPr/>
          <p:nvPr userDrawn="1"/>
        </p:nvSpPr>
        <p:spPr>
          <a:xfrm>
            <a:off x="1294542" y="-6792278"/>
            <a:ext cx="9093200" cy="8026400"/>
          </a:xfrm>
          <a:prstGeom prst="pie">
            <a:avLst>
              <a:gd name="adj1" fmla="val 0"/>
              <a:gd name="adj2" fmla="val 10818093"/>
            </a:avLst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D8A608-9C42-4863-A4D6-3E8618334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969" y="1"/>
            <a:ext cx="6693032" cy="612742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A77733A-6B60-47F4-8784-FA5189410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9238"/>
            <a:ext cx="10515600" cy="4727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215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7B7-E937-41E7-BF88-190FF0A3C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8FFDA-037C-45C3-8CA2-9FE7377C9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63AB4-E77D-43CA-A2E7-B014C80DB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68CD-B3D7-46D4-8863-4B44ACB81076}" type="datetime1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A3B45-23A3-4AE7-A12A-79FE874F0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https://neworbit.co.uk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EEFD5-9AC6-44BB-8565-0F4AB33B6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479E9-4D4A-47EC-B0AC-641A3DA979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8617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73A2A-49CE-46A7-8FBB-45D5A0CE5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F527F-5A49-4587-ADF1-B2E05A44EA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EAA66-3A89-4447-9BA4-A382B99BF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4E968-339F-4F92-8444-E19FFFA89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14AE-8620-4B0F-B076-768ED1A9EF88}" type="datetime1">
              <a:rPr lang="en-GB" smtClean="0"/>
              <a:t>02/12/2019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C9B2E-2057-4A25-AD2A-52DEEF44D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https://neworbit.co.uk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4220B-FC4A-4482-9953-6A793E8A3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479E9-4D4A-47EC-B0AC-641A3DA979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60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15C21D-4663-4333-87D2-1AFC713E5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F314C-B0E3-4F1F-A5BC-FFF12A61D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9F959-3DEB-45F0-9515-B5AFCC29C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5869F-C3C3-445F-9007-9035FE739F6C}" type="datetime1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25FC5-CFEB-4772-B1B0-961D1BF2FB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https://neworbit.co.uk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FCAC1-CBDA-4DA7-94D9-A1BAC172A3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479E9-4D4A-47EC-B0AC-641A3DA97954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66638CA-AD41-482F-8BD2-675C9DE6DD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 r="37635" b="28829"/>
          <a:stretch/>
        </p:blipFill>
        <p:spPr>
          <a:xfrm>
            <a:off x="10461633" y="4883285"/>
            <a:ext cx="1730368" cy="197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839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01" r:id="rId2"/>
    <p:sldLayoutId id="2147483902" r:id="rId3"/>
    <p:sldLayoutId id="2147483913" r:id="rId4"/>
    <p:sldLayoutId id="2147483914" r:id="rId5"/>
    <p:sldLayoutId id="2147483915" r:id="rId6"/>
    <p:sldLayoutId id="2147483916" r:id="rId7"/>
    <p:sldLayoutId id="2147483903" r:id="rId8"/>
    <p:sldLayoutId id="2147483904" r:id="rId9"/>
    <p:sldLayoutId id="2147483905" r:id="rId10"/>
    <p:sldLayoutId id="2147483906" r:id="rId11"/>
    <p:sldLayoutId id="2147483907" r:id="rId12"/>
    <p:sldLayoutId id="2147483908" r:id="rId13"/>
    <p:sldLayoutId id="2147483909" r:id="rId14"/>
    <p:sldLayoutId id="2147483910" r:id="rId15"/>
    <p:sldLayoutId id="2147483911" r:id="rId1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9415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nc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07E586-221A-41C2-BDE5-05E584A5A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73" y="4756638"/>
            <a:ext cx="11139854" cy="930447"/>
          </a:xfrm>
        </p:spPr>
        <p:txBody>
          <a:bodyPr>
            <a:normAutofit/>
          </a:bodyPr>
          <a:lstStyle/>
          <a:p>
            <a:r>
              <a:rPr lang="en-GB" sz="5400">
                <a:solidFill>
                  <a:srgbClr val="FFFFFF"/>
                </a:solidFill>
              </a:rPr>
              <a:t>Azure Key Vault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BB935-3416-4CC9-A5D0-11EBFF5F6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15698"/>
            <a:ext cx="9144000" cy="420001"/>
          </a:xfrm>
        </p:spPr>
        <p:txBody>
          <a:bodyPr>
            <a:normAutofit/>
          </a:bodyPr>
          <a:lstStyle/>
          <a:p>
            <a:endParaRPr lang="en-GB" sz="2000">
              <a:solidFill>
                <a:srgbClr val="FFAE2D"/>
              </a:solidFill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190C61-3C8E-4BDB-A0BC-1F8F12035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395203"/>
            <a:ext cx="11496821" cy="382269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8DAC7-3D51-4C1E-8E3C-70FB89C03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>
                <a:solidFill>
                  <a:srgbClr val="898989"/>
                </a:solidFill>
              </a:rPr>
              <a:t>@flytzen  -  https://neworbit.co.uk</a:t>
            </a:r>
          </a:p>
        </p:txBody>
      </p:sp>
    </p:spTree>
    <p:extLst>
      <p:ext uri="{BB962C8B-B14F-4D97-AF65-F5344CB8AC3E}">
        <p14:creationId xmlns:p14="http://schemas.microsoft.com/office/powerpoint/2010/main" val="2938864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AA04C7-62F0-4D4F-8249-ABA1EB178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https://neworbit.co.uk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026567-513B-4C4F-9611-B29D9020B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Encryption with asymmetric keys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2F566-9841-453E-A091-41D267230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Generate a random, single-use symmetric key</a:t>
            </a:r>
          </a:p>
          <a:p>
            <a:r>
              <a:rPr lang="en-GB"/>
              <a:t>Encrypt your content with that symmetric key</a:t>
            </a:r>
          </a:p>
          <a:p>
            <a:r>
              <a:rPr lang="en-GB"/>
              <a:t>Encrypt the </a:t>
            </a:r>
            <a:r>
              <a:rPr lang="en-GB" i="1"/>
              <a:t>symmetric key</a:t>
            </a:r>
            <a:r>
              <a:rPr lang="en-GB"/>
              <a:t> with your public key </a:t>
            </a:r>
          </a:p>
          <a:p>
            <a:r>
              <a:rPr lang="en-GB"/>
              <a:t>Store the encrypted symmetric key, the Initialisation Vector, the version of the asymmetric key and the encrypted content together.</a:t>
            </a:r>
          </a:p>
          <a:p>
            <a:pPr lvl="1"/>
            <a:r>
              <a:rPr lang="en-GB"/>
              <a:t>You can concatenate the byte arrays</a:t>
            </a:r>
          </a:p>
          <a:p>
            <a:pPr lvl="1"/>
            <a:r>
              <a:rPr lang="en-GB"/>
              <a:t>You can store the extra bits in meta data; look at how Microsoft implemented client-side encryption for Blob Storage.</a:t>
            </a:r>
          </a:p>
          <a:p>
            <a:r>
              <a:rPr lang="en-GB"/>
              <a:t>Change the asymmetric key regularly</a:t>
            </a:r>
          </a:p>
        </p:txBody>
      </p:sp>
    </p:spTree>
    <p:extLst>
      <p:ext uri="{BB962C8B-B14F-4D97-AF65-F5344CB8AC3E}">
        <p14:creationId xmlns:p14="http://schemas.microsoft.com/office/powerpoint/2010/main" val="403391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AB6ED3-7E74-47CF-A2D6-9F3BCAA0A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https://neworbit.co.uk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D2D92D-B1BA-4BBE-BB0A-401620335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Signing with Key Vault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25BF5B-CCF4-4342-9F21-63F359D41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Create a SHA512 HASH of the content</a:t>
            </a:r>
          </a:p>
          <a:p>
            <a:r>
              <a:rPr lang="en-GB"/>
              <a:t>Encrypt it with the </a:t>
            </a:r>
            <a:r>
              <a:rPr lang="en-GB" i="1"/>
              <a:t>private </a:t>
            </a:r>
            <a:r>
              <a:rPr lang="en-GB"/>
              <a:t>key (Azure Key Vault does that for you)</a:t>
            </a:r>
          </a:p>
          <a:p>
            <a:r>
              <a:rPr lang="en-GB"/>
              <a:t>Anyone (including you) can try to decrypt it with the </a:t>
            </a:r>
            <a:r>
              <a:rPr lang="en-GB" i="1"/>
              <a:t>Public</a:t>
            </a:r>
            <a:r>
              <a:rPr lang="en-GB"/>
              <a:t> key (Key vault can do that for you too) and, if the decrypted HASH matches then you know it has not been tampered with.</a:t>
            </a:r>
          </a:p>
        </p:txBody>
      </p:sp>
    </p:spTree>
    <p:extLst>
      <p:ext uri="{BB962C8B-B14F-4D97-AF65-F5344CB8AC3E}">
        <p14:creationId xmlns:p14="http://schemas.microsoft.com/office/powerpoint/2010/main" val="1922264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F99E03B-F51B-4AA3-895F-2C63DFC0FB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DEMO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366D33E-43E1-4218-9C19-E49CF23529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Keys / Cryptography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C5C520-649A-4B5B-8FB4-9F2CE97BD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https://neworbit.co.uk</a:t>
            </a:r>
          </a:p>
        </p:txBody>
      </p:sp>
    </p:spTree>
    <p:extLst>
      <p:ext uri="{BB962C8B-B14F-4D97-AF65-F5344CB8AC3E}">
        <p14:creationId xmlns:p14="http://schemas.microsoft.com/office/powerpoint/2010/main" val="2853471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4244A7-6B5E-4840-A757-3FA6EC9D6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https://neworbit.co.uk</a:t>
            </a:r>
          </a:p>
        </p:txBody>
      </p:sp>
      <p:pic>
        <p:nvPicPr>
          <p:cNvPr id="7" name="Content Placeholder 6" descr="cover of Security Driven .Net book">
            <a:extLst>
              <a:ext uri="{FF2B5EF4-FFF2-40B4-BE49-F238E27FC236}">
                <a16:creationId xmlns:a16="http://schemas.microsoft.com/office/drawing/2014/main" id="{2D85AC46-CA0B-431A-9C6E-C093F20863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010" y="577850"/>
            <a:ext cx="4329980" cy="5599113"/>
          </a:xfrm>
        </p:spPr>
      </p:pic>
    </p:spTree>
    <p:extLst>
      <p:ext uri="{BB962C8B-B14F-4D97-AF65-F5344CB8AC3E}">
        <p14:creationId xmlns:p14="http://schemas.microsoft.com/office/powerpoint/2010/main" val="1632050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0D5FE-5A6F-4DBB-A99A-D37EB5E7D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Rest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E6918-BCE6-46BB-8724-DF762CB9A7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48B493-B0B2-46C9-8F98-BCC368010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https://neworbit.co.uk</a:t>
            </a:r>
          </a:p>
        </p:txBody>
      </p:sp>
    </p:spTree>
    <p:extLst>
      <p:ext uri="{BB962C8B-B14F-4D97-AF65-F5344CB8AC3E}">
        <p14:creationId xmlns:p14="http://schemas.microsoft.com/office/powerpoint/2010/main" val="3968205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285AE-E28F-4167-AE45-5C372B383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https://neworbit.co.uk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399F20-A239-4CD9-B330-59AD8D0B9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Rest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3A7172-8462-434F-9C18-B35FF1D63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/>
              <a:t>Certificate Store</a:t>
            </a:r>
          </a:p>
          <a:p>
            <a:pPr lvl="1"/>
            <a:r>
              <a:rPr lang="en-GB" sz="3200"/>
              <a:t>Safe place to store X509 certificates</a:t>
            </a:r>
          </a:p>
          <a:p>
            <a:r>
              <a:rPr lang="en-GB" sz="3600"/>
              <a:t>Storage Account key rotation</a:t>
            </a:r>
          </a:p>
          <a:p>
            <a:pPr lvl="1"/>
            <a:r>
              <a:rPr lang="en-GB" sz="3200"/>
              <a:t>Baked in – but recommended you use AD auth instead now</a:t>
            </a:r>
          </a:p>
          <a:p>
            <a:r>
              <a:rPr lang="en-GB" sz="3600"/>
              <a:t>Bonus: CosmosDB key rotation</a:t>
            </a:r>
          </a:p>
          <a:p>
            <a:pPr lvl="1"/>
            <a:r>
              <a:rPr lang="en-GB" sz="3200"/>
              <a:t>You have to write it yourself </a:t>
            </a:r>
          </a:p>
          <a:p>
            <a:endParaRPr lang="en-GB" sz="3600"/>
          </a:p>
        </p:txBody>
      </p:sp>
    </p:spTree>
    <p:extLst>
      <p:ext uri="{BB962C8B-B14F-4D97-AF65-F5344CB8AC3E}">
        <p14:creationId xmlns:p14="http://schemas.microsoft.com/office/powerpoint/2010/main" val="223790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370667" y="2187743"/>
            <a:ext cx="5293449" cy="2482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Questions do you have?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2370667" y="4670258"/>
            <a:ext cx="5293449" cy="1371405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" name="Graphic 9" descr="Questions">
            <a:extLst>
              <a:ext uri="{FF2B5EF4-FFF2-40B4-BE49-F238E27FC236}">
                <a16:creationId xmlns:a16="http://schemas.microsoft.com/office/drawing/2014/main" id="{BDE6FF17-8BB9-46C7-90A2-557EEC2D2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3ED277A9-9D5D-444F-8C7C-79D837C2A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70667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https://neworbit.co.uk</a:t>
            </a:r>
          </a:p>
        </p:txBody>
      </p:sp>
    </p:spTree>
    <p:extLst>
      <p:ext uri="{BB962C8B-B14F-4D97-AF65-F5344CB8AC3E}">
        <p14:creationId xmlns:p14="http://schemas.microsoft.com/office/powerpoint/2010/main" val="1457832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4D729E-C677-4726-B4D9-5F76A2D1D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https://neworbit.co.uk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844706-E494-4C77-8475-758313645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Azure Key Vault?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3DF38-1A3A-4F16-9ED2-4018C51A5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9238"/>
            <a:ext cx="7315200" cy="4727725"/>
          </a:xfrm>
        </p:spPr>
        <p:txBody>
          <a:bodyPr/>
          <a:lstStyle/>
          <a:p>
            <a:r>
              <a:rPr lang="en-GB"/>
              <a:t>Secrets</a:t>
            </a:r>
          </a:p>
          <a:p>
            <a:pPr lvl="1"/>
            <a:r>
              <a:rPr lang="en-GB"/>
              <a:t>Safe place to store passwords</a:t>
            </a:r>
          </a:p>
          <a:p>
            <a:r>
              <a:rPr lang="en-GB"/>
              <a:t>Keys / Cryptography</a:t>
            </a:r>
          </a:p>
          <a:p>
            <a:pPr lvl="1"/>
            <a:r>
              <a:rPr lang="en-GB"/>
              <a:t>Public/Private key encryption</a:t>
            </a:r>
          </a:p>
          <a:p>
            <a:r>
              <a:rPr lang="en-GB"/>
              <a:t>Certificate Store</a:t>
            </a:r>
          </a:p>
          <a:p>
            <a:pPr lvl="1"/>
            <a:r>
              <a:rPr lang="en-GB"/>
              <a:t>Safe place to store X509 certificates</a:t>
            </a:r>
          </a:p>
          <a:p>
            <a:r>
              <a:rPr lang="en-GB"/>
              <a:t>Storage Account key rotation</a:t>
            </a:r>
          </a:p>
          <a:p>
            <a:r>
              <a:rPr lang="en-GB"/>
              <a:t>Bonus: CosmosDB key rotation</a:t>
            </a:r>
          </a:p>
          <a:p>
            <a:pPr lvl="1"/>
            <a:r>
              <a:rPr lang="en-GB"/>
              <a:t>You have to write it yourself 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4CD4FC0-3BFB-4FB9-868B-6EC642850C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20182" y="1772787"/>
            <a:ext cx="3312425" cy="331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35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31B90-61BA-45B4-AC3B-F2F9501D9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Secrets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6F194-8F93-4F2F-A9BE-2502BE353B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Subtitle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99E72-D0D7-4D30-8BC2-5CBE2BE38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https://neworbit.co.uk</a:t>
            </a:r>
          </a:p>
        </p:txBody>
      </p:sp>
    </p:spTree>
    <p:extLst>
      <p:ext uri="{BB962C8B-B14F-4D97-AF65-F5344CB8AC3E}">
        <p14:creationId xmlns:p14="http://schemas.microsoft.com/office/powerpoint/2010/main" val="3710443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2EEE09-8BE5-4CD4-9542-19B1439D4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Storing Secrets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05DB4B-77EC-4999-9472-444DD0F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https://neworbit.co.uk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6A080-3BBE-4727-92D3-843C9890E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0776" y="818866"/>
            <a:ext cx="9663023" cy="5358097"/>
          </a:xfrm>
        </p:spPr>
        <p:txBody>
          <a:bodyPr>
            <a:normAutofit/>
          </a:bodyPr>
          <a:lstStyle/>
          <a:p>
            <a:r>
              <a:rPr lang="en-GB" sz="3200"/>
              <a:t>In source</a:t>
            </a:r>
          </a:p>
          <a:p>
            <a:pPr lvl="1"/>
            <a:r>
              <a:rPr lang="en-GB" sz="2800"/>
              <a:t>You’re fired</a:t>
            </a:r>
          </a:p>
          <a:p>
            <a:r>
              <a:rPr lang="en-GB" sz="3200"/>
              <a:t>In </a:t>
            </a:r>
            <a:r>
              <a:rPr lang="en-GB" sz="3200" err="1"/>
              <a:t>web.config</a:t>
            </a:r>
            <a:r>
              <a:rPr lang="en-GB" sz="3200"/>
              <a:t> or equivalent</a:t>
            </a:r>
          </a:p>
          <a:p>
            <a:pPr lvl="1"/>
            <a:r>
              <a:rPr lang="en-GB" sz="2800"/>
              <a:t>Need to encrypt and then you need to handle the key for that</a:t>
            </a:r>
          </a:p>
          <a:p>
            <a:r>
              <a:rPr lang="en-GB" sz="3200"/>
              <a:t>In Azure App Settings or similar</a:t>
            </a:r>
          </a:p>
          <a:p>
            <a:pPr lvl="1"/>
            <a:r>
              <a:rPr lang="en-GB" sz="2800"/>
              <a:t>Who can read those settings?</a:t>
            </a:r>
          </a:p>
          <a:p>
            <a:r>
              <a:rPr lang="en-GB" sz="3200"/>
              <a:t>In CD pipeline</a:t>
            </a:r>
          </a:p>
          <a:p>
            <a:pPr lvl="1"/>
            <a:r>
              <a:rPr lang="en-GB" sz="2800"/>
              <a:t>But where does it write to? Can someone read it there?</a:t>
            </a:r>
          </a:p>
          <a:p>
            <a:endParaRPr lang="en-GB" sz="3200"/>
          </a:p>
        </p:txBody>
      </p:sp>
    </p:spTree>
    <p:extLst>
      <p:ext uri="{BB962C8B-B14F-4D97-AF65-F5344CB8AC3E}">
        <p14:creationId xmlns:p14="http://schemas.microsoft.com/office/powerpoint/2010/main" val="88372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1E733-4F10-427D-82D6-4F703E002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Storing secrets in Key Vault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670442-06FA-419D-8A3C-A15184608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https://neworbit.co.uk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AA827-40A8-4A24-82D0-16CC7F508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0776" y="559558"/>
            <a:ext cx="9663023" cy="5617405"/>
          </a:xfrm>
        </p:spPr>
        <p:txBody>
          <a:bodyPr>
            <a:normAutofit/>
          </a:bodyPr>
          <a:lstStyle/>
          <a:p>
            <a:r>
              <a:rPr lang="en-GB" sz="3200"/>
              <a:t>Store and retrieve secrets</a:t>
            </a:r>
          </a:p>
          <a:p>
            <a:r>
              <a:rPr lang="en-GB" sz="3200"/>
              <a:t>Fine-grained access control</a:t>
            </a:r>
          </a:p>
          <a:p>
            <a:pPr lvl="1"/>
            <a:r>
              <a:rPr lang="en-GB" sz="2800"/>
              <a:t>For example, write-only access to a user, read-only access to an app</a:t>
            </a:r>
          </a:p>
          <a:p>
            <a:r>
              <a:rPr lang="en-GB" sz="3200"/>
              <a:t>Auth is easy with Managed Identity</a:t>
            </a:r>
          </a:p>
          <a:p>
            <a:r>
              <a:rPr lang="en-GB" sz="3200"/>
              <a:t>Store multiple versions with stop/start dates etc</a:t>
            </a:r>
          </a:p>
          <a:p>
            <a:pPr lvl="1"/>
            <a:r>
              <a:rPr lang="en-GB" sz="2800"/>
              <a:t>The dates are advisory and your code has to decide whether to read and use them</a:t>
            </a:r>
          </a:p>
          <a:p>
            <a:pPr lvl="1"/>
            <a:r>
              <a:rPr lang="en-GB" sz="2800"/>
              <a:t>Uniquely reference specific versions</a:t>
            </a:r>
          </a:p>
        </p:txBody>
      </p:sp>
    </p:spTree>
    <p:extLst>
      <p:ext uri="{BB962C8B-B14F-4D97-AF65-F5344CB8AC3E}">
        <p14:creationId xmlns:p14="http://schemas.microsoft.com/office/powerpoint/2010/main" val="2371540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F99E03B-F51B-4AA3-895F-2C63DFC0FB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DEMO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366D33E-43E1-4218-9C19-E49CF23529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Secrets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C5C520-649A-4B5B-8FB4-9F2CE97BD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https://neworbit.co.uk</a:t>
            </a:r>
          </a:p>
        </p:txBody>
      </p:sp>
    </p:spTree>
    <p:extLst>
      <p:ext uri="{BB962C8B-B14F-4D97-AF65-F5344CB8AC3E}">
        <p14:creationId xmlns:p14="http://schemas.microsoft.com/office/powerpoint/2010/main" val="2475222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D4E12E-86FD-414F-A0EC-F1DAE6DB4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GB">
                <a:solidFill>
                  <a:schemeClr val="bg1"/>
                </a:solidFill>
              </a:rPr>
              <a:t>Managed Identity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7BA559B-3F6A-4988-9DBD-13716E37ED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8964" y="489204"/>
            <a:ext cx="3428679" cy="451142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B98321-CF64-461B-9CA5-960B8056B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6626" y="6199632"/>
            <a:ext cx="4256653" cy="314067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GB" sz="1100">
                <a:solidFill>
                  <a:schemeClr val="bg1">
                    <a:alpha val="80000"/>
                  </a:schemeClr>
                </a:solidFill>
              </a:rPr>
              <a:t>https://neworbit.co.uk</a:t>
            </a:r>
          </a:p>
        </p:txBody>
      </p:sp>
    </p:spTree>
    <p:extLst>
      <p:ext uri="{BB962C8B-B14F-4D97-AF65-F5344CB8AC3E}">
        <p14:creationId xmlns:p14="http://schemas.microsoft.com/office/powerpoint/2010/main" val="3356968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9FFC28-FA6C-4464-BFE9-74E48E7DA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Keys / Cryptography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0E2339-F951-4B30-848A-5ED8AC8E36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Encryption and Signing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02387A-A68F-440A-85F3-849183107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https://neworbit.co.uk</a:t>
            </a:r>
          </a:p>
        </p:txBody>
      </p:sp>
    </p:spTree>
    <p:extLst>
      <p:ext uri="{BB962C8B-B14F-4D97-AF65-F5344CB8AC3E}">
        <p14:creationId xmlns:p14="http://schemas.microsoft.com/office/powerpoint/2010/main" val="4097275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688DF3-67E0-4C4D-83A2-14D85E767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https://neworbit.co.uk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4998C63-B91A-4924-8271-B522F2559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Encryption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E5E407-BA1B-4180-BB9A-FE642FD0A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Symmetric keys</a:t>
            </a:r>
          </a:p>
          <a:p>
            <a:pPr lvl="1"/>
            <a:r>
              <a:rPr lang="en-GB" dirty="0"/>
              <a:t>Fast </a:t>
            </a:r>
          </a:p>
          <a:p>
            <a:pPr lvl="1"/>
            <a:r>
              <a:rPr lang="en-GB" dirty="0"/>
              <a:t>Can encrypt large amounts of data</a:t>
            </a:r>
          </a:p>
          <a:p>
            <a:r>
              <a:rPr lang="en-GB" dirty="0"/>
              <a:t>Asymmetric keys</a:t>
            </a:r>
          </a:p>
          <a:p>
            <a:pPr lvl="1"/>
            <a:r>
              <a:rPr lang="en-GB"/>
              <a:t>Anything encrypted with the public key can only be decrypted with the private key – and vice-versa</a:t>
            </a:r>
          </a:p>
          <a:p>
            <a:pPr lvl="1"/>
            <a:r>
              <a:rPr lang="en-GB" dirty="0"/>
              <a:t>RSA is public/private keys</a:t>
            </a:r>
          </a:p>
          <a:p>
            <a:pPr lvl="1"/>
            <a:r>
              <a:rPr lang="en-GB" dirty="0"/>
              <a:t>Is the heart of X509 certificates</a:t>
            </a:r>
          </a:p>
          <a:p>
            <a:pPr lvl="1"/>
            <a:r>
              <a:rPr lang="en-GB" dirty="0"/>
              <a:t>Can only encrypt very small pieces of data (few hundred bytes)</a:t>
            </a:r>
          </a:p>
          <a:p>
            <a:r>
              <a:rPr lang="en-GB" dirty="0"/>
              <a:t>Key Vault (currently) only supports asymmetric keys</a:t>
            </a:r>
          </a:p>
          <a:p>
            <a:pPr lvl="1"/>
            <a:r>
              <a:rPr lang="en-GB" dirty="0"/>
              <a:t>RSA and Ecliptic Curve</a:t>
            </a:r>
          </a:p>
          <a:p>
            <a:pPr lvl="1"/>
            <a:r>
              <a:rPr lang="en-GB" dirty="0"/>
              <a:t>Software or HSM</a:t>
            </a:r>
          </a:p>
          <a:p>
            <a:pPr lvl="1"/>
            <a:r>
              <a:rPr lang="en-GB" dirty="0"/>
              <a:t>The </a:t>
            </a:r>
            <a:r>
              <a:rPr lang="en-GB" i="1" dirty="0"/>
              <a:t>private</a:t>
            </a:r>
            <a:r>
              <a:rPr lang="en-GB" dirty="0"/>
              <a:t> key can never be extracted from the Key Vault (this is good)</a:t>
            </a:r>
          </a:p>
        </p:txBody>
      </p:sp>
      <p:pic>
        <p:nvPicPr>
          <p:cNvPr id="8" name="Picture 7" descr="A picture containing indoor, table, sitting, computer&#10;&#10;Description automatically generated">
            <a:extLst>
              <a:ext uri="{FF2B5EF4-FFF2-40B4-BE49-F238E27FC236}">
                <a16:creationId xmlns:a16="http://schemas.microsoft.com/office/drawing/2014/main" id="{EC341789-ADBE-4C83-8CE4-40952388B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44001" y="0"/>
            <a:ext cx="3386959" cy="33869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F8ACDF-6A57-46C5-99A1-0FE5A7367007}"/>
              </a:ext>
            </a:extLst>
          </p:cNvPr>
          <p:cNvSpPr txBox="1"/>
          <p:nvPr/>
        </p:nvSpPr>
        <p:spPr>
          <a:xfrm>
            <a:off x="9144001" y="3477376"/>
            <a:ext cx="33869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3" tooltip="http://pngimg.com/download/9415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4" tooltip="https://creativecommons.org/licenses/by-nc/3.0/"/>
              </a:rPr>
              <a:t>CC BY-NC</a:t>
            </a:r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348833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NewOrbit Supplier Respons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ewO">
      <a:majorFont>
        <a:latin typeface="Co Headline"/>
        <a:ea typeface=""/>
        <a:cs typeface=""/>
      </a:majorFont>
      <a:minorFont>
        <a:latin typeface="Co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rocessSponsor xmlns="2f74b058-fe85-403b-8175-7901dcda25ac">
      <UserInfo>
        <DisplayName>Frans Lytzen</DisplayName>
        <AccountId>12</AccountId>
        <AccountType/>
      </UserInfo>
    </ProcessSponsor>
    <Process xmlns="4763dc9f-8761-47a6-86ab-ee58c5661e24">
      <Url xsi:nil="true"/>
      <Description xsi:nil="true"/>
    </Process>
    <Process_x0020_Owner xmlns="2f74b058-fe85-403b-8175-7901dcda25ac">
      <UserInfo>
        <DisplayName>Frans Lytzen</DisplayName>
        <AccountId>12</AccountId>
        <AccountType/>
      </UserInfo>
    </Process_x0020_Owner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Presentation" ma:contentTypeID="0x010100976AC37510C88D479D531BBFABFCDE900011A7F68A1903154A91D44024D91FAF39" ma:contentTypeVersion="16" ma:contentTypeDescription="Create a new presentation." ma:contentTypeScope="" ma:versionID="772d872658fd4845e9b312f582f454cc">
  <xsd:schema xmlns:xsd="http://www.w3.org/2001/XMLSchema" xmlns:xs="http://www.w3.org/2001/XMLSchema" xmlns:p="http://schemas.microsoft.com/office/2006/metadata/properties" xmlns:ns2="2f74b058-fe85-403b-8175-7901dcda25ac" xmlns:ns3="4763dc9f-8761-47a6-86ab-ee58c5661e24" targetNamespace="http://schemas.microsoft.com/office/2006/metadata/properties" ma:root="true" ma:fieldsID="b87fca586b85890120cc39cf3d3c2ac6" ns2:_="" ns3:_="">
    <xsd:import namespace="2f74b058-fe85-403b-8175-7901dcda25ac"/>
    <xsd:import namespace="4763dc9f-8761-47a6-86ab-ee58c5661e24"/>
    <xsd:element name="properties">
      <xsd:complexType>
        <xsd:sequence>
          <xsd:element name="documentManagement">
            <xsd:complexType>
              <xsd:all>
                <xsd:element ref="ns2:Process_x0020_Owner" minOccurs="0"/>
                <xsd:element ref="ns2:ProcessSponsor" minOccurs="0"/>
                <xsd:element ref="ns3:Proces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74b058-fe85-403b-8175-7901dcda25ac" elementFormDefault="qualified">
    <xsd:import namespace="http://schemas.microsoft.com/office/2006/documentManagement/types"/>
    <xsd:import namespace="http://schemas.microsoft.com/office/infopath/2007/PartnerControls"/>
    <xsd:element name="Process_x0020_Owner" ma:index="8" nillable="true" ma:displayName="Template Owner" ma:list="UserInfo" ma:SharePointGroup="0" ma:internalName="Process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ProcessSponsor" ma:index="9" nillable="true" ma:displayName="Template Sponsor" ma:list="UserInfo" ma:SharePointGroup="0" ma:internalName="ProcessSpons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63dc9f-8761-47a6-86ab-ee58c5661e24" elementFormDefault="qualified">
    <xsd:import namespace="http://schemas.microsoft.com/office/2006/documentManagement/types"/>
    <xsd:import namespace="http://schemas.microsoft.com/office/infopath/2007/PartnerControls"/>
    <xsd:element name="Process" ma:index="10" nillable="true" ma:displayName="Process" ma:format="Hyperlink" ma:internalName="Process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741FF2-811B-4A2F-958B-8203D11F14EB}">
  <ds:schemaRefs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4763dc9f-8761-47a6-86ab-ee58c5661e24"/>
    <ds:schemaRef ds:uri="http://www.w3.org/XML/1998/namespace"/>
    <ds:schemaRef ds:uri="2f74b058-fe85-403b-8175-7901dcda25ac"/>
    <ds:schemaRef ds:uri="http://schemas.microsoft.com/office/2006/metadata/properties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6E908196-7EAA-4352-A770-5E6EE2A23B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5AE3B8-9C3B-4D7F-9825-9FF3B12E45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74b058-fe85-403b-8175-7901dcda25ac"/>
    <ds:schemaRef ds:uri="4763dc9f-8761-47a6-86ab-ee58c5661e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742</Words>
  <Application>Microsoft Office PowerPoint</Application>
  <PresentationFormat>Widescreen</PresentationFormat>
  <Paragraphs>102</Paragraphs>
  <Slides>16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 Headline</vt:lpstr>
      <vt:lpstr>Co Text Light</vt:lpstr>
      <vt:lpstr>NewOrbit Supplier Response</vt:lpstr>
      <vt:lpstr>Azure Key Vault</vt:lpstr>
      <vt:lpstr>What is Azure Key Vault?</vt:lpstr>
      <vt:lpstr>Secrets</vt:lpstr>
      <vt:lpstr>Storing Secrets</vt:lpstr>
      <vt:lpstr>Storing secrets in Key Vault</vt:lpstr>
      <vt:lpstr>DEMO</vt:lpstr>
      <vt:lpstr>Managed Identity</vt:lpstr>
      <vt:lpstr>Keys / Cryptography</vt:lpstr>
      <vt:lpstr>Encryption</vt:lpstr>
      <vt:lpstr>Encryption with asymmetric keys</vt:lpstr>
      <vt:lpstr>Signing with Key Vault</vt:lpstr>
      <vt:lpstr>DEMO</vt:lpstr>
      <vt:lpstr>PowerPoint Presentation</vt:lpstr>
      <vt:lpstr>The Rest</vt:lpstr>
      <vt:lpstr>The Rest</vt:lpstr>
      <vt:lpstr>What Questions do you have?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Something….</dc:title>
  <dc:creator>Frans Lytzen</dc:creator>
  <cp:lastModifiedBy>Frans Lytzen</cp:lastModifiedBy>
  <cp:revision>1</cp:revision>
  <dcterms:created xsi:type="dcterms:W3CDTF">2019-04-24T13:41:00Z</dcterms:created>
  <dcterms:modified xsi:type="dcterms:W3CDTF">2019-12-02T19:29:03Z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0x010100976AC37510C88D479D531BBFABFCDE900011A7F68A1903154A91D44024D91FAF39</vt:lpwstr>
  </property>
  <property fmtid="{D5CDD505-2E9C-101B-9397-08002B2CF9AE}" pid="3" name="AuthorIds_UIVersion_1544">
    <vt:lpwstr>15</vt:lpwstr>
  </property>
</Properties>
</file>