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2C8-31E1-46DB-B3C3-02166F84D79C}" type="datetimeFigureOut">
              <a:rPr lang="zh-CN" altLang="en-US" smtClean="0"/>
              <a:t>2021-02-02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5E76-60A6-4003-B532-53784E21A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78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2C8-31E1-46DB-B3C3-02166F84D79C}" type="datetimeFigureOut">
              <a:rPr lang="zh-CN" altLang="en-US" smtClean="0"/>
              <a:t>2021-02-02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5E76-60A6-4003-B532-53784E21A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30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2C8-31E1-46DB-B3C3-02166F84D79C}" type="datetimeFigureOut">
              <a:rPr lang="zh-CN" altLang="en-US" smtClean="0"/>
              <a:t>2021-02-02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5E76-60A6-4003-B532-53784E21A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45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2C8-31E1-46DB-B3C3-02166F84D79C}" type="datetimeFigureOut">
              <a:rPr lang="zh-CN" altLang="en-US" smtClean="0"/>
              <a:t>2021-02-02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5E76-60A6-4003-B532-53784E21A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3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2C8-31E1-46DB-B3C3-02166F84D79C}" type="datetimeFigureOut">
              <a:rPr lang="zh-CN" altLang="en-US" smtClean="0"/>
              <a:t>2021-02-02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5E76-60A6-4003-B532-53784E21A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26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2C8-31E1-46DB-B3C3-02166F84D79C}" type="datetimeFigureOut">
              <a:rPr lang="zh-CN" altLang="en-US" smtClean="0"/>
              <a:t>2021-02-02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5E76-60A6-4003-B532-53784E21A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54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2C8-31E1-46DB-B3C3-02166F84D79C}" type="datetimeFigureOut">
              <a:rPr lang="zh-CN" altLang="en-US" smtClean="0"/>
              <a:t>2021-02-02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5E76-60A6-4003-B532-53784E21A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33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2C8-31E1-46DB-B3C3-02166F84D79C}" type="datetimeFigureOut">
              <a:rPr lang="zh-CN" altLang="en-US" smtClean="0"/>
              <a:t>2021-02-02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5E76-60A6-4003-B532-53784E21A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23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2C8-31E1-46DB-B3C3-02166F84D79C}" type="datetimeFigureOut">
              <a:rPr lang="zh-CN" altLang="en-US" smtClean="0"/>
              <a:t>2021-02-02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5E76-60A6-4003-B532-53784E21A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61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2C8-31E1-46DB-B3C3-02166F84D79C}" type="datetimeFigureOut">
              <a:rPr lang="zh-CN" altLang="en-US" smtClean="0"/>
              <a:t>2021-02-02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5E76-60A6-4003-B532-53784E21A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95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2C8-31E1-46DB-B3C3-02166F84D79C}" type="datetimeFigureOut">
              <a:rPr lang="zh-CN" altLang="en-US" smtClean="0"/>
              <a:t>2021-02-02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5E76-60A6-4003-B532-53784E21A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45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C02C8-31E1-46DB-B3C3-02166F84D79C}" type="datetimeFigureOut">
              <a:rPr lang="zh-CN" altLang="en-US" smtClean="0"/>
              <a:t>2021-02-02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A5E76-60A6-4003-B532-53784E21A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6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" t="13729" r="9472" b="15643"/>
          <a:stretch/>
        </p:blipFill>
        <p:spPr>
          <a:xfrm>
            <a:off x="4798337" y="1955548"/>
            <a:ext cx="1723899" cy="209135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1725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LiuYong501</dc:creator>
  <cp:lastModifiedBy>LiuYong501</cp:lastModifiedBy>
  <cp:revision>1</cp:revision>
  <dcterms:created xsi:type="dcterms:W3CDTF">2021-02-02T08:52:19Z</dcterms:created>
  <dcterms:modified xsi:type="dcterms:W3CDTF">2021-02-02T08:59:18Z</dcterms:modified>
</cp:coreProperties>
</file>