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k object 19"/>
          <p:cNvSpPr/>
          <p:nvPr/>
        </p:nvSpPr>
        <p:spPr>
          <a:xfrm>
            <a:off x="0" y="6024371"/>
            <a:ext cx="9144000" cy="141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4762" y="6024371"/>
            <a:ext cx="9153525" cy="141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094412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6394352"/>
            <a:ext cx="19716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7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6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9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6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9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8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7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93.png"/><Relationship Id="rId5" Type="http://schemas.openxmlformats.org/officeDocument/2006/relationships/image" Target="../media/image9.png"/><Relationship Id="rId10" Type="http://schemas.openxmlformats.org/officeDocument/2006/relationships/image" Target="../media/image120.png"/><Relationship Id="rId4" Type="http://schemas.openxmlformats.org/officeDocument/2006/relationships/image" Target="../media/image8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7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9.png"/><Relationship Id="rId10" Type="http://schemas.openxmlformats.org/officeDocument/2006/relationships/image" Target="../media/image128.png"/><Relationship Id="rId4" Type="http://schemas.openxmlformats.org/officeDocument/2006/relationships/image" Target="../media/image8.png"/><Relationship Id="rId9" Type="http://schemas.openxmlformats.org/officeDocument/2006/relationships/image" Target="../media/image1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2.png"/><Relationship Id="rId3" Type="http://schemas.openxmlformats.org/officeDocument/2006/relationships/image" Target="../media/image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1.png"/><Relationship Id="rId2" Type="http://schemas.openxmlformats.org/officeDocument/2006/relationships/image" Target="../media/image6.png"/><Relationship Id="rId16" Type="http://schemas.openxmlformats.org/officeDocument/2006/relationships/hyperlink" Target="http://codeproject.com/Articles/186184/Memento-Design-Pattern.aspx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9.png"/><Relationship Id="rId15" Type="http://schemas.openxmlformats.org/officeDocument/2006/relationships/hyperlink" Target="http://en.wikipedia.org/wiki/Memento_pattern" TargetMode="External"/><Relationship Id="rId10" Type="http://schemas.openxmlformats.org/officeDocument/2006/relationships/image" Target="../media/image136.png"/><Relationship Id="rId19" Type="http://schemas.openxmlformats.org/officeDocument/2006/relationships/image" Target="../media/image143.png"/><Relationship Id="rId4" Type="http://schemas.openxmlformats.org/officeDocument/2006/relationships/image" Target="../media/image8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7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9.png"/><Relationship Id="rId10" Type="http://schemas.openxmlformats.org/officeDocument/2006/relationships/image" Target="../media/image148.png"/><Relationship Id="rId4" Type="http://schemas.openxmlformats.org/officeDocument/2006/relationships/image" Target="../media/image8.png"/><Relationship Id="rId9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0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44.png"/><Relationship Id="rId2" Type="http://schemas.openxmlformats.org/officeDocument/2006/relationships/image" Target="../media/image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9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8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7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6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9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8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9.png"/><Relationship Id="rId10" Type="http://schemas.openxmlformats.org/officeDocument/2006/relationships/image" Target="../media/image72.png"/><Relationship Id="rId4" Type="http://schemas.openxmlformats.org/officeDocument/2006/relationships/image" Target="../media/image8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8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184013" y="2606294"/>
            <a:ext cx="3394964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95820" y="3550284"/>
            <a:ext cx="1781936" cy="30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173" y="461721"/>
            <a:ext cx="2459736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39" y="1413002"/>
            <a:ext cx="5416804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1881251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2605" y="1778838"/>
            <a:ext cx="3978529" cy="274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246697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1539" y="2474086"/>
            <a:ext cx="2291080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2605" y="2839847"/>
            <a:ext cx="1480058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605" y="3169285"/>
            <a:ext cx="1418336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2605" y="3498469"/>
            <a:ext cx="1951101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170" y="3498469"/>
            <a:ext cx="140207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6275" y="3498469"/>
            <a:ext cx="234696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05" y="3827653"/>
            <a:ext cx="1401953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3444" y="2941954"/>
            <a:ext cx="127635" cy="146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2605" y="4157167"/>
            <a:ext cx="4714240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5940" y="4808473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1539" y="4815585"/>
            <a:ext cx="7673085" cy="310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1539" y="5120385"/>
            <a:ext cx="1010183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605" y="5486095"/>
            <a:ext cx="2018157" cy="274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3444" y="5588508"/>
            <a:ext cx="12763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92605" y="5815584"/>
            <a:ext cx="1155801" cy="2743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0292" y="461721"/>
            <a:ext cx="5130037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1413002"/>
            <a:ext cx="1582547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1751660"/>
            <a:ext cx="7047738" cy="164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40497" y="1751660"/>
            <a:ext cx="184911" cy="164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9181" y="1751660"/>
            <a:ext cx="603834" cy="164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1971167"/>
            <a:ext cx="7813675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2309495"/>
            <a:ext cx="7284339" cy="1645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75193" y="2309495"/>
            <a:ext cx="217424" cy="1645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8261" y="2309495"/>
            <a:ext cx="508927" cy="164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2469514"/>
            <a:ext cx="2396871" cy="164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2688970"/>
            <a:ext cx="3012059" cy="310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3027248"/>
            <a:ext cx="3358007" cy="1648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8734" y="3027248"/>
            <a:ext cx="1804415" cy="164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0065" y="3027248"/>
            <a:ext cx="2388108" cy="1648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3690" y="3027248"/>
            <a:ext cx="140207" cy="1648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03793" y="3027248"/>
            <a:ext cx="603834" cy="164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2610" y="461721"/>
            <a:ext cx="3111373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9" y="1413002"/>
            <a:ext cx="370624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39" y="2144902"/>
            <a:ext cx="7006590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405890"/>
            <a:ext cx="142240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539" y="2876372"/>
            <a:ext cx="3788283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3344545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2605" y="3242436"/>
            <a:ext cx="1157046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4166" y="3242436"/>
            <a:ext cx="140207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4270" y="3242436"/>
            <a:ext cx="4261992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3900804"/>
            <a:ext cx="7313295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3893692"/>
            <a:ext cx="14224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39" y="4632705"/>
            <a:ext cx="6112637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7202" y="461721"/>
            <a:ext cx="277444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39" y="1413002"/>
            <a:ext cx="131356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444" y="1881251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2605" y="1778838"/>
            <a:ext cx="5908294" cy="274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246697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1539" y="2474086"/>
            <a:ext cx="934745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2941954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2605" y="2839847"/>
            <a:ext cx="445858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3535045"/>
            <a:ext cx="6983222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1539" y="3839845"/>
            <a:ext cx="1288796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2517" y="3839845"/>
            <a:ext cx="1472183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3065" y="461721"/>
            <a:ext cx="1912747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4058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39" y="1413002"/>
            <a:ext cx="80321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2605" y="1778838"/>
            <a:ext cx="1694688" cy="274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3186" y="1778838"/>
            <a:ext cx="2276983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2551" y="2017776"/>
            <a:ext cx="2173605" cy="0"/>
          </a:xfrm>
          <a:custGeom>
            <a:avLst/>
            <a:gdLst/>
            <a:ahLst/>
            <a:cxnLst/>
            <a:rect l="l" t="t" r="r" b="b"/>
            <a:pathLst>
              <a:path w="2173604">
                <a:moveTo>
                  <a:pt x="0" y="0"/>
                </a:moveTo>
                <a:lnTo>
                  <a:pt x="2173224" y="0"/>
                </a:lnTo>
              </a:path>
            </a:pathLst>
          </a:custGeom>
          <a:ln w="1219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3444" y="1881251"/>
            <a:ext cx="12763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2605" y="2108326"/>
            <a:ext cx="2220341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0490" y="2108326"/>
            <a:ext cx="2313813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19855" y="2346960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12191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2796159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39" y="2803270"/>
            <a:ext cx="857351" cy="31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2605" y="3169285"/>
            <a:ext cx="4586478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2605" y="3498469"/>
            <a:ext cx="4904359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3444" y="3385692"/>
            <a:ext cx="7125334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  <a:tab pos="4807585" algn="l"/>
              </a:tabLst>
            </a:pPr>
            <a:r>
              <a:rPr sz="900" spc="-5" dirty="0">
                <a:latin typeface="Wingdings"/>
                <a:cs typeface="Wingdings"/>
              </a:rPr>
              <a:t></a:t>
            </a:r>
            <a:r>
              <a:rPr sz="900" spc="-5" dirty="0">
                <a:latin typeface="Times New Roman"/>
                <a:cs typeface="Times New Roman"/>
              </a:rPr>
              <a:t>	</a:t>
            </a:r>
            <a:r>
              <a:rPr sz="900" u="sng" spc="-5" dirty="0">
                <a:latin typeface="Times New Roman"/>
                <a:cs typeface="Times New Roman"/>
                <a:hlinkClick r:id="rId15"/>
              </a:rPr>
              <a:t> 	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298450" algn="l"/>
                <a:tab pos="7112000" algn="l"/>
              </a:tabLst>
            </a:pPr>
            <a:r>
              <a:rPr sz="900" spc="-5" dirty="0">
                <a:latin typeface="Wingdings"/>
                <a:cs typeface="Wingdings"/>
              </a:rPr>
              <a:t></a:t>
            </a:r>
            <a:r>
              <a:rPr sz="900" spc="-5" dirty="0">
                <a:latin typeface="Times New Roman"/>
                <a:cs typeface="Times New Roman"/>
              </a:rPr>
              <a:t>	</a:t>
            </a:r>
            <a:r>
              <a:rPr sz="900" u="sng" spc="-5" dirty="0">
                <a:latin typeface="Times New Roman"/>
                <a:cs typeface="Times New Roman"/>
                <a:hlinkClick r:id="rId16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2316" y="3498469"/>
            <a:ext cx="140208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2421" y="3498469"/>
            <a:ext cx="777341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8790" y="3498469"/>
            <a:ext cx="140207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98893" y="3498469"/>
            <a:ext cx="1281556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2794" y="461721"/>
            <a:ext cx="173507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939671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39" y="1946782"/>
            <a:ext cx="7304405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539" y="2251582"/>
            <a:ext cx="2050542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297624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2983052"/>
            <a:ext cx="7422896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3288157"/>
            <a:ext cx="5295138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401256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539" y="4019677"/>
            <a:ext cx="7292848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4324858"/>
            <a:ext cx="5977001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9166" y="461721"/>
            <a:ext cx="1988693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2123" y="461721"/>
            <a:ext cx="1557401" cy="440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711071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539" y="1717878"/>
            <a:ext cx="6895338" cy="3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1539" y="2022982"/>
            <a:ext cx="7210933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27473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1539" y="2754502"/>
            <a:ext cx="7853807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539" y="3059557"/>
            <a:ext cx="3837940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40" y="378396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1539" y="3791077"/>
            <a:ext cx="6427851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1539" y="4095953"/>
            <a:ext cx="2697734" cy="311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940" y="4820666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1539" y="4827778"/>
            <a:ext cx="577596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3566" y="4827778"/>
            <a:ext cx="2027682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1995" y="4827778"/>
            <a:ext cx="4895723" cy="310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539" y="5132578"/>
            <a:ext cx="5028184" cy="310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0161" y="461721"/>
            <a:ext cx="112547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1870582"/>
            <a:ext cx="774865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39" y="2175382"/>
            <a:ext cx="7353046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1754" y="2906852"/>
            <a:ext cx="1785238" cy="311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638677"/>
            <a:ext cx="577596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716" y="3638677"/>
            <a:ext cx="1172527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5085" y="3638677"/>
            <a:ext cx="3759580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37225" y="3638677"/>
            <a:ext cx="1192250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9938" y="3638677"/>
            <a:ext cx="1005039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3943477"/>
            <a:ext cx="1129792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8301" y="3943477"/>
            <a:ext cx="6564249" cy="310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39" y="4248353"/>
            <a:ext cx="7372984" cy="311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39" y="4553458"/>
            <a:ext cx="4562221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1334" y="461721"/>
            <a:ext cx="2178304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1413002"/>
            <a:ext cx="3661410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213779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539" y="2144902"/>
            <a:ext cx="7737856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1539" y="2449702"/>
            <a:ext cx="4257929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317436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1539" y="3181476"/>
            <a:ext cx="6709283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2605" y="3547236"/>
            <a:ext cx="4253992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3444" y="3649345"/>
            <a:ext cx="12763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2605" y="3876421"/>
            <a:ext cx="6618097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564633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39" y="4571746"/>
            <a:ext cx="7248144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39" y="4876546"/>
            <a:ext cx="2508504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8034" y="461721"/>
            <a:ext cx="165303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6400" y="1752612"/>
            <a:ext cx="5791200" cy="4271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722" y="461721"/>
            <a:ext cx="203568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6067" y="461721"/>
            <a:ext cx="988694" cy="4407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924430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539" y="1931542"/>
            <a:ext cx="6581775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444" y="2399410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2605" y="2297302"/>
            <a:ext cx="6586728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2605" y="2571623"/>
            <a:ext cx="3076194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444" y="3003169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2605" y="2901137"/>
            <a:ext cx="6451219" cy="274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2605" y="3175380"/>
            <a:ext cx="3344799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3863213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39" y="3870325"/>
            <a:ext cx="6873875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39" y="4175201"/>
            <a:ext cx="1387221" cy="311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5940" y="4899914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91539" y="4907026"/>
            <a:ext cx="6155182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539" y="5211826"/>
            <a:ext cx="3136265" cy="310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3200" y="0"/>
            <a:ext cx="2590799" cy="19110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4010" y="461721"/>
            <a:ext cx="3576447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9" y="1413002"/>
            <a:ext cx="564680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3025" y="1413002"/>
            <a:ext cx="70079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405890"/>
            <a:ext cx="14224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539" y="2144902"/>
            <a:ext cx="3324352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3444" y="2612771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2605" y="2510663"/>
            <a:ext cx="6514465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3162172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539" y="3169285"/>
            <a:ext cx="4402328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3444" y="3637153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2605" y="3535045"/>
            <a:ext cx="7198868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605" y="3809365"/>
            <a:ext cx="1530350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3444" y="4241038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2605" y="4138879"/>
            <a:ext cx="6279515" cy="274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40" y="4790185"/>
            <a:ext cx="1422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1539" y="4797297"/>
            <a:ext cx="4214241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3444" y="5265166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2605" y="5163058"/>
            <a:ext cx="7198868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92605" y="5437327"/>
            <a:ext cx="1489456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3444" y="5868923"/>
            <a:ext cx="1276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92605" y="5766815"/>
            <a:ext cx="4269232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8182" y="461721"/>
            <a:ext cx="2334133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39" y="1870582"/>
            <a:ext cx="5898642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39" y="2602102"/>
            <a:ext cx="738301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1863471"/>
            <a:ext cx="142240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539" y="3333877"/>
            <a:ext cx="7223379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1539" y="3638677"/>
            <a:ext cx="1315466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4370578"/>
            <a:ext cx="7432294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940" y="4363466"/>
            <a:ext cx="14224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1539" y="5102097"/>
            <a:ext cx="7737856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5406847"/>
            <a:ext cx="953681" cy="311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316991"/>
            <a:ext cx="1716024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348361"/>
            <a:ext cx="16002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348361"/>
            <a:ext cx="1600200" cy="1371600"/>
          </a:xfrm>
          <a:custGeom>
            <a:avLst/>
            <a:gdLst/>
            <a:ahLst/>
            <a:cxnLst/>
            <a:rect l="l" t="t" r="r" b="b"/>
            <a:pathLst>
              <a:path w="16002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1371600" y="0"/>
                </a:lnTo>
                <a:lnTo>
                  <a:pt x="1417666" y="4644"/>
                </a:lnTo>
                <a:lnTo>
                  <a:pt x="1460575" y="17966"/>
                </a:lnTo>
                <a:lnTo>
                  <a:pt x="1499406" y="39045"/>
                </a:lnTo>
                <a:lnTo>
                  <a:pt x="1533239" y="66960"/>
                </a:lnTo>
                <a:lnTo>
                  <a:pt x="1561154" y="100793"/>
                </a:lnTo>
                <a:lnTo>
                  <a:pt x="1582233" y="139624"/>
                </a:lnTo>
                <a:lnTo>
                  <a:pt x="1595555" y="182533"/>
                </a:lnTo>
                <a:lnTo>
                  <a:pt x="1600200" y="228600"/>
                </a:lnTo>
                <a:lnTo>
                  <a:pt x="1600200" y="1143000"/>
                </a:lnTo>
                <a:lnTo>
                  <a:pt x="1595555" y="1189066"/>
                </a:lnTo>
                <a:lnTo>
                  <a:pt x="1582233" y="1231975"/>
                </a:lnTo>
                <a:lnTo>
                  <a:pt x="1561154" y="1270806"/>
                </a:lnTo>
                <a:lnTo>
                  <a:pt x="1533239" y="1304639"/>
                </a:lnTo>
                <a:lnTo>
                  <a:pt x="1499406" y="1332554"/>
                </a:lnTo>
                <a:lnTo>
                  <a:pt x="1460575" y="1353633"/>
                </a:lnTo>
                <a:lnTo>
                  <a:pt x="1417666" y="1366955"/>
                </a:lnTo>
                <a:lnTo>
                  <a:pt x="13716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3"/>
                </a:lnTo>
                <a:lnTo>
                  <a:pt x="100793" y="1332554"/>
                </a:lnTo>
                <a:lnTo>
                  <a:pt x="66960" y="1304639"/>
                </a:lnTo>
                <a:lnTo>
                  <a:pt x="39045" y="1270806"/>
                </a:lnTo>
                <a:lnTo>
                  <a:pt x="17966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4447" y="726389"/>
            <a:ext cx="1128636" cy="30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2840" y="1031494"/>
            <a:ext cx="926592" cy="30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365" y="461721"/>
            <a:ext cx="2462022" cy="440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788286"/>
            <a:ext cx="1308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1539" y="1795602"/>
            <a:ext cx="7764780" cy="279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1539" y="2070226"/>
            <a:ext cx="2285492" cy="278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2720975"/>
            <a:ext cx="1301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1539" y="2728595"/>
            <a:ext cx="7453122" cy="278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3002864"/>
            <a:ext cx="4338828" cy="2791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539" y="3661536"/>
            <a:ext cx="6998716" cy="2788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539" y="3935857"/>
            <a:ext cx="6379845" cy="2788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1539" y="4558029"/>
            <a:ext cx="7663307" cy="2788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3653917"/>
            <a:ext cx="130175" cy="184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1539" y="5216397"/>
            <a:ext cx="7715123" cy="278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1539" y="5490667"/>
            <a:ext cx="1886712" cy="2791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</Words>
  <Application>Microsoft Office PowerPoint</Application>
  <PresentationFormat>Экран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Strategy Pattern</dc:title>
  <dc:creator>Alexander</dc:creator>
  <cp:lastModifiedBy>Alexander</cp:lastModifiedBy>
  <cp:revision>1</cp:revision>
  <dcterms:created xsi:type="dcterms:W3CDTF">2016-02-13T14:13:51Z</dcterms:created>
  <dcterms:modified xsi:type="dcterms:W3CDTF">2016-02-15T14:09:12Z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2016-02-13T00:00:00Z</vt:filetime>
  </property>
</Properties>
</file>