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k object 19"/>
          <p:cNvSpPr/>
          <p:nvPr/>
        </p:nvSpPr>
        <p:spPr>
          <a:xfrm>
            <a:off x="0" y="6024371"/>
            <a:ext cx="9144000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4762" y="6024371"/>
            <a:ext cx="9153525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094412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80" y="6374423"/>
            <a:ext cx="1971675" cy="352425"/>
          </a:xfrm>
          <a:prstGeom prst="rect">
            <a:avLst/>
          </a:prstGeom>
          <a:noFill/>
        </p:spPr>
      </p:pic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C729-ACD9-4815-AA7F-C3C83263D57F}" type="datetimeFigureOut">
              <a:rPr lang="ru-RU" smtClean="0"/>
              <a:t>15.02.2016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7.png"/><Relationship Id="rId21" Type="http://schemas.openxmlformats.org/officeDocument/2006/relationships/image" Target="../media/image159.png"/><Relationship Id="rId7" Type="http://schemas.openxmlformats.org/officeDocument/2006/relationships/image" Target="../media/image13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6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5.png"/><Relationship Id="rId11" Type="http://schemas.openxmlformats.org/officeDocument/2006/relationships/image" Target="../media/image149.png"/><Relationship Id="rId5" Type="http://schemas.openxmlformats.org/officeDocument/2006/relationships/image" Target="../media/image9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8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76.png"/><Relationship Id="rId39" Type="http://schemas.openxmlformats.org/officeDocument/2006/relationships/image" Target="../media/image104.png"/><Relationship Id="rId21" Type="http://schemas.openxmlformats.org/officeDocument/2006/relationships/image" Target="../media/image175.png"/><Relationship Id="rId34" Type="http://schemas.openxmlformats.org/officeDocument/2006/relationships/image" Target="../media/image57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7" Type="http://schemas.openxmlformats.org/officeDocument/2006/relationships/image" Target="../media/image161.png"/><Relationship Id="rId2" Type="http://schemas.openxmlformats.org/officeDocument/2006/relationships/image" Target="../media/image6.png"/><Relationship Id="rId16" Type="http://schemas.openxmlformats.org/officeDocument/2006/relationships/image" Target="../media/image170.png"/><Relationship Id="rId29" Type="http://schemas.openxmlformats.org/officeDocument/2006/relationships/image" Target="../media/image98.png"/><Relationship Id="rId11" Type="http://schemas.openxmlformats.org/officeDocument/2006/relationships/image" Target="../media/image165.png"/><Relationship Id="rId24" Type="http://schemas.openxmlformats.org/officeDocument/2006/relationships/image" Target="../media/image41.png"/><Relationship Id="rId32" Type="http://schemas.openxmlformats.org/officeDocument/2006/relationships/image" Target="../media/image55.png"/><Relationship Id="rId37" Type="http://schemas.openxmlformats.org/officeDocument/2006/relationships/image" Target="../media/image103.png"/><Relationship Id="rId40" Type="http://schemas.openxmlformats.org/officeDocument/2006/relationships/image" Target="../media/image105.png"/><Relationship Id="rId45" Type="http://schemas.openxmlformats.org/officeDocument/2006/relationships/image" Target="../media/image109.png"/><Relationship Id="rId5" Type="http://schemas.openxmlformats.org/officeDocument/2006/relationships/image" Target="../media/image9.png"/><Relationship Id="rId15" Type="http://schemas.openxmlformats.org/officeDocument/2006/relationships/image" Target="../media/image169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102.png"/><Relationship Id="rId49" Type="http://schemas.openxmlformats.org/officeDocument/2006/relationships/image" Target="../media/image113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31" Type="http://schemas.openxmlformats.org/officeDocument/2006/relationships/image" Target="../media/image100.png"/><Relationship Id="rId44" Type="http://schemas.openxmlformats.org/officeDocument/2006/relationships/image" Target="../media/image108.png"/><Relationship Id="rId52" Type="http://schemas.openxmlformats.org/officeDocument/2006/relationships/image" Target="../media/image116.png"/><Relationship Id="rId4" Type="http://schemas.openxmlformats.org/officeDocument/2006/relationships/image" Target="../media/image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46.png"/><Relationship Id="rId27" Type="http://schemas.openxmlformats.org/officeDocument/2006/relationships/image" Target="../media/image44.png"/><Relationship Id="rId30" Type="http://schemas.openxmlformats.org/officeDocument/2006/relationships/image" Target="../media/image99.png"/><Relationship Id="rId35" Type="http://schemas.openxmlformats.org/officeDocument/2006/relationships/image" Target="../media/image101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8" Type="http://schemas.openxmlformats.org/officeDocument/2006/relationships/image" Target="../media/image162.png"/><Relationship Id="rId51" Type="http://schemas.openxmlformats.org/officeDocument/2006/relationships/image" Target="../media/image115.png"/><Relationship Id="rId3" Type="http://schemas.openxmlformats.org/officeDocument/2006/relationships/image" Target="../media/image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42.png"/><Relationship Id="rId33" Type="http://schemas.openxmlformats.org/officeDocument/2006/relationships/image" Target="../media/image56.png"/><Relationship Id="rId38" Type="http://schemas.openxmlformats.org/officeDocument/2006/relationships/image" Target="../media/image51.png"/><Relationship Id="rId46" Type="http://schemas.openxmlformats.org/officeDocument/2006/relationships/image" Target="../media/image110.png"/><Relationship Id="rId20" Type="http://schemas.openxmlformats.org/officeDocument/2006/relationships/image" Target="../media/image174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image" Target="../media/image9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8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9.png"/><Relationship Id="rId10" Type="http://schemas.openxmlformats.org/officeDocument/2006/relationships/image" Target="../media/image72.png"/><Relationship Id="rId4" Type="http://schemas.openxmlformats.org/officeDocument/2006/relationships/image" Target="../media/image8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8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1.png"/><Relationship Id="rId26" Type="http://schemas.openxmlformats.org/officeDocument/2006/relationships/image" Target="../media/image44.png"/><Relationship Id="rId3" Type="http://schemas.openxmlformats.org/officeDocument/2006/relationships/image" Target="../media/image89.png"/><Relationship Id="rId21" Type="http://schemas.openxmlformats.org/officeDocument/2006/relationships/image" Target="../media/image51.png"/><Relationship Id="rId34" Type="http://schemas.openxmlformats.org/officeDocument/2006/relationships/image" Target="../media/image114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57.png"/><Relationship Id="rId25" Type="http://schemas.openxmlformats.org/officeDocument/2006/relationships/image" Target="../media/image106.png"/><Relationship Id="rId33" Type="http://schemas.openxmlformats.org/officeDocument/2006/relationships/image" Target="../media/image113.png"/><Relationship Id="rId2" Type="http://schemas.openxmlformats.org/officeDocument/2006/relationships/image" Target="../media/image88.png"/><Relationship Id="rId16" Type="http://schemas.openxmlformats.org/officeDocument/2006/relationships/image" Target="../media/image56.png"/><Relationship Id="rId20" Type="http://schemas.openxmlformats.org/officeDocument/2006/relationships/image" Target="../media/image103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47.png"/><Relationship Id="rId32" Type="http://schemas.openxmlformats.org/officeDocument/2006/relationships/image" Target="../media/image112.png"/><Relationship Id="rId5" Type="http://schemas.openxmlformats.org/officeDocument/2006/relationships/image" Target="../media/image91.png"/><Relationship Id="rId15" Type="http://schemas.openxmlformats.org/officeDocument/2006/relationships/image" Target="../media/image55.png"/><Relationship Id="rId23" Type="http://schemas.openxmlformats.org/officeDocument/2006/relationships/image" Target="../media/image105.png"/><Relationship Id="rId28" Type="http://schemas.openxmlformats.org/officeDocument/2006/relationships/image" Target="../media/image108.png"/><Relationship Id="rId36" Type="http://schemas.openxmlformats.org/officeDocument/2006/relationships/image" Target="../media/image116.png"/><Relationship Id="rId10" Type="http://schemas.openxmlformats.org/officeDocument/2006/relationships/image" Target="../media/image96.png"/><Relationship Id="rId19" Type="http://schemas.openxmlformats.org/officeDocument/2006/relationships/image" Target="../media/image102.png"/><Relationship Id="rId31" Type="http://schemas.openxmlformats.org/officeDocument/2006/relationships/image" Target="../media/image11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4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Relationship Id="rId8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7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6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9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8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7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6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9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8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593969" y="2606294"/>
            <a:ext cx="2957576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4678" y="3550284"/>
            <a:ext cx="1783587" cy="306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5678" y="461721"/>
            <a:ext cx="2776093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1927986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748"/>
                </a:lnTo>
                <a:lnTo>
                  <a:pt x="5137277" y="777748"/>
                </a:lnTo>
                <a:lnTo>
                  <a:pt x="5187755" y="767562"/>
                </a:lnTo>
                <a:lnTo>
                  <a:pt x="5228970" y="739790"/>
                </a:lnTo>
                <a:lnTo>
                  <a:pt x="5256756" y="698613"/>
                </a:lnTo>
                <a:lnTo>
                  <a:pt x="5266944" y="648208"/>
                </a:lnTo>
                <a:lnTo>
                  <a:pt x="5266944" y="129666"/>
                </a:lnTo>
                <a:lnTo>
                  <a:pt x="5256756" y="79188"/>
                </a:lnTo>
                <a:lnTo>
                  <a:pt x="5228971" y="37973"/>
                </a:lnTo>
                <a:lnTo>
                  <a:pt x="5187755" y="10187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1927986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666"/>
                </a:moveTo>
                <a:lnTo>
                  <a:pt x="5266944" y="648208"/>
                </a:lnTo>
                <a:lnTo>
                  <a:pt x="5256756" y="698613"/>
                </a:lnTo>
                <a:lnTo>
                  <a:pt x="5228970" y="739790"/>
                </a:lnTo>
                <a:lnTo>
                  <a:pt x="5187755" y="767562"/>
                </a:lnTo>
                <a:lnTo>
                  <a:pt x="5137277" y="777748"/>
                </a:lnTo>
                <a:lnTo>
                  <a:pt x="0" y="777748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7"/>
                </a:lnTo>
                <a:lnTo>
                  <a:pt x="5228971" y="37973"/>
                </a:lnTo>
                <a:lnTo>
                  <a:pt x="5256756" y="79188"/>
                </a:lnTo>
                <a:lnTo>
                  <a:pt x="5266944" y="129666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4310" y="1987245"/>
            <a:ext cx="137160" cy="331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2910" y="1987245"/>
            <a:ext cx="4658614" cy="331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2910" y="2284729"/>
            <a:ext cx="1136599" cy="330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1830832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86"/>
                </a:lnTo>
                <a:lnTo>
                  <a:pt x="80252" y="22116"/>
                </a:lnTo>
                <a:lnTo>
                  <a:pt x="47458" y="47450"/>
                </a:lnTo>
                <a:lnTo>
                  <a:pt x="22121" y="80245"/>
                </a:lnTo>
                <a:lnTo>
                  <a:pt x="5787" y="118959"/>
                </a:lnTo>
                <a:lnTo>
                  <a:pt x="0" y="162051"/>
                </a:lnTo>
                <a:lnTo>
                  <a:pt x="0" y="810132"/>
                </a:lnTo>
                <a:lnTo>
                  <a:pt x="5787" y="853225"/>
                </a:lnTo>
                <a:lnTo>
                  <a:pt x="22121" y="891939"/>
                </a:lnTo>
                <a:lnTo>
                  <a:pt x="47458" y="924734"/>
                </a:lnTo>
                <a:lnTo>
                  <a:pt x="80252" y="950068"/>
                </a:lnTo>
                <a:lnTo>
                  <a:pt x="118961" y="966398"/>
                </a:lnTo>
                <a:lnTo>
                  <a:pt x="162039" y="972184"/>
                </a:lnTo>
                <a:lnTo>
                  <a:pt x="2800604" y="972184"/>
                </a:lnTo>
                <a:lnTo>
                  <a:pt x="2843696" y="966398"/>
                </a:lnTo>
                <a:lnTo>
                  <a:pt x="2882410" y="950068"/>
                </a:lnTo>
                <a:lnTo>
                  <a:pt x="2915205" y="924734"/>
                </a:lnTo>
                <a:lnTo>
                  <a:pt x="2940539" y="891939"/>
                </a:lnTo>
                <a:lnTo>
                  <a:pt x="2956869" y="853225"/>
                </a:lnTo>
                <a:lnTo>
                  <a:pt x="2962655" y="810132"/>
                </a:lnTo>
                <a:lnTo>
                  <a:pt x="2962655" y="162051"/>
                </a:lnTo>
                <a:lnTo>
                  <a:pt x="2956869" y="118959"/>
                </a:lnTo>
                <a:lnTo>
                  <a:pt x="2940539" y="80245"/>
                </a:lnTo>
                <a:lnTo>
                  <a:pt x="2915205" y="47450"/>
                </a:lnTo>
                <a:lnTo>
                  <a:pt x="2882410" y="22116"/>
                </a:lnTo>
                <a:lnTo>
                  <a:pt x="2843696" y="5786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1830832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2051"/>
                </a:moveTo>
                <a:lnTo>
                  <a:pt x="5787" y="118959"/>
                </a:lnTo>
                <a:lnTo>
                  <a:pt x="22121" y="80245"/>
                </a:lnTo>
                <a:lnTo>
                  <a:pt x="47458" y="47450"/>
                </a:lnTo>
                <a:lnTo>
                  <a:pt x="80252" y="22116"/>
                </a:lnTo>
                <a:lnTo>
                  <a:pt x="118961" y="5786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86"/>
                </a:lnTo>
                <a:lnTo>
                  <a:pt x="2882410" y="22116"/>
                </a:lnTo>
                <a:lnTo>
                  <a:pt x="2915205" y="47450"/>
                </a:lnTo>
                <a:lnTo>
                  <a:pt x="2940539" y="80245"/>
                </a:lnTo>
                <a:lnTo>
                  <a:pt x="2956869" y="118959"/>
                </a:lnTo>
                <a:lnTo>
                  <a:pt x="2962655" y="162051"/>
                </a:lnTo>
                <a:lnTo>
                  <a:pt x="2962655" y="810132"/>
                </a:lnTo>
                <a:lnTo>
                  <a:pt x="2956869" y="853225"/>
                </a:lnTo>
                <a:lnTo>
                  <a:pt x="2940539" y="891939"/>
                </a:lnTo>
                <a:lnTo>
                  <a:pt x="2915205" y="924734"/>
                </a:lnTo>
                <a:lnTo>
                  <a:pt x="2882410" y="950068"/>
                </a:lnTo>
                <a:lnTo>
                  <a:pt x="2843696" y="966398"/>
                </a:lnTo>
                <a:lnTo>
                  <a:pt x="2800604" y="972184"/>
                </a:lnTo>
                <a:lnTo>
                  <a:pt x="162039" y="972184"/>
                </a:lnTo>
                <a:lnTo>
                  <a:pt x="118961" y="966398"/>
                </a:lnTo>
                <a:lnTo>
                  <a:pt x="80252" y="950068"/>
                </a:lnTo>
                <a:lnTo>
                  <a:pt x="47458" y="924734"/>
                </a:lnTo>
                <a:lnTo>
                  <a:pt x="22121" y="891939"/>
                </a:lnTo>
                <a:lnTo>
                  <a:pt x="5787" y="853225"/>
                </a:lnTo>
                <a:lnTo>
                  <a:pt x="0" y="810132"/>
                </a:lnTo>
                <a:lnTo>
                  <a:pt x="0" y="16205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307" y="1897379"/>
            <a:ext cx="2694813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2682" y="2275332"/>
            <a:ext cx="1247063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9855" y="2948813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748"/>
                </a:lnTo>
                <a:lnTo>
                  <a:pt x="5137277" y="777748"/>
                </a:lnTo>
                <a:lnTo>
                  <a:pt x="5187755" y="767560"/>
                </a:lnTo>
                <a:lnTo>
                  <a:pt x="5228970" y="739775"/>
                </a:lnTo>
                <a:lnTo>
                  <a:pt x="5256756" y="698559"/>
                </a:lnTo>
                <a:lnTo>
                  <a:pt x="5266944" y="648081"/>
                </a:lnTo>
                <a:lnTo>
                  <a:pt x="5266944" y="129666"/>
                </a:lnTo>
                <a:lnTo>
                  <a:pt x="5256756" y="79188"/>
                </a:lnTo>
                <a:lnTo>
                  <a:pt x="5228971" y="37973"/>
                </a:lnTo>
                <a:lnTo>
                  <a:pt x="5187755" y="10187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9855" y="2948813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666"/>
                </a:moveTo>
                <a:lnTo>
                  <a:pt x="5266944" y="648081"/>
                </a:lnTo>
                <a:lnTo>
                  <a:pt x="5256756" y="698559"/>
                </a:lnTo>
                <a:lnTo>
                  <a:pt x="5228970" y="739775"/>
                </a:lnTo>
                <a:lnTo>
                  <a:pt x="5187755" y="767560"/>
                </a:lnTo>
                <a:lnTo>
                  <a:pt x="5137277" y="777748"/>
                </a:lnTo>
                <a:lnTo>
                  <a:pt x="0" y="777748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7"/>
                </a:lnTo>
                <a:lnTo>
                  <a:pt x="5228971" y="37973"/>
                </a:lnTo>
                <a:lnTo>
                  <a:pt x="5256756" y="79188"/>
                </a:lnTo>
                <a:lnTo>
                  <a:pt x="5266944" y="129666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4310" y="3008325"/>
            <a:ext cx="137160" cy="331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2910" y="3008325"/>
            <a:ext cx="4608195" cy="3310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2910" y="3305505"/>
            <a:ext cx="3179825" cy="3310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28516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85"/>
                </a:lnTo>
                <a:lnTo>
                  <a:pt x="80252" y="22112"/>
                </a:lnTo>
                <a:lnTo>
                  <a:pt x="47458" y="47434"/>
                </a:lnTo>
                <a:lnTo>
                  <a:pt x="22121" y="80207"/>
                </a:lnTo>
                <a:lnTo>
                  <a:pt x="5787" y="118886"/>
                </a:lnTo>
                <a:lnTo>
                  <a:pt x="0" y="161925"/>
                </a:lnTo>
                <a:lnTo>
                  <a:pt x="0" y="810132"/>
                </a:lnTo>
                <a:lnTo>
                  <a:pt x="5787" y="853181"/>
                </a:lnTo>
                <a:lnTo>
                  <a:pt x="22121" y="891883"/>
                </a:lnTo>
                <a:lnTo>
                  <a:pt x="47458" y="924686"/>
                </a:lnTo>
                <a:lnTo>
                  <a:pt x="80252" y="950039"/>
                </a:lnTo>
                <a:lnTo>
                  <a:pt x="118961" y="966390"/>
                </a:lnTo>
                <a:lnTo>
                  <a:pt x="162039" y="972184"/>
                </a:lnTo>
                <a:lnTo>
                  <a:pt x="2800604" y="972184"/>
                </a:lnTo>
                <a:lnTo>
                  <a:pt x="2843696" y="966390"/>
                </a:lnTo>
                <a:lnTo>
                  <a:pt x="2882410" y="950039"/>
                </a:lnTo>
                <a:lnTo>
                  <a:pt x="2915205" y="924687"/>
                </a:lnTo>
                <a:lnTo>
                  <a:pt x="2940539" y="891883"/>
                </a:lnTo>
                <a:lnTo>
                  <a:pt x="2956869" y="853181"/>
                </a:lnTo>
                <a:lnTo>
                  <a:pt x="2962655" y="810132"/>
                </a:lnTo>
                <a:lnTo>
                  <a:pt x="2962655" y="161925"/>
                </a:lnTo>
                <a:lnTo>
                  <a:pt x="2956869" y="118886"/>
                </a:lnTo>
                <a:lnTo>
                  <a:pt x="2940539" y="80207"/>
                </a:lnTo>
                <a:lnTo>
                  <a:pt x="2915205" y="47434"/>
                </a:lnTo>
                <a:lnTo>
                  <a:pt x="2882410" y="22112"/>
                </a:lnTo>
                <a:lnTo>
                  <a:pt x="2843696" y="5785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28516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1925"/>
                </a:moveTo>
                <a:lnTo>
                  <a:pt x="5787" y="118886"/>
                </a:lnTo>
                <a:lnTo>
                  <a:pt x="22121" y="80207"/>
                </a:lnTo>
                <a:lnTo>
                  <a:pt x="47458" y="47434"/>
                </a:lnTo>
                <a:lnTo>
                  <a:pt x="80252" y="22112"/>
                </a:lnTo>
                <a:lnTo>
                  <a:pt x="118961" y="5785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85"/>
                </a:lnTo>
                <a:lnTo>
                  <a:pt x="2882410" y="22112"/>
                </a:lnTo>
                <a:lnTo>
                  <a:pt x="2915205" y="47434"/>
                </a:lnTo>
                <a:lnTo>
                  <a:pt x="2940539" y="80207"/>
                </a:lnTo>
                <a:lnTo>
                  <a:pt x="2956869" y="118886"/>
                </a:lnTo>
                <a:lnTo>
                  <a:pt x="2962655" y="161925"/>
                </a:lnTo>
                <a:lnTo>
                  <a:pt x="2962655" y="810132"/>
                </a:lnTo>
                <a:lnTo>
                  <a:pt x="2956869" y="853181"/>
                </a:lnTo>
                <a:lnTo>
                  <a:pt x="2940539" y="891883"/>
                </a:lnTo>
                <a:lnTo>
                  <a:pt x="2915205" y="924687"/>
                </a:lnTo>
                <a:lnTo>
                  <a:pt x="2882410" y="950039"/>
                </a:lnTo>
                <a:lnTo>
                  <a:pt x="2843696" y="966390"/>
                </a:lnTo>
                <a:lnTo>
                  <a:pt x="2800604" y="972184"/>
                </a:lnTo>
                <a:lnTo>
                  <a:pt x="162039" y="972184"/>
                </a:lnTo>
                <a:lnTo>
                  <a:pt x="118961" y="966390"/>
                </a:lnTo>
                <a:lnTo>
                  <a:pt x="80252" y="950039"/>
                </a:lnTo>
                <a:lnTo>
                  <a:pt x="47458" y="924686"/>
                </a:lnTo>
                <a:lnTo>
                  <a:pt x="22121" y="891883"/>
                </a:lnTo>
                <a:lnTo>
                  <a:pt x="5787" y="853181"/>
                </a:lnTo>
                <a:lnTo>
                  <a:pt x="0" y="810132"/>
                </a:lnTo>
                <a:lnTo>
                  <a:pt x="0" y="1619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5911" y="2918460"/>
            <a:ext cx="2170049" cy="419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2682" y="3296411"/>
            <a:ext cx="1247063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19855" y="3969639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748"/>
                </a:lnTo>
                <a:lnTo>
                  <a:pt x="5137277" y="777748"/>
                </a:lnTo>
                <a:lnTo>
                  <a:pt x="5187755" y="767560"/>
                </a:lnTo>
                <a:lnTo>
                  <a:pt x="5228970" y="739775"/>
                </a:lnTo>
                <a:lnTo>
                  <a:pt x="5256756" y="698559"/>
                </a:lnTo>
                <a:lnTo>
                  <a:pt x="5266944" y="648081"/>
                </a:lnTo>
                <a:lnTo>
                  <a:pt x="5266944" y="129667"/>
                </a:lnTo>
                <a:lnTo>
                  <a:pt x="5256756" y="79188"/>
                </a:lnTo>
                <a:lnTo>
                  <a:pt x="5228971" y="37973"/>
                </a:lnTo>
                <a:lnTo>
                  <a:pt x="5187755" y="10187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9855" y="3969639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667"/>
                </a:moveTo>
                <a:lnTo>
                  <a:pt x="5266944" y="648081"/>
                </a:lnTo>
                <a:lnTo>
                  <a:pt x="5256756" y="698559"/>
                </a:lnTo>
                <a:lnTo>
                  <a:pt x="5228970" y="739775"/>
                </a:lnTo>
                <a:lnTo>
                  <a:pt x="5187755" y="767560"/>
                </a:lnTo>
                <a:lnTo>
                  <a:pt x="5137277" y="777748"/>
                </a:lnTo>
                <a:lnTo>
                  <a:pt x="0" y="777748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7"/>
                </a:lnTo>
                <a:lnTo>
                  <a:pt x="5228971" y="37973"/>
                </a:lnTo>
                <a:lnTo>
                  <a:pt x="5256756" y="79188"/>
                </a:lnTo>
                <a:lnTo>
                  <a:pt x="5266944" y="129667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4310" y="4029455"/>
            <a:ext cx="137160" cy="330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10" y="4029455"/>
            <a:ext cx="4262754" cy="3307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10" y="4326585"/>
            <a:ext cx="1088809" cy="331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38723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94"/>
                </a:lnTo>
                <a:lnTo>
                  <a:pt x="80252" y="22145"/>
                </a:lnTo>
                <a:lnTo>
                  <a:pt x="47458" y="47498"/>
                </a:lnTo>
                <a:lnTo>
                  <a:pt x="22121" y="80301"/>
                </a:lnTo>
                <a:lnTo>
                  <a:pt x="5787" y="119003"/>
                </a:lnTo>
                <a:lnTo>
                  <a:pt x="0" y="162052"/>
                </a:lnTo>
                <a:lnTo>
                  <a:pt x="0" y="810133"/>
                </a:lnTo>
                <a:lnTo>
                  <a:pt x="5787" y="853225"/>
                </a:lnTo>
                <a:lnTo>
                  <a:pt x="22121" y="891939"/>
                </a:lnTo>
                <a:lnTo>
                  <a:pt x="47458" y="924734"/>
                </a:lnTo>
                <a:lnTo>
                  <a:pt x="80252" y="950068"/>
                </a:lnTo>
                <a:lnTo>
                  <a:pt x="118961" y="966398"/>
                </a:lnTo>
                <a:lnTo>
                  <a:pt x="162039" y="972185"/>
                </a:lnTo>
                <a:lnTo>
                  <a:pt x="2800604" y="972185"/>
                </a:lnTo>
                <a:lnTo>
                  <a:pt x="2843696" y="966398"/>
                </a:lnTo>
                <a:lnTo>
                  <a:pt x="2882410" y="950068"/>
                </a:lnTo>
                <a:lnTo>
                  <a:pt x="2915205" y="924734"/>
                </a:lnTo>
                <a:lnTo>
                  <a:pt x="2940539" y="891939"/>
                </a:lnTo>
                <a:lnTo>
                  <a:pt x="2956869" y="853225"/>
                </a:lnTo>
                <a:lnTo>
                  <a:pt x="2962655" y="810133"/>
                </a:lnTo>
                <a:lnTo>
                  <a:pt x="2962655" y="162052"/>
                </a:lnTo>
                <a:lnTo>
                  <a:pt x="2956869" y="119003"/>
                </a:lnTo>
                <a:lnTo>
                  <a:pt x="2940539" y="80301"/>
                </a:lnTo>
                <a:lnTo>
                  <a:pt x="2915205" y="47498"/>
                </a:lnTo>
                <a:lnTo>
                  <a:pt x="2882410" y="22145"/>
                </a:lnTo>
                <a:lnTo>
                  <a:pt x="2843696" y="5794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38723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2052"/>
                </a:moveTo>
                <a:lnTo>
                  <a:pt x="5787" y="119003"/>
                </a:lnTo>
                <a:lnTo>
                  <a:pt x="22121" y="80301"/>
                </a:lnTo>
                <a:lnTo>
                  <a:pt x="47458" y="47498"/>
                </a:lnTo>
                <a:lnTo>
                  <a:pt x="80252" y="22145"/>
                </a:lnTo>
                <a:lnTo>
                  <a:pt x="118961" y="5794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94"/>
                </a:lnTo>
                <a:lnTo>
                  <a:pt x="2882410" y="22145"/>
                </a:lnTo>
                <a:lnTo>
                  <a:pt x="2915205" y="47498"/>
                </a:lnTo>
                <a:lnTo>
                  <a:pt x="2940539" y="80301"/>
                </a:lnTo>
                <a:lnTo>
                  <a:pt x="2956869" y="119003"/>
                </a:lnTo>
                <a:lnTo>
                  <a:pt x="2962655" y="162052"/>
                </a:lnTo>
                <a:lnTo>
                  <a:pt x="2962655" y="810133"/>
                </a:lnTo>
                <a:lnTo>
                  <a:pt x="2956869" y="853225"/>
                </a:lnTo>
                <a:lnTo>
                  <a:pt x="2940539" y="891939"/>
                </a:lnTo>
                <a:lnTo>
                  <a:pt x="2915205" y="924734"/>
                </a:lnTo>
                <a:lnTo>
                  <a:pt x="2882410" y="950068"/>
                </a:lnTo>
                <a:lnTo>
                  <a:pt x="2843696" y="966398"/>
                </a:lnTo>
                <a:lnTo>
                  <a:pt x="2800604" y="972185"/>
                </a:lnTo>
                <a:lnTo>
                  <a:pt x="162039" y="972185"/>
                </a:lnTo>
                <a:lnTo>
                  <a:pt x="118961" y="966398"/>
                </a:lnTo>
                <a:lnTo>
                  <a:pt x="80252" y="950068"/>
                </a:lnTo>
                <a:lnTo>
                  <a:pt x="47458" y="924734"/>
                </a:lnTo>
                <a:lnTo>
                  <a:pt x="22121" y="891939"/>
                </a:lnTo>
                <a:lnTo>
                  <a:pt x="5787" y="853225"/>
                </a:lnTo>
                <a:lnTo>
                  <a:pt x="0" y="810133"/>
                </a:lnTo>
                <a:lnTo>
                  <a:pt x="0" y="16205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3031" y="3939235"/>
            <a:ext cx="2539491" cy="4194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2682" y="4317491"/>
            <a:ext cx="1247063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19855" y="4990465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697"/>
                </a:lnTo>
                <a:lnTo>
                  <a:pt x="5137277" y="777697"/>
                </a:lnTo>
                <a:lnTo>
                  <a:pt x="5187755" y="767510"/>
                </a:lnTo>
                <a:lnTo>
                  <a:pt x="5228970" y="739728"/>
                </a:lnTo>
                <a:lnTo>
                  <a:pt x="5256756" y="698524"/>
                </a:lnTo>
                <a:lnTo>
                  <a:pt x="5266944" y="648068"/>
                </a:lnTo>
                <a:lnTo>
                  <a:pt x="5266944" y="129540"/>
                </a:lnTo>
                <a:lnTo>
                  <a:pt x="5256756" y="79134"/>
                </a:lnTo>
                <a:lnTo>
                  <a:pt x="5228971" y="37957"/>
                </a:lnTo>
                <a:lnTo>
                  <a:pt x="5187755" y="10185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19855" y="4990465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540"/>
                </a:moveTo>
                <a:lnTo>
                  <a:pt x="5266944" y="648068"/>
                </a:lnTo>
                <a:lnTo>
                  <a:pt x="5256756" y="698524"/>
                </a:lnTo>
                <a:lnTo>
                  <a:pt x="5228970" y="739728"/>
                </a:lnTo>
                <a:lnTo>
                  <a:pt x="5187755" y="767510"/>
                </a:lnTo>
                <a:lnTo>
                  <a:pt x="5137277" y="777697"/>
                </a:lnTo>
                <a:lnTo>
                  <a:pt x="0" y="777697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5"/>
                </a:lnTo>
                <a:lnTo>
                  <a:pt x="5228971" y="37957"/>
                </a:lnTo>
                <a:lnTo>
                  <a:pt x="5256756" y="79134"/>
                </a:lnTo>
                <a:lnTo>
                  <a:pt x="5266944" y="129540"/>
                </a:lnTo>
                <a:close/>
              </a:path>
            </a:pathLst>
          </a:custGeom>
          <a:ln w="25399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4310" y="5050535"/>
            <a:ext cx="137160" cy="330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2910" y="5050535"/>
            <a:ext cx="4558792" cy="3307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32910" y="5347715"/>
            <a:ext cx="820343" cy="330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4893183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86"/>
                </a:lnTo>
                <a:lnTo>
                  <a:pt x="80252" y="22116"/>
                </a:lnTo>
                <a:lnTo>
                  <a:pt x="47458" y="47450"/>
                </a:lnTo>
                <a:lnTo>
                  <a:pt x="22121" y="80245"/>
                </a:lnTo>
                <a:lnTo>
                  <a:pt x="5787" y="118959"/>
                </a:lnTo>
                <a:lnTo>
                  <a:pt x="0" y="162052"/>
                </a:lnTo>
                <a:lnTo>
                  <a:pt x="0" y="810158"/>
                </a:lnTo>
                <a:lnTo>
                  <a:pt x="5787" y="853236"/>
                </a:lnTo>
                <a:lnTo>
                  <a:pt x="22121" y="891944"/>
                </a:lnTo>
                <a:lnTo>
                  <a:pt x="47458" y="924739"/>
                </a:lnTo>
                <a:lnTo>
                  <a:pt x="80252" y="950075"/>
                </a:lnTo>
                <a:lnTo>
                  <a:pt x="118961" y="966409"/>
                </a:lnTo>
                <a:lnTo>
                  <a:pt x="162039" y="972197"/>
                </a:lnTo>
                <a:lnTo>
                  <a:pt x="2800604" y="972197"/>
                </a:lnTo>
                <a:lnTo>
                  <a:pt x="2843696" y="966409"/>
                </a:lnTo>
                <a:lnTo>
                  <a:pt x="2882410" y="950075"/>
                </a:lnTo>
                <a:lnTo>
                  <a:pt x="2915205" y="924739"/>
                </a:lnTo>
                <a:lnTo>
                  <a:pt x="2940539" y="891944"/>
                </a:lnTo>
                <a:lnTo>
                  <a:pt x="2956869" y="853236"/>
                </a:lnTo>
                <a:lnTo>
                  <a:pt x="2962655" y="810158"/>
                </a:lnTo>
                <a:lnTo>
                  <a:pt x="2962655" y="162052"/>
                </a:lnTo>
                <a:lnTo>
                  <a:pt x="2956869" y="118959"/>
                </a:lnTo>
                <a:lnTo>
                  <a:pt x="2940539" y="80245"/>
                </a:lnTo>
                <a:lnTo>
                  <a:pt x="2915205" y="47450"/>
                </a:lnTo>
                <a:lnTo>
                  <a:pt x="2882410" y="22116"/>
                </a:lnTo>
                <a:lnTo>
                  <a:pt x="2843696" y="5786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00" y="4893183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2052"/>
                </a:moveTo>
                <a:lnTo>
                  <a:pt x="5787" y="118959"/>
                </a:lnTo>
                <a:lnTo>
                  <a:pt x="22121" y="80245"/>
                </a:lnTo>
                <a:lnTo>
                  <a:pt x="47458" y="47450"/>
                </a:lnTo>
                <a:lnTo>
                  <a:pt x="80252" y="22116"/>
                </a:lnTo>
                <a:lnTo>
                  <a:pt x="118961" y="5786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86"/>
                </a:lnTo>
                <a:lnTo>
                  <a:pt x="2882410" y="22116"/>
                </a:lnTo>
                <a:lnTo>
                  <a:pt x="2915205" y="47450"/>
                </a:lnTo>
                <a:lnTo>
                  <a:pt x="2940539" y="80245"/>
                </a:lnTo>
                <a:lnTo>
                  <a:pt x="2956869" y="118959"/>
                </a:lnTo>
                <a:lnTo>
                  <a:pt x="2962655" y="162052"/>
                </a:lnTo>
                <a:lnTo>
                  <a:pt x="2962655" y="810158"/>
                </a:lnTo>
                <a:lnTo>
                  <a:pt x="2956869" y="853236"/>
                </a:lnTo>
                <a:lnTo>
                  <a:pt x="2940539" y="891944"/>
                </a:lnTo>
                <a:lnTo>
                  <a:pt x="2915205" y="924739"/>
                </a:lnTo>
                <a:lnTo>
                  <a:pt x="2882410" y="950075"/>
                </a:lnTo>
                <a:lnTo>
                  <a:pt x="2843696" y="966409"/>
                </a:lnTo>
                <a:lnTo>
                  <a:pt x="2800604" y="972197"/>
                </a:lnTo>
                <a:lnTo>
                  <a:pt x="162039" y="972197"/>
                </a:lnTo>
                <a:lnTo>
                  <a:pt x="118961" y="966409"/>
                </a:lnTo>
                <a:lnTo>
                  <a:pt x="80252" y="950075"/>
                </a:lnTo>
                <a:lnTo>
                  <a:pt x="47458" y="924739"/>
                </a:lnTo>
                <a:lnTo>
                  <a:pt x="22121" y="891944"/>
                </a:lnTo>
                <a:lnTo>
                  <a:pt x="5787" y="853236"/>
                </a:lnTo>
                <a:lnTo>
                  <a:pt x="0" y="810158"/>
                </a:lnTo>
                <a:lnTo>
                  <a:pt x="0" y="16205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3343" y="4960315"/>
            <a:ext cx="2136648" cy="4194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81430" y="5338571"/>
            <a:ext cx="1461389" cy="4191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2794" y="461721"/>
            <a:ext cx="173507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844" y="1413002"/>
            <a:ext cx="944473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1038" y="1413002"/>
            <a:ext cx="640486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605" y="1778838"/>
            <a:ext cx="6964045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1881251"/>
            <a:ext cx="12763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2605" y="2108326"/>
            <a:ext cx="6232779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2796159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1844" y="2803270"/>
            <a:ext cx="1792605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2605" y="3169285"/>
            <a:ext cx="416966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3794" y="3169285"/>
            <a:ext cx="1135849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4685" y="3169285"/>
            <a:ext cx="5970777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3444" y="3271392"/>
            <a:ext cx="12763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2605" y="3498469"/>
            <a:ext cx="1068476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2057" y="3498469"/>
            <a:ext cx="1293495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9446" y="3498469"/>
            <a:ext cx="1237513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4159" y="3498469"/>
            <a:ext cx="887310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5369" y="3498469"/>
            <a:ext cx="3092323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605" y="3772789"/>
            <a:ext cx="950849" cy="274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6714" y="3772789"/>
            <a:ext cx="1172425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519" y="4299203"/>
            <a:ext cx="1563624" cy="16398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2291" y="4684776"/>
            <a:ext cx="1449324" cy="944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23950" y="5492241"/>
            <a:ext cx="723900" cy="36201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000" y="4692141"/>
            <a:ext cx="1447800" cy="8000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23950" y="4330191"/>
            <a:ext cx="723900" cy="3619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2000" y="4330191"/>
            <a:ext cx="1447800" cy="1524635"/>
          </a:xfrm>
          <a:custGeom>
            <a:avLst/>
            <a:gdLst/>
            <a:ahLst/>
            <a:cxnLst/>
            <a:rect l="l" t="t" r="r" b="b"/>
            <a:pathLst>
              <a:path w="1447800" h="1524635">
                <a:moveTo>
                  <a:pt x="0" y="361949"/>
                </a:moveTo>
                <a:lnTo>
                  <a:pt x="361950" y="361949"/>
                </a:lnTo>
                <a:lnTo>
                  <a:pt x="361950" y="0"/>
                </a:lnTo>
                <a:lnTo>
                  <a:pt x="1085850" y="0"/>
                </a:lnTo>
                <a:lnTo>
                  <a:pt x="1085850" y="361949"/>
                </a:lnTo>
                <a:lnTo>
                  <a:pt x="1447800" y="361949"/>
                </a:lnTo>
                <a:lnTo>
                  <a:pt x="1447800" y="1162049"/>
                </a:lnTo>
                <a:lnTo>
                  <a:pt x="1085850" y="1162049"/>
                </a:lnTo>
                <a:lnTo>
                  <a:pt x="1085850" y="1524063"/>
                </a:lnTo>
                <a:lnTo>
                  <a:pt x="361950" y="1524063"/>
                </a:lnTo>
                <a:lnTo>
                  <a:pt x="361950" y="1162049"/>
                </a:lnTo>
                <a:lnTo>
                  <a:pt x="0" y="1162049"/>
                </a:lnTo>
                <a:lnTo>
                  <a:pt x="0" y="3619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6319" y="4788661"/>
            <a:ext cx="1011897" cy="304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0600" y="5093461"/>
            <a:ext cx="1101001" cy="304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4147" y="4312920"/>
            <a:ext cx="1078991" cy="16383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2896" y="4733544"/>
            <a:ext cx="1344168" cy="8610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516" y="4343400"/>
            <a:ext cx="962279" cy="152317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25516" y="4343400"/>
            <a:ext cx="962660" cy="1523365"/>
          </a:xfrm>
          <a:custGeom>
            <a:avLst/>
            <a:gdLst/>
            <a:ahLst/>
            <a:cxnLst/>
            <a:rect l="l" t="t" r="r" b="b"/>
            <a:pathLst>
              <a:path w="962660" h="1523364">
                <a:moveTo>
                  <a:pt x="188595" y="376808"/>
                </a:moveTo>
                <a:lnTo>
                  <a:pt x="9779" y="376047"/>
                </a:lnTo>
                <a:lnTo>
                  <a:pt x="8492" y="332169"/>
                </a:lnTo>
                <a:lnTo>
                  <a:pt x="8088" y="283067"/>
                </a:lnTo>
                <a:lnTo>
                  <a:pt x="8359" y="229906"/>
                </a:lnTo>
                <a:lnTo>
                  <a:pt x="9099" y="173852"/>
                </a:lnTo>
                <a:lnTo>
                  <a:pt x="10101" y="116072"/>
                </a:lnTo>
                <a:lnTo>
                  <a:pt x="11158" y="57733"/>
                </a:lnTo>
                <a:lnTo>
                  <a:pt x="12065" y="0"/>
                </a:lnTo>
                <a:lnTo>
                  <a:pt x="962279" y="2539"/>
                </a:lnTo>
                <a:lnTo>
                  <a:pt x="962279" y="1519859"/>
                </a:lnTo>
                <a:lnTo>
                  <a:pt x="0" y="1523174"/>
                </a:lnTo>
                <a:lnTo>
                  <a:pt x="6096" y="1145540"/>
                </a:lnTo>
                <a:lnTo>
                  <a:pt x="185547" y="1141349"/>
                </a:lnTo>
                <a:lnTo>
                  <a:pt x="185562" y="1112416"/>
                </a:lnTo>
                <a:lnTo>
                  <a:pt x="185924" y="1028881"/>
                </a:lnTo>
                <a:lnTo>
                  <a:pt x="186230" y="976983"/>
                </a:lnTo>
                <a:lnTo>
                  <a:pt x="186591" y="920133"/>
                </a:lnTo>
                <a:lnTo>
                  <a:pt x="186985" y="859685"/>
                </a:lnTo>
                <a:lnTo>
                  <a:pt x="187392" y="796990"/>
                </a:lnTo>
                <a:lnTo>
                  <a:pt x="187792" y="733400"/>
                </a:lnTo>
                <a:lnTo>
                  <a:pt x="188162" y="670268"/>
                </a:lnTo>
                <a:lnTo>
                  <a:pt x="188482" y="608946"/>
                </a:lnTo>
                <a:lnTo>
                  <a:pt x="188730" y="550785"/>
                </a:lnTo>
                <a:lnTo>
                  <a:pt x="188887" y="497139"/>
                </a:lnTo>
                <a:lnTo>
                  <a:pt x="188931" y="449360"/>
                </a:lnTo>
                <a:lnTo>
                  <a:pt x="188840" y="408799"/>
                </a:lnTo>
                <a:lnTo>
                  <a:pt x="188595" y="3768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6665" y="4831969"/>
            <a:ext cx="257860" cy="2727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81548" y="4831969"/>
            <a:ext cx="762876" cy="2727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46853" y="5106289"/>
            <a:ext cx="257860" cy="2727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61736" y="5106289"/>
            <a:ext cx="806411" cy="2727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55791" y="4299203"/>
            <a:ext cx="1466088" cy="8610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00928" y="4296155"/>
            <a:ext cx="1309116" cy="94488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7796" y="4330319"/>
            <a:ext cx="1348739" cy="7453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87796" y="4330319"/>
            <a:ext cx="1348740" cy="745490"/>
          </a:xfrm>
          <a:custGeom>
            <a:avLst/>
            <a:gdLst/>
            <a:ahLst/>
            <a:cxnLst/>
            <a:rect l="l" t="t" r="r" b="b"/>
            <a:pathLst>
              <a:path w="1348740" h="745489">
                <a:moveTo>
                  <a:pt x="5079" y="554481"/>
                </a:moveTo>
                <a:lnTo>
                  <a:pt x="5522" y="501257"/>
                </a:lnTo>
                <a:lnTo>
                  <a:pt x="5976" y="448044"/>
                </a:lnTo>
                <a:lnTo>
                  <a:pt x="6436" y="394838"/>
                </a:lnTo>
                <a:lnTo>
                  <a:pt x="6898" y="341634"/>
                </a:lnTo>
                <a:lnTo>
                  <a:pt x="7358" y="288428"/>
                </a:lnTo>
                <a:lnTo>
                  <a:pt x="7812" y="235215"/>
                </a:lnTo>
                <a:lnTo>
                  <a:pt x="8254" y="181990"/>
                </a:lnTo>
                <a:lnTo>
                  <a:pt x="6857" y="143107"/>
                </a:lnTo>
                <a:lnTo>
                  <a:pt x="7365" y="97805"/>
                </a:lnTo>
                <a:lnTo>
                  <a:pt x="8826" y="49099"/>
                </a:lnTo>
                <a:lnTo>
                  <a:pt x="10287" y="0"/>
                </a:lnTo>
                <a:lnTo>
                  <a:pt x="1052702" y="1142"/>
                </a:lnTo>
                <a:lnTo>
                  <a:pt x="1052702" y="164718"/>
                </a:lnTo>
                <a:lnTo>
                  <a:pt x="1348739" y="164718"/>
                </a:lnTo>
                <a:lnTo>
                  <a:pt x="1348739" y="533653"/>
                </a:lnTo>
                <a:lnTo>
                  <a:pt x="1052702" y="533653"/>
                </a:lnTo>
                <a:lnTo>
                  <a:pt x="1052702" y="745362"/>
                </a:lnTo>
                <a:lnTo>
                  <a:pt x="0" y="737361"/>
                </a:lnTo>
                <a:lnTo>
                  <a:pt x="5079" y="5544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0125" y="4399229"/>
            <a:ext cx="863892" cy="3051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0125" y="4704334"/>
            <a:ext cx="971880" cy="304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04488" y="4312920"/>
            <a:ext cx="1388364" cy="16398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42588" y="4850891"/>
            <a:ext cx="1357884" cy="6400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5603" y="4343400"/>
            <a:ext cx="1272794" cy="15240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5603" y="4343400"/>
            <a:ext cx="1273175" cy="1524000"/>
          </a:xfrm>
          <a:custGeom>
            <a:avLst/>
            <a:gdLst/>
            <a:ahLst/>
            <a:cxnLst/>
            <a:rect l="l" t="t" r="r" b="b"/>
            <a:pathLst>
              <a:path w="1273175" h="1524000">
                <a:moveTo>
                  <a:pt x="0" y="381000"/>
                </a:moveTo>
                <a:lnTo>
                  <a:pt x="346837" y="381000"/>
                </a:lnTo>
                <a:lnTo>
                  <a:pt x="346837" y="0"/>
                </a:lnTo>
                <a:lnTo>
                  <a:pt x="1100963" y="0"/>
                </a:lnTo>
                <a:lnTo>
                  <a:pt x="1100963" y="381000"/>
                </a:lnTo>
                <a:lnTo>
                  <a:pt x="1272794" y="374395"/>
                </a:lnTo>
                <a:lnTo>
                  <a:pt x="1266825" y="1143000"/>
                </a:lnTo>
                <a:lnTo>
                  <a:pt x="1100963" y="1143000"/>
                </a:lnTo>
                <a:lnTo>
                  <a:pt x="1100963" y="1524000"/>
                </a:lnTo>
                <a:lnTo>
                  <a:pt x="346837" y="1524000"/>
                </a:lnTo>
                <a:lnTo>
                  <a:pt x="346837" y="1143000"/>
                </a:lnTo>
                <a:lnTo>
                  <a:pt x="0" y="114300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22673" y="4954270"/>
            <a:ext cx="1011554" cy="304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75603" y="5055108"/>
            <a:ext cx="1446276" cy="89458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9215" y="5068823"/>
            <a:ext cx="1278636" cy="94487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06591" y="5086350"/>
            <a:ext cx="1329943" cy="7785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06591" y="5086350"/>
            <a:ext cx="1330325" cy="779145"/>
          </a:xfrm>
          <a:custGeom>
            <a:avLst/>
            <a:gdLst/>
            <a:ahLst/>
            <a:cxnLst/>
            <a:rect l="l" t="t" r="r" b="b"/>
            <a:pathLst>
              <a:path w="1330325" h="779145">
                <a:moveTo>
                  <a:pt x="5080" y="579208"/>
                </a:moveTo>
                <a:lnTo>
                  <a:pt x="5502" y="530590"/>
                </a:lnTo>
                <a:lnTo>
                  <a:pt x="5915" y="481960"/>
                </a:lnTo>
                <a:lnTo>
                  <a:pt x="6318" y="433322"/>
                </a:lnTo>
                <a:lnTo>
                  <a:pt x="6715" y="384678"/>
                </a:lnTo>
                <a:lnTo>
                  <a:pt x="7105" y="336032"/>
                </a:lnTo>
                <a:lnTo>
                  <a:pt x="7491" y="287388"/>
                </a:lnTo>
                <a:lnTo>
                  <a:pt x="7873" y="238749"/>
                </a:lnTo>
                <a:lnTo>
                  <a:pt x="8255" y="190119"/>
                </a:lnTo>
                <a:lnTo>
                  <a:pt x="6856" y="149518"/>
                </a:lnTo>
                <a:lnTo>
                  <a:pt x="7350" y="102203"/>
                </a:lnTo>
                <a:lnTo>
                  <a:pt x="8772" y="51315"/>
                </a:lnTo>
                <a:lnTo>
                  <a:pt x="10160" y="0"/>
                </a:lnTo>
                <a:lnTo>
                  <a:pt x="1037971" y="1269"/>
                </a:lnTo>
                <a:lnTo>
                  <a:pt x="1037971" y="172084"/>
                </a:lnTo>
                <a:lnTo>
                  <a:pt x="1329943" y="172084"/>
                </a:lnTo>
                <a:lnTo>
                  <a:pt x="1329943" y="557428"/>
                </a:lnTo>
                <a:lnTo>
                  <a:pt x="1037971" y="557428"/>
                </a:lnTo>
                <a:lnTo>
                  <a:pt x="1037971" y="778560"/>
                </a:lnTo>
                <a:lnTo>
                  <a:pt x="0" y="770191"/>
                </a:lnTo>
                <a:lnTo>
                  <a:pt x="5080" y="5792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9047" y="5172202"/>
            <a:ext cx="863892" cy="3048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9047" y="5476951"/>
            <a:ext cx="922401" cy="3048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24116" y="4299203"/>
            <a:ext cx="1510283" cy="8610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5659" y="4296155"/>
            <a:ext cx="1452372" cy="94488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5993" y="4330191"/>
            <a:ext cx="1393571" cy="74548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5993" y="4330191"/>
            <a:ext cx="1393825" cy="745490"/>
          </a:xfrm>
          <a:custGeom>
            <a:avLst/>
            <a:gdLst/>
            <a:ahLst/>
            <a:cxnLst/>
            <a:rect l="l" t="t" r="r" b="b"/>
            <a:pathLst>
              <a:path w="1393825" h="745489">
                <a:moveTo>
                  <a:pt x="273050" y="184530"/>
                </a:moveTo>
                <a:lnTo>
                  <a:pt x="14224" y="184149"/>
                </a:lnTo>
                <a:lnTo>
                  <a:pt x="11757" y="144821"/>
                </a:lnTo>
                <a:lnTo>
                  <a:pt x="12588" y="98980"/>
                </a:lnTo>
                <a:lnTo>
                  <a:pt x="15063" y="49686"/>
                </a:lnTo>
                <a:lnTo>
                  <a:pt x="17525" y="0"/>
                </a:lnTo>
                <a:lnTo>
                  <a:pt x="1393571" y="1269"/>
                </a:lnTo>
                <a:lnTo>
                  <a:pt x="1393571" y="743838"/>
                </a:lnTo>
                <a:lnTo>
                  <a:pt x="0" y="745489"/>
                </a:lnTo>
                <a:lnTo>
                  <a:pt x="8762" y="560704"/>
                </a:lnTo>
                <a:lnTo>
                  <a:pt x="268731" y="558672"/>
                </a:lnTo>
                <a:lnTo>
                  <a:pt x="268984" y="522972"/>
                </a:lnTo>
                <a:lnTo>
                  <a:pt x="269865" y="470503"/>
                </a:lnTo>
                <a:lnTo>
                  <a:pt x="271071" y="407777"/>
                </a:lnTo>
                <a:lnTo>
                  <a:pt x="272296" y="341305"/>
                </a:lnTo>
                <a:lnTo>
                  <a:pt x="273238" y="277599"/>
                </a:lnTo>
                <a:lnTo>
                  <a:pt x="273590" y="223170"/>
                </a:lnTo>
                <a:lnTo>
                  <a:pt x="273050" y="1845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5238" y="4399229"/>
            <a:ext cx="285661" cy="30510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02981" y="4399229"/>
            <a:ext cx="864234" cy="3051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38973" y="4704334"/>
            <a:ext cx="922743" cy="3048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9373" y="461721"/>
            <a:ext cx="3066796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844" y="1413002"/>
            <a:ext cx="1545717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1881251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2605" y="1778838"/>
            <a:ext cx="1653539" cy="274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2210434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2605" y="2108326"/>
            <a:ext cx="77193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2539619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2605" y="2437510"/>
            <a:ext cx="1621790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3444" y="2868803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2605" y="2766695"/>
            <a:ext cx="1056982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93444" y="3198240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92605" y="3095828"/>
            <a:ext cx="1018032" cy="274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844" y="3754501"/>
            <a:ext cx="1227455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7361" y="3754501"/>
            <a:ext cx="256031" cy="3108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7194" y="3754501"/>
            <a:ext cx="1534921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3444" y="4222750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92605" y="4120591"/>
            <a:ext cx="1543431" cy="274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3444" y="4551933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2605" y="4449826"/>
            <a:ext cx="1549527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93444" y="4881117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2605" y="4779009"/>
            <a:ext cx="1810131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80228" y="1863471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35828" y="1870582"/>
            <a:ext cx="2337688" cy="3108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5828" y="2175382"/>
            <a:ext cx="1317625" cy="3108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37428" y="2643251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36640" y="2541142"/>
            <a:ext cx="1200353" cy="2743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37428" y="2972689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6640" y="2870657"/>
            <a:ext cx="1459103" cy="2746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337428" y="3301872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36640" y="3199764"/>
            <a:ext cx="775068" cy="2743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5940" y="3631057"/>
            <a:ext cx="49288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ts val="232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36640" y="3528948"/>
            <a:ext cx="1520189" cy="2743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80228" y="418058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35828" y="4187393"/>
            <a:ext cx="2832607" cy="3112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337428" y="4655566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36640" y="4553458"/>
            <a:ext cx="1549145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37428" y="4984750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36640" y="4882641"/>
            <a:ext cx="2207006" cy="2743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37428" y="5313933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36640" y="5211826"/>
            <a:ext cx="1554099" cy="2743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9166" y="461721"/>
            <a:ext cx="199034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3647" y="461721"/>
            <a:ext cx="1557401" cy="440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844" y="1413002"/>
            <a:ext cx="1050607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605" y="1778838"/>
            <a:ext cx="3225672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605" y="2108326"/>
            <a:ext cx="4659376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2605" y="2437510"/>
            <a:ext cx="5433441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1881251"/>
            <a:ext cx="127635" cy="113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2605" y="2766695"/>
            <a:ext cx="6028690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719" y="3820667"/>
            <a:ext cx="1563624" cy="16413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1" y="4206240"/>
            <a:ext cx="1449324" cy="944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150" y="5014340"/>
            <a:ext cx="723900" cy="361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4214240"/>
            <a:ext cx="1447800" cy="800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150" y="3852290"/>
            <a:ext cx="72390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3852290"/>
            <a:ext cx="1447800" cy="1524000"/>
          </a:xfrm>
          <a:custGeom>
            <a:avLst/>
            <a:gdLst/>
            <a:ahLst/>
            <a:cxnLst/>
            <a:rect l="l" t="t" r="r" b="b"/>
            <a:pathLst>
              <a:path w="1447800" h="1524000">
                <a:moveTo>
                  <a:pt x="0" y="361949"/>
                </a:moveTo>
                <a:lnTo>
                  <a:pt x="361950" y="361949"/>
                </a:lnTo>
                <a:lnTo>
                  <a:pt x="361950" y="0"/>
                </a:lnTo>
                <a:lnTo>
                  <a:pt x="1085850" y="0"/>
                </a:lnTo>
                <a:lnTo>
                  <a:pt x="1085850" y="361949"/>
                </a:lnTo>
                <a:lnTo>
                  <a:pt x="1447800" y="361949"/>
                </a:lnTo>
                <a:lnTo>
                  <a:pt x="1447800" y="1162049"/>
                </a:lnTo>
                <a:lnTo>
                  <a:pt x="1085850" y="1162049"/>
                </a:lnTo>
                <a:lnTo>
                  <a:pt x="1085850" y="1523999"/>
                </a:lnTo>
                <a:lnTo>
                  <a:pt x="361950" y="1523999"/>
                </a:lnTo>
                <a:lnTo>
                  <a:pt x="361950" y="1162049"/>
                </a:lnTo>
                <a:lnTo>
                  <a:pt x="0" y="1162049"/>
                </a:lnTo>
                <a:lnTo>
                  <a:pt x="0" y="3619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19" y="4310456"/>
            <a:ext cx="1011897" cy="305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615560"/>
            <a:ext cx="1101001" cy="304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0320" y="3851147"/>
            <a:ext cx="1563624" cy="1639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6811" y="4389120"/>
            <a:ext cx="1357884" cy="6400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2750" y="5043678"/>
            <a:ext cx="72390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0800" y="4243578"/>
            <a:ext cx="1447800" cy="800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2750" y="3881628"/>
            <a:ext cx="72390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0800" y="3881628"/>
            <a:ext cx="1447800" cy="1524000"/>
          </a:xfrm>
          <a:custGeom>
            <a:avLst/>
            <a:gdLst/>
            <a:ahLst/>
            <a:cxnLst/>
            <a:rect l="l" t="t" r="r" b="b"/>
            <a:pathLst>
              <a:path w="1447800" h="1524000">
                <a:moveTo>
                  <a:pt x="0" y="361950"/>
                </a:moveTo>
                <a:lnTo>
                  <a:pt x="361950" y="361950"/>
                </a:lnTo>
                <a:lnTo>
                  <a:pt x="361950" y="0"/>
                </a:lnTo>
                <a:lnTo>
                  <a:pt x="1085850" y="0"/>
                </a:lnTo>
                <a:lnTo>
                  <a:pt x="1085850" y="361950"/>
                </a:lnTo>
                <a:lnTo>
                  <a:pt x="1447800" y="361950"/>
                </a:lnTo>
                <a:lnTo>
                  <a:pt x="1447800" y="1162050"/>
                </a:lnTo>
                <a:lnTo>
                  <a:pt x="1085850" y="1162050"/>
                </a:lnTo>
                <a:lnTo>
                  <a:pt x="1085850" y="1524000"/>
                </a:lnTo>
                <a:lnTo>
                  <a:pt x="361950" y="1524000"/>
                </a:lnTo>
                <a:lnTo>
                  <a:pt x="361950" y="1162050"/>
                </a:lnTo>
                <a:lnTo>
                  <a:pt x="0" y="1162050"/>
                </a:lnTo>
                <a:lnTo>
                  <a:pt x="0" y="361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5373" y="4492497"/>
            <a:ext cx="1011897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2840" y="3834384"/>
            <a:ext cx="1696212" cy="16565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3632" y="4381500"/>
            <a:ext cx="1261872" cy="6400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320" y="3865879"/>
            <a:ext cx="1580514" cy="15397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3320" y="3865879"/>
            <a:ext cx="1580515" cy="1539875"/>
          </a:xfrm>
          <a:custGeom>
            <a:avLst/>
            <a:gdLst/>
            <a:ahLst/>
            <a:cxnLst/>
            <a:rect l="l" t="t" r="r" b="b"/>
            <a:pathLst>
              <a:path w="1580514" h="1539875">
                <a:moveTo>
                  <a:pt x="351408" y="376809"/>
                </a:moveTo>
                <a:lnTo>
                  <a:pt x="9778" y="376047"/>
                </a:lnTo>
                <a:lnTo>
                  <a:pt x="8492" y="332169"/>
                </a:lnTo>
                <a:lnTo>
                  <a:pt x="8088" y="283067"/>
                </a:lnTo>
                <a:lnTo>
                  <a:pt x="8359" y="229906"/>
                </a:lnTo>
                <a:lnTo>
                  <a:pt x="9099" y="173852"/>
                </a:lnTo>
                <a:lnTo>
                  <a:pt x="10101" y="116072"/>
                </a:lnTo>
                <a:lnTo>
                  <a:pt x="11158" y="57733"/>
                </a:lnTo>
                <a:lnTo>
                  <a:pt x="12064" y="0"/>
                </a:lnTo>
                <a:lnTo>
                  <a:pt x="1233677" y="2540"/>
                </a:lnTo>
                <a:lnTo>
                  <a:pt x="1233677" y="340360"/>
                </a:lnTo>
                <a:lnTo>
                  <a:pt x="1580514" y="340360"/>
                </a:lnTo>
                <a:lnTo>
                  <a:pt x="1580514" y="1102360"/>
                </a:lnTo>
                <a:lnTo>
                  <a:pt x="1233677" y="1102360"/>
                </a:lnTo>
                <a:lnTo>
                  <a:pt x="1233677" y="1539748"/>
                </a:lnTo>
                <a:lnTo>
                  <a:pt x="0" y="1523111"/>
                </a:lnTo>
                <a:lnTo>
                  <a:pt x="5968" y="1145540"/>
                </a:lnTo>
                <a:lnTo>
                  <a:pt x="348360" y="1147953"/>
                </a:lnTo>
                <a:lnTo>
                  <a:pt x="348377" y="1118958"/>
                </a:lnTo>
                <a:lnTo>
                  <a:pt x="348514" y="1080798"/>
                </a:lnTo>
                <a:lnTo>
                  <a:pt x="348751" y="1034847"/>
                </a:lnTo>
                <a:lnTo>
                  <a:pt x="349064" y="982483"/>
                </a:lnTo>
                <a:lnTo>
                  <a:pt x="349433" y="925082"/>
                </a:lnTo>
                <a:lnTo>
                  <a:pt x="349836" y="864019"/>
                </a:lnTo>
                <a:lnTo>
                  <a:pt x="350251" y="800672"/>
                </a:lnTo>
                <a:lnTo>
                  <a:pt x="350656" y="736417"/>
                </a:lnTo>
                <a:lnTo>
                  <a:pt x="351031" y="672629"/>
                </a:lnTo>
                <a:lnTo>
                  <a:pt x="351352" y="610686"/>
                </a:lnTo>
                <a:lnTo>
                  <a:pt x="351599" y="551964"/>
                </a:lnTo>
                <a:lnTo>
                  <a:pt x="351750" y="497838"/>
                </a:lnTo>
                <a:lnTo>
                  <a:pt x="351783" y="449687"/>
                </a:lnTo>
                <a:lnTo>
                  <a:pt x="351676" y="408885"/>
                </a:lnTo>
                <a:lnTo>
                  <a:pt x="351408" y="3768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0072" y="4484496"/>
            <a:ext cx="863892" cy="304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45807" y="3840479"/>
            <a:ext cx="1078992" cy="163982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4556" y="4262628"/>
            <a:ext cx="1344168" cy="8610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76922" y="3871340"/>
            <a:ext cx="962151" cy="15232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6922" y="3871340"/>
            <a:ext cx="962660" cy="1523365"/>
          </a:xfrm>
          <a:custGeom>
            <a:avLst/>
            <a:gdLst/>
            <a:ahLst/>
            <a:cxnLst/>
            <a:rect l="l" t="t" r="r" b="b"/>
            <a:pathLst>
              <a:path w="962659" h="1523364">
                <a:moveTo>
                  <a:pt x="188468" y="376935"/>
                </a:moveTo>
                <a:lnTo>
                  <a:pt x="9778" y="376046"/>
                </a:lnTo>
                <a:lnTo>
                  <a:pt x="8452" y="332169"/>
                </a:lnTo>
                <a:lnTo>
                  <a:pt x="8032" y="283067"/>
                </a:lnTo>
                <a:lnTo>
                  <a:pt x="8306" y="229906"/>
                </a:lnTo>
                <a:lnTo>
                  <a:pt x="9059" y="173852"/>
                </a:lnTo>
                <a:lnTo>
                  <a:pt x="10078" y="116072"/>
                </a:lnTo>
                <a:lnTo>
                  <a:pt x="11151" y="57733"/>
                </a:lnTo>
                <a:lnTo>
                  <a:pt x="12065" y="0"/>
                </a:lnTo>
                <a:lnTo>
                  <a:pt x="962151" y="2539"/>
                </a:lnTo>
                <a:lnTo>
                  <a:pt x="962151" y="1519935"/>
                </a:lnTo>
                <a:lnTo>
                  <a:pt x="0" y="1523237"/>
                </a:lnTo>
                <a:lnTo>
                  <a:pt x="5969" y="1145539"/>
                </a:lnTo>
                <a:lnTo>
                  <a:pt x="185420" y="1141348"/>
                </a:lnTo>
                <a:lnTo>
                  <a:pt x="185436" y="1112440"/>
                </a:lnTo>
                <a:lnTo>
                  <a:pt x="185810" y="1028943"/>
                </a:lnTo>
                <a:lnTo>
                  <a:pt x="186123" y="977060"/>
                </a:lnTo>
                <a:lnTo>
                  <a:pt x="186492" y="920223"/>
                </a:lnTo>
                <a:lnTo>
                  <a:pt x="186895" y="859784"/>
                </a:lnTo>
                <a:lnTo>
                  <a:pt x="187310" y="797097"/>
                </a:lnTo>
                <a:lnTo>
                  <a:pt x="187715" y="733514"/>
                </a:lnTo>
                <a:lnTo>
                  <a:pt x="188090" y="670387"/>
                </a:lnTo>
                <a:lnTo>
                  <a:pt x="188411" y="609068"/>
                </a:lnTo>
                <a:lnTo>
                  <a:pt x="188658" y="550910"/>
                </a:lnTo>
                <a:lnTo>
                  <a:pt x="188809" y="497265"/>
                </a:lnTo>
                <a:lnTo>
                  <a:pt x="188842" y="449487"/>
                </a:lnTo>
                <a:lnTo>
                  <a:pt x="188735" y="408926"/>
                </a:lnTo>
                <a:lnTo>
                  <a:pt x="188468" y="3769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18325" y="4359909"/>
            <a:ext cx="257860" cy="2727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3208" y="4359909"/>
            <a:ext cx="762876" cy="2727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98513" y="4634229"/>
            <a:ext cx="257860" cy="2727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3396" y="4634229"/>
            <a:ext cx="806411" cy="2727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07452" y="3826764"/>
            <a:ext cx="1094231" cy="8625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96783" y="3860291"/>
            <a:ext cx="1159764" cy="8610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9075" y="3858259"/>
            <a:ext cx="977265" cy="74548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9075" y="3858259"/>
            <a:ext cx="977265" cy="745490"/>
          </a:xfrm>
          <a:custGeom>
            <a:avLst/>
            <a:gdLst/>
            <a:ahLst/>
            <a:cxnLst/>
            <a:rect l="l" t="t" r="r" b="b"/>
            <a:pathLst>
              <a:path w="977265" h="745489">
                <a:moveTo>
                  <a:pt x="3682" y="554608"/>
                </a:moveTo>
                <a:lnTo>
                  <a:pt x="4016" y="501377"/>
                </a:lnTo>
                <a:lnTo>
                  <a:pt x="4361" y="448146"/>
                </a:lnTo>
                <a:lnTo>
                  <a:pt x="4712" y="394915"/>
                </a:lnTo>
                <a:lnTo>
                  <a:pt x="5066" y="341684"/>
                </a:lnTo>
                <a:lnTo>
                  <a:pt x="5417" y="288453"/>
                </a:lnTo>
                <a:lnTo>
                  <a:pt x="5762" y="235222"/>
                </a:lnTo>
                <a:lnTo>
                  <a:pt x="6096" y="181990"/>
                </a:lnTo>
                <a:lnTo>
                  <a:pt x="5028" y="143160"/>
                </a:lnTo>
                <a:lnTo>
                  <a:pt x="5365" y="97853"/>
                </a:lnTo>
                <a:lnTo>
                  <a:pt x="6417" y="49117"/>
                </a:lnTo>
                <a:lnTo>
                  <a:pt x="7493" y="0"/>
                </a:lnTo>
                <a:lnTo>
                  <a:pt x="762761" y="1142"/>
                </a:lnTo>
                <a:lnTo>
                  <a:pt x="762761" y="164845"/>
                </a:lnTo>
                <a:lnTo>
                  <a:pt x="977265" y="164845"/>
                </a:lnTo>
                <a:lnTo>
                  <a:pt x="977265" y="533653"/>
                </a:lnTo>
                <a:lnTo>
                  <a:pt x="762761" y="533653"/>
                </a:lnTo>
                <a:lnTo>
                  <a:pt x="762761" y="745489"/>
                </a:lnTo>
                <a:lnTo>
                  <a:pt x="0" y="737362"/>
                </a:lnTo>
                <a:lnTo>
                  <a:pt x="3682" y="5546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0078" y="3957523"/>
            <a:ext cx="775068" cy="2731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61121" y="4232147"/>
            <a:ext cx="828103" cy="2727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56147" y="3840479"/>
            <a:ext cx="1388363" cy="16398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4247" y="4378452"/>
            <a:ext cx="1357883" cy="6400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6882" y="3871340"/>
            <a:ext cx="1272920" cy="152399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86882" y="3871340"/>
            <a:ext cx="1273175" cy="1524000"/>
          </a:xfrm>
          <a:custGeom>
            <a:avLst/>
            <a:gdLst/>
            <a:ahLst/>
            <a:cxnLst/>
            <a:rect l="l" t="t" r="r" b="b"/>
            <a:pathLst>
              <a:path w="1273175" h="1524000">
                <a:moveTo>
                  <a:pt x="0" y="380999"/>
                </a:moveTo>
                <a:lnTo>
                  <a:pt x="346837" y="380999"/>
                </a:lnTo>
                <a:lnTo>
                  <a:pt x="346837" y="0"/>
                </a:lnTo>
                <a:lnTo>
                  <a:pt x="1100963" y="0"/>
                </a:lnTo>
                <a:lnTo>
                  <a:pt x="1100963" y="380999"/>
                </a:lnTo>
                <a:lnTo>
                  <a:pt x="1272920" y="374395"/>
                </a:lnTo>
                <a:lnTo>
                  <a:pt x="1266824" y="1142999"/>
                </a:lnTo>
                <a:lnTo>
                  <a:pt x="1100963" y="1142999"/>
                </a:lnTo>
                <a:lnTo>
                  <a:pt x="1100963" y="1523999"/>
                </a:lnTo>
                <a:lnTo>
                  <a:pt x="346837" y="1523999"/>
                </a:lnTo>
                <a:lnTo>
                  <a:pt x="346837" y="1142999"/>
                </a:lnTo>
                <a:lnTo>
                  <a:pt x="0" y="1142999"/>
                </a:lnTo>
                <a:lnTo>
                  <a:pt x="0" y="38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74334" y="4482084"/>
            <a:ext cx="1011555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04404" y="4582667"/>
            <a:ext cx="1094231" cy="8945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93735" y="4632959"/>
            <a:ext cx="1159764" cy="8610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36027" y="4614290"/>
            <a:ext cx="977265" cy="77863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36027" y="4614290"/>
            <a:ext cx="977265" cy="779145"/>
          </a:xfrm>
          <a:custGeom>
            <a:avLst/>
            <a:gdLst/>
            <a:ahLst/>
            <a:cxnLst/>
            <a:rect l="l" t="t" r="r" b="b"/>
            <a:pathLst>
              <a:path w="977265" h="779145">
                <a:moveTo>
                  <a:pt x="3809" y="579246"/>
                </a:moveTo>
                <a:lnTo>
                  <a:pt x="4095" y="530621"/>
                </a:lnTo>
                <a:lnTo>
                  <a:pt x="4381" y="481996"/>
                </a:lnTo>
                <a:lnTo>
                  <a:pt x="4667" y="433371"/>
                </a:lnTo>
                <a:lnTo>
                  <a:pt x="4953" y="384746"/>
                </a:lnTo>
                <a:lnTo>
                  <a:pt x="5238" y="336121"/>
                </a:lnTo>
                <a:lnTo>
                  <a:pt x="5524" y="287496"/>
                </a:lnTo>
                <a:lnTo>
                  <a:pt x="5810" y="238871"/>
                </a:lnTo>
                <a:lnTo>
                  <a:pt x="6096" y="190245"/>
                </a:lnTo>
                <a:lnTo>
                  <a:pt x="5028" y="149625"/>
                </a:lnTo>
                <a:lnTo>
                  <a:pt x="5365" y="102266"/>
                </a:lnTo>
                <a:lnTo>
                  <a:pt x="6417" y="51335"/>
                </a:lnTo>
                <a:lnTo>
                  <a:pt x="7493" y="0"/>
                </a:lnTo>
                <a:lnTo>
                  <a:pt x="762762" y="1269"/>
                </a:lnTo>
                <a:lnTo>
                  <a:pt x="762762" y="172211"/>
                </a:lnTo>
                <a:lnTo>
                  <a:pt x="977265" y="172211"/>
                </a:lnTo>
                <a:lnTo>
                  <a:pt x="977265" y="557529"/>
                </a:lnTo>
                <a:lnTo>
                  <a:pt x="762762" y="557529"/>
                </a:lnTo>
                <a:lnTo>
                  <a:pt x="762762" y="778636"/>
                </a:lnTo>
                <a:lnTo>
                  <a:pt x="0" y="770254"/>
                </a:lnTo>
                <a:lnTo>
                  <a:pt x="3809" y="5792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7030" y="4730496"/>
            <a:ext cx="775411" cy="2727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58073" y="5004815"/>
            <a:ext cx="828446" cy="27279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0161" y="461721"/>
            <a:ext cx="112547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789683"/>
            <a:ext cx="8229600" cy="695960"/>
          </a:xfrm>
          <a:custGeom>
            <a:avLst/>
            <a:gdLst/>
            <a:ahLst/>
            <a:cxnLst/>
            <a:rect l="l" t="t" r="r" b="b"/>
            <a:pathLst>
              <a:path w="8229600" h="695960">
                <a:moveTo>
                  <a:pt x="8113649" y="0"/>
                </a:moveTo>
                <a:lnTo>
                  <a:pt x="115925" y="0"/>
                </a:lnTo>
                <a:lnTo>
                  <a:pt x="70803" y="9116"/>
                </a:lnTo>
                <a:lnTo>
                  <a:pt x="33955" y="33972"/>
                </a:lnTo>
                <a:lnTo>
                  <a:pt x="9110" y="70830"/>
                </a:lnTo>
                <a:lnTo>
                  <a:pt x="0" y="115950"/>
                </a:lnTo>
                <a:lnTo>
                  <a:pt x="0" y="579754"/>
                </a:lnTo>
                <a:lnTo>
                  <a:pt x="9110" y="624855"/>
                </a:lnTo>
                <a:lnTo>
                  <a:pt x="33955" y="661669"/>
                </a:lnTo>
                <a:lnTo>
                  <a:pt x="70803" y="686482"/>
                </a:lnTo>
                <a:lnTo>
                  <a:pt x="115925" y="695578"/>
                </a:lnTo>
                <a:lnTo>
                  <a:pt x="8113649" y="695578"/>
                </a:lnTo>
                <a:lnTo>
                  <a:pt x="8158769" y="686482"/>
                </a:lnTo>
                <a:lnTo>
                  <a:pt x="8195627" y="661669"/>
                </a:lnTo>
                <a:lnTo>
                  <a:pt x="8220483" y="624855"/>
                </a:lnTo>
                <a:lnTo>
                  <a:pt x="8229600" y="579754"/>
                </a:lnTo>
                <a:lnTo>
                  <a:pt x="8229600" y="115950"/>
                </a:lnTo>
                <a:lnTo>
                  <a:pt x="8220483" y="70830"/>
                </a:lnTo>
                <a:lnTo>
                  <a:pt x="8195627" y="33972"/>
                </a:lnTo>
                <a:lnTo>
                  <a:pt x="8158769" y="9116"/>
                </a:lnTo>
                <a:lnTo>
                  <a:pt x="8113649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1789683"/>
            <a:ext cx="8229600" cy="695960"/>
          </a:xfrm>
          <a:custGeom>
            <a:avLst/>
            <a:gdLst/>
            <a:ahLst/>
            <a:cxnLst/>
            <a:rect l="l" t="t" r="r" b="b"/>
            <a:pathLst>
              <a:path w="8229600" h="695960">
                <a:moveTo>
                  <a:pt x="0" y="115950"/>
                </a:moveTo>
                <a:lnTo>
                  <a:pt x="9110" y="70830"/>
                </a:lnTo>
                <a:lnTo>
                  <a:pt x="33955" y="33972"/>
                </a:lnTo>
                <a:lnTo>
                  <a:pt x="70803" y="9116"/>
                </a:lnTo>
                <a:lnTo>
                  <a:pt x="115925" y="0"/>
                </a:lnTo>
                <a:lnTo>
                  <a:pt x="8113649" y="0"/>
                </a:lnTo>
                <a:lnTo>
                  <a:pt x="8158769" y="9116"/>
                </a:lnTo>
                <a:lnTo>
                  <a:pt x="8195627" y="33972"/>
                </a:lnTo>
                <a:lnTo>
                  <a:pt x="8220483" y="70830"/>
                </a:lnTo>
                <a:lnTo>
                  <a:pt x="8229600" y="115950"/>
                </a:lnTo>
                <a:lnTo>
                  <a:pt x="8229600" y="579754"/>
                </a:lnTo>
                <a:lnTo>
                  <a:pt x="8220483" y="624855"/>
                </a:lnTo>
                <a:lnTo>
                  <a:pt x="8195627" y="661669"/>
                </a:lnTo>
                <a:lnTo>
                  <a:pt x="8158769" y="686482"/>
                </a:lnTo>
                <a:lnTo>
                  <a:pt x="8113649" y="695578"/>
                </a:lnTo>
                <a:lnTo>
                  <a:pt x="115925" y="695578"/>
                </a:lnTo>
                <a:lnTo>
                  <a:pt x="70803" y="686482"/>
                </a:lnTo>
                <a:lnTo>
                  <a:pt x="33955" y="661669"/>
                </a:lnTo>
                <a:lnTo>
                  <a:pt x="9110" y="624855"/>
                </a:lnTo>
                <a:lnTo>
                  <a:pt x="0" y="579754"/>
                </a:lnTo>
                <a:lnTo>
                  <a:pt x="0" y="11595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675" y="1890979"/>
            <a:ext cx="7862189" cy="451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2568829"/>
            <a:ext cx="8229600" cy="695960"/>
          </a:xfrm>
          <a:custGeom>
            <a:avLst/>
            <a:gdLst/>
            <a:ahLst/>
            <a:cxnLst/>
            <a:rect l="l" t="t" r="r" b="b"/>
            <a:pathLst>
              <a:path w="8229600" h="695960">
                <a:moveTo>
                  <a:pt x="8113649" y="0"/>
                </a:moveTo>
                <a:lnTo>
                  <a:pt x="115925" y="0"/>
                </a:lnTo>
                <a:lnTo>
                  <a:pt x="70803" y="9116"/>
                </a:lnTo>
                <a:lnTo>
                  <a:pt x="33955" y="33972"/>
                </a:lnTo>
                <a:lnTo>
                  <a:pt x="9110" y="70830"/>
                </a:lnTo>
                <a:lnTo>
                  <a:pt x="0" y="115950"/>
                </a:lnTo>
                <a:lnTo>
                  <a:pt x="0" y="579628"/>
                </a:lnTo>
                <a:lnTo>
                  <a:pt x="9110" y="624748"/>
                </a:lnTo>
                <a:lnTo>
                  <a:pt x="33955" y="661606"/>
                </a:lnTo>
                <a:lnTo>
                  <a:pt x="70803" y="686462"/>
                </a:lnTo>
                <a:lnTo>
                  <a:pt x="115925" y="695579"/>
                </a:lnTo>
                <a:lnTo>
                  <a:pt x="8113649" y="695579"/>
                </a:lnTo>
                <a:lnTo>
                  <a:pt x="8158769" y="686462"/>
                </a:lnTo>
                <a:lnTo>
                  <a:pt x="8195627" y="661606"/>
                </a:lnTo>
                <a:lnTo>
                  <a:pt x="8220483" y="624748"/>
                </a:lnTo>
                <a:lnTo>
                  <a:pt x="8229600" y="579628"/>
                </a:lnTo>
                <a:lnTo>
                  <a:pt x="8229600" y="115950"/>
                </a:lnTo>
                <a:lnTo>
                  <a:pt x="8220483" y="70830"/>
                </a:lnTo>
                <a:lnTo>
                  <a:pt x="8195627" y="33972"/>
                </a:lnTo>
                <a:lnTo>
                  <a:pt x="8158769" y="9116"/>
                </a:lnTo>
                <a:lnTo>
                  <a:pt x="8113649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675" y="2670378"/>
            <a:ext cx="3354704" cy="451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3347973"/>
            <a:ext cx="8229600" cy="695960"/>
          </a:xfrm>
          <a:custGeom>
            <a:avLst/>
            <a:gdLst/>
            <a:ahLst/>
            <a:cxnLst/>
            <a:rect l="l" t="t" r="r" b="b"/>
            <a:pathLst>
              <a:path w="8229600" h="695960">
                <a:moveTo>
                  <a:pt x="8113649" y="0"/>
                </a:moveTo>
                <a:lnTo>
                  <a:pt x="115925" y="0"/>
                </a:lnTo>
                <a:lnTo>
                  <a:pt x="70803" y="9096"/>
                </a:lnTo>
                <a:lnTo>
                  <a:pt x="33955" y="33909"/>
                </a:lnTo>
                <a:lnTo>
                  <a:pt x="9110" y="70723"/>
                </a:lnTo>
                <a:lnTo>
                  <a:pt x="0" y="115824"/>
                </a:lnTo>
                <a:lnTo>
                  <a:pt x="0" y="579627"/>
                </a:lnTo>
                <a:lnTo>
                  <a:pt x="9110" y="624728"/>
                </a:lnTo>
                <a:lnTo>
                  <a:pt x="33955" y="661543"/>
                </a:lnTo>
                <a:lnTo>
                  <a:pt x="70803" y="686355"/>
                </a:lnTo>
                <a:lnTo>
                  <a:pt x="115925" y="695451"/>
                </a:lnTo>
                <a:lnTo>
                  <a:pt x="8113649" y="695451"/>
                </a:lnTo>
                <a:lnTo>
                  <a:pt x="8158769" y="686355"/>
                </a:lnTo>
                <a:lnTo>
                  <a:pt x="8195627" y="661543"/>
                </a:lnTo>
                <a:lnTo>
                  <a:pt x="8220483" y="624728"/>
                </a:lnTo>
                <a:lnTo>
                  <a:pt x="8229600" y="579627"/>
                </a:lnTo>
                <a:lnTo>
                  <a:pt x="8229600" y="115824"/>
                </a:lnTo>
                <a:lnTo>
                  <a:pt x="8220483" y="70723"/>
                </a:lnTo>
                <a:lnTo>
                  <a:pt x="8195627" y="33909"/>
                </a:lnTo>
                <a:lnTo>
                  <a:pt x="8158769" y="9096"/>
                </a:lnTo>
                <a:lnTo>
                  <a:pt x="8113649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675" y="3449701"/>
            <a:ext cx="6835394" cy="451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4126991"/>
            <a:ext cx="8229600" cy="695960"/>
          </a:xfrm>
          <a:custGeom>
            <a:avLst/>
            <a:gdLst/>
            <a:ahLst/>
            <a:cxnLst/>
            <a:rect l="l" t="t" r="r" b="b"/>
            <a:pathLst>
              <a:path w="8229600" h="695960">
                <a:moveTo>
                  <a:pt x="8113649" y="0"/>
                </a:moveTo>
                <a:lnTo>
                  <a:pt x="115925" y="0"/>
                </a:lnTo>
                <a:lnTo>
                  <a:pt x="70803" y="9116"/>
                </a:lnTo>
                <a:lnTo>
                  <a:pt x="33955" y="33972"/>
                </a:lnTo>
                <a:lnTo>
                  <a:pt x="9110" y="70830"/>
                </a:lnTo>
                <a:lnTo>
                  <a:pt x="0" y="115950"/>
                </a:lnTo>
                <a:lnTo>
                  <a:pt x="0" y="579627"/>
                </a:lnTo>
                <a:lnTo>
                  <a:pt x="9110" y="624748"/>
                </a:lnTo>
                <a:lnTo>
                  <a:pt x="33955" y="661606"/>
                </a:lnTo>
                <a:lnTo>
                  <a:pt x="70803" y="686462"/>
                </a:lnTo>
                <a:lnTo>
                  <a:pt x="115925" y="695578"/>
                </a:lnTo>
                <a:lnTo>
                  <a:pt x="8113649" y="695578"/>
                </a:lnTo>
                <a:lnTo>
                  <a:pt x="8158769" y="686462"/>
                </a:lnTo>
                <a:lnTo>
                  <a:pt x="8195627" y="661606"/>
                </a:lnTo>
                <a:lnTo>
                  <a:pt x="8220483" y="624748"/>
                </a:lnTo>
                <a:lnTo>
                  <a:pt x="8229600" y="579627"/>
                </a:lnTo>
                <a:lnTo>
                  <a:pt x="8229600" y="115950"/>
                </a:lnTo>
                <a:lnTo>
                  <a:pt x="8220483" y="70830"/>
                </a:lnTo>
                <a:lnTo>
                  <a:pt x="8195627" y="33972"/>
                </a:lnTo>
                <a:lnTo>
                  <a:pt x="8158769" y="9116"/>
                </a:lnTo>
                <a:lnTo>
                  <a:pt x="8113649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675" y="4229100"/>
            <a:ext cx="6824345" cy="451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4906136"/>
            <a:ext cx="8229600" cy="695960"/>
          </a:xfrm>
          <a:custGeom>
            <a:avLst/>
            <a:gdLst/>
            <a:ahLst/>
            <a:cxnLst/>
            <a:rect l="l" t="t" r="r" b="b"/>
            <a:pathLst>
              <a:path w="8229600" h="695960">
                <a:moveTo>
                  <a:pt x="8113649" y="0"/>
                </a:moveTo>
                <a:lnTo>
                  <a:pt x="115925" y="0"/>
                </a:lnTo>
                <a:lnTo>
                  <a:pt x="70803" y="9096"/>
                </a:lnTo>
                <a:lnTo>
                  <a:pt x="33955" y="33908"/>
                </a:lnTo>
                <a:lnTo>
                  <a:pt x="9110" y="70723"/>
                </a:lnTo>
                <a:lnTo>
                  <a:pt x="0" y="115824"/>
                </a:lnTo>
                <a:lnTo>
                  <a:pt x="0" y="579628"/>
                </a:lnTo>
                <a:lnTo>
                  <a:pt x="9110" y="624738"/>
                </a:lnTo>
                <a:lnTo>
                  <a:pt x="33955" y="661574"/>
                </a:lnTo>
                <a:lnTo>
                  <a:pt x="70803" y="686409"/>
                </a:lnTo>
                <a:lnTo>
                  <a:pt x="115925" y="695515"/>
                </a:lnTo>
                <a:lnTo>
                  <a:pt x="8113649" y="695515"/>
                </a:lnTo>
                <a:lnTo>
                  <a:pt x="8158769" y="686409"/>
                </a:lnTo>
                <a:lnTo>
                  <a:pt x="8195627" y="661574"/>
                </a:lnTo>
                <a:lnTo>
                  <a:pt x="8220483" y="624738"/>
                </a:lnTo>
                <a:lnTo>
                  <a:pt x="8229600" y="579628"/>
                </a:lnTo>
                <a:lnTo>
                  <a:pt x="8229600" y="115824"/>
                </a:lnTo>
                <a:lnTo>
                  <a:pt x="8220483" y="70723"/>
                </a:lnTo>
                <a:lnTo>
                  <a:pt x="8195627" y="33908"/>
                </a:lnTo>
                <a:lnTo>
                  <a:pt x="8158769" y="9096"/>
                </a:lnTo>
                <a:lnTo>
                  <a:pt x="8113649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675" y="5007813"/>
            <a:ext cx="890422" cy="4514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9491" y="5007813"/>
            <a:ext cx="231647" cy="451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5316" y="5007813"/>
            <a:ext cx="2359533" cy="451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682" y="461721"/>
            <a:ext cx="3485007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816226"/>
            <a:ext cx="8229600" cy="1776730"/>
          </a:xfrm>
          <a:custGeom>
            <a:avLst/>
            <a:gdLst/>
            <a:ahLst/>
            <a:cxnLst/>
            <a:rect l="l" t="t" r="r" b="b"/>
            <a:pathLst>
              <a:path w="8229600" h="1776729">
                <a:moveTo>
                  <a:pt x="0" y="1776602"/>
                </a:moveTo>
                <a:lnTo>
                  <a:pt x="8229600" y="1776602"/>
                </a:lnTo>
                <a:lnTo>
                  <a:pt x="8229600" y="0"/>
                </a:lnTo>
                <a:lnTo>
                  <a:pt x="0" y="0"/>
                </a:lnTo>
                <a:lnTo>
                  <a:pt x="0" y="1776602"/>
                </a:lnTo>
                <a:close/>
              </a:path>
            </a:pathLst>
          </a:custGeom>
          <a:ln w="2540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6060" y="2280157"/>
            <a:ext cx="149352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4610" y="2280157"/>
            <a:ext cx="2432304" cy="361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6060" y="2659633"/>
            <a:ext cx="149352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4610" y="2659633"/>
            <a:ext cx="4518279" cy="3611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060" y="3039110"/>
            <a:ext cx="149352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4610" y="3039110"/>
            <a:ext cx="1534922" cy="361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" y="1461897"/>
            <a:ext cx="5760720" cy="708660"/>
          </a:xfrm>
          <a:custGeom>
            <a:avLst/>
            <a:gdLst/>
            <a:ahLst/>
            <a:cxnLst/>
            <a:rect l="l" t="t" r="r" b="b"/>
            <a:pathLst>
              <a:path w="5760720" h="708660">
                <a:moveTo>
                  <a:pt x="5642610" y="0"/>
                </a:moveTo>
                <a:lnTo>
                  <a:pt x="118084" y="0"/>
                </a:lnTo>
                <a:lnTo>
                  <a:pt x="72121" y="9292"/>
                </a:lnTo>
                <a:lnTo>
                  <a:pt x="34586" y="34623"/>
                </a:lnTo>
                <a:lnTo>
                  <a:pt x="9279" y="72169"/>
                </a:lnTo>
                <a:lnTo>
                  <a:pt x="0" y="118110"/>
                </a:lnTo>
                <a:lnTo>
                  <a:pt x="0" y="590423"/>
                </a:lnTo>
                <a:lnTo>
                  <a:pt x="9279" y="636416"/>
                </a:lnTo>
                <a:lnTo>
                  <a:pt x="34586" y="673957"/>
                </a:lnTo>
                <a:lnTo>
                  <a:pt x="72121" y="699258"/>
                </a:lnTo>
                <a:lnTo>
                  <a:pt x="118084" y="708532"/>
                </a:lnTo>
                <a:lnTo>
                  <a:pt x="5642610" y="708532"/>
                </a:lnTo>
                <a:lnTo>
                  <a:pt x="5688603" y="699258"/>
                </a:lnTo>
                <a:lnTo>
                  <a:pt x="5726144" y="673957"/>
                </a:lnTo>
                <a:lnTo>
                  <a:pt x="5751445" y="636416"/>
                </a:lnTo>
                <a:lnTo>
                  <a:pt x="5760720" y="590423"/>
                </a:lnTo>
                <a:lnTo>
                  <a:pt x="5760720" y="118110"/>
                </a:lnTo>
                <a:lnTo>
                  <a:pt x="5751445" y="72169"/>
                </a:lnTo>
                <a:lnTo>
                  <a:pt x="5726144" y="34623"/>
                </a:lnTo>
                <a:lnTo>
                  <a:pt x="5688603" y="9292"/>
                </a:lnTo>
                <a:lnTo>
                  <a:pt x="5642610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680" y="1461897"/>
            <a:ext cx="5760720" cy="708660"/>
          </a:xfrm>
          <a:custGeom>
            <a:avLst/>
            <a:gdLst/>
            <a:ahLst/>
            <a:cxnLst/>
            <a:rect l="l" t="t" r="r" b="b"/>
            <a:pathLst>
              <a:path w="5760720" h="708660">
                <a:moveTo>
                  <a:pt x="0" y="118110"/>
                </a:moveTo>
                <a:lnTo>
                  <a:pt x="9279" y="72169"/>
                </a:lnTo>
                <a:lnTo>
                  <a:pt x="34586" y="34623"/>
                </a:lnTo>
                <a:lnTo>
                  <a:pt x="72121" y="9292"/>
                </a:lnTo>
                <a:lnTo>
                  <a:pt x="118084" y="0"/>
                </a:lnTo>
                <a:lnTo>
                  <a:pt x="5642610" y="0"/>
                </a:lnTo>
                <a:lnTo>
                  <a:pt x="5688603" y="9292"/>
                </a:lnTo>
                <a:lnTo>
                  <a:pt x="5726144" y="34623"/>
                </a:lnTo>
                <a:lnTo>
                  <a:pt x="5751445" y="72169"/>
                </a:lnTo>
                <a:lnTo>
                  <a:pt x="5760720" y="118110"/>
                </a:lnTo>
                <a:lnTo>
                  <a:pt x="5760720" y="590423"/>
                </a:lnTo>
                <a:lnTo>
                  <a:pt x="5751445" y="636416"/>
                </a:lnTo>
                <a:lnTo>
                  <a:pt x="5726144" y="673957"/>
                </a:lnTo>
                <a:lnTo>
                  <a:pt x="5688603" y="699258"/>
                </a:lnTo>
                <a:lnTo>
                  <a:pt x="5642610" y="708532"/>
                </a:lnTo>
                <a:lnTo>
                  <a:pt x="118084" y="708532"/>
                </a:lnTo>
                <a:lnTo>
                  <a:pt x="72121" y="699258"/>
                </a:lnTo>
                <a:lnTo>
                  <a:pt x="34586" y="673957"/>
                </a:lnTo>
                <a:lnTo>
                  <a:pt x="9279" y="636416"/>
                </a:lnTo>
                <a:lnTo>
                  <a:pt x="0" y="590423"/>
                </a:lnTo>
                <a:lnTo>
                  <a:pt x="0" y="11811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1054" y="1610867"/>
            <a:ext cx="1346199" cy="3733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4076636"/>
            <a:ext cx="8229600" cy="1776730"/>
          </a:xfrm>
          <a:custGeom>
            <a:avLst/>
            <a:gdLst/>
            <a:ahLst/>
            <a:cxnLst/>
            <a:rect l="l" t="t" r="r" b="b"/>
            <a:pathLst>
              <a:path w="8229600" h="1776729">
                <a:moveTo>
                  <a:pt x="0" y="1776602"/>
                </a:moveTo>
                <a:lnTo>
                  <a:pt x="8229600" y="1776602"/>
                </a:lnTo>
                <a:lnTo>
                  <a:pt x="8229600" y="0"/>
                </a:lnTo>
                <a:lnTo>
                  <a:pt x="0" y="0"/>
                </a:lnTo>
                <a:lnTo>
                  <a:pt x="0" y="1776602"/>
                </a:lnTo>
                <a:close/>
              </a:path>
            </a:pathLst>
          </a:custGeom>
          <a:ln w="25400">
            <a:solidFill>
              <a:srgbClr val="A3D2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6060" y="4541265"/>
            <a:ext cx="149352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4610" y="4541265"/>
            <a:ext cx="2683382" cy="36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6060" y="4920741"/>
            <a:ext cx="149352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4610" y="4920741"/>
            <a:ext cx="4837430" cy="3611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6060" y="5300167"/>
            <a:ext cx="149352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4610" y="5300167"/>
            <a:ext cx="5896228" cy="3611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680" y="3722370"/>
            <a:ext cx="5760720" cy="708660"/>
          </a:xfrm>
          <a:custGeom>
            <a:avLst/>
            <a:gdLst/>
            <a:ahLst/>
            <a:cxnLst/>
            <a:rect l="l" t="t" r="r" b="b"/>
            <a:pathLst>
              <a:path w="5760720" h="708660">
                <a:moveTo>
                  <a:pt x="5642610" y="0"/>
                </a:moveTo>
                <a:lnTo>
                  <a:pt x="118084" y="0"/>
                </a:lnTo>
                <a:lnTo>
                  <a:pt x="72121" y="9292"/>
                </a:lnTo>
                <a:lnTo>
                  <a:pt x="34586" y="34623"/>
                </a:lnTo>
                <a:lnTo>
                  <a:pt x="9279" y="72169"/>
                </a:lnTo>
                <a:lnTo>
                  <a:pt x="0" y="118109"/>
                </a:lnTo>
                <a:lnTo>
                  <a:pt x="0" y="590422"/>
                </a:lnTo>
                <a:lnTo>
                  <a:pt x="9279" y="636416"/>
                </a:lnTo>
                <a:lnTo>
                  <a:pt x="34586" y="673957"/>
                </a:lnTo>
                <a:lnTo>
                  <a:pt x="72121" y="699258"/>
                </a:lnTo>
                <a:lnTo>
                  <a:pt x="118084" y="708532"/>
                </a:lnTo>
                <a:lnTo>
                  <a:pt x="5642610" y="708532"/>
                </a:lnTo>
                <a:lnTo>
                  <a:pt x="5688603" y="699258"/>
                </a:lnTo>
                <a:lnTo>
                  <a:pt x="5726144" y="673957"/>
                </a:lnTo>
                <a:lnTo>
                  <a:pt x="5751445" y="636416"/>
                </a:lnTo>
                <a:lnTo>
                  <a:pt x="5760720" y="590422"/>
                </a:lnTo>
                <a:lnTo>
                  <a:pt x="5760720" y="118109"/>
                </a:lnTo>
                <a:lnTo>
                  <a:pt x="5751445" y="72169"/>
                </a:lnTo>
                <a:lnTo>
                  <a:pt x="5726144" y="34623"/>
                </a:lnTo>
                <a:lnTo>
                  <a:pt x="5688603" y="9292"/>
                </a:lnTo>
                <a:lnTo>
                  <a:pt x="5642610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680" y="3722370"/>
            <a:ext cx="5760720" cy="708660"/>
          </a:xfrm>
          <a:custGeom>
            <a:avLst/>
            <a:gdLst/>
            <a:ahLst/>
            <a:cxnLst/>
            <a:rect l="l" t="t" r="r" b="b"/>
            <a:pathLst>
              <a:path w="5760720" h="708660">
                <a:moveTo>
                  <a:pt x="0" y="118109"/>
                </a:moveTo>
                <a:lnTo>
                  <a:pt x="9279" y="72169"/>
                </a:lnTo>
                <a:lnTo>
                  <a:pt x="34586" y="34623"/>
                </a:lnTo>
                <a:lnTo>
                  <a:pt x="72121" y="9292"/>
                </a:lnTo>
                <a:lnTo>
                  <a:pt x="118084" y="0"/>
                </a:lnTo>
                <a:lnTo>
                  <a:pt x="5642610" y="0"/>
                </a:lnTo>
                <a:lnTo>
                  <a:pt x="5688603" y="9292"/>
                </a:lnTo>
                <a:lnTo>
                  <a:pt x="5726144" y="34623"/>
                </a:lnTo>
                <a:lnTo>
                  <a:pt x="5751445" y="72169"/>
                </a:lnTo>
                <a:lnTo>
                  <a:pt x="5760720" y="118109"/>
                </a:lnTo>
                <a:lnTo>
                  <a:pt x="5760720" y="590422"/>
                </a:lnTo>
                <a:lnTo>
                  <a:pt x="5751445" y="636416"/>
                </a:lnTo>
                <a:lnTo>
                  <a:pt x="5726144" y="673957"/>
                </a:lnTo>
                <a:lnTo>
                  <a:pt x="5688603" y="699258"/>
                </a:lnTo>
                <a:lnTo>
                  <a:pt x="5642610" y="708532"/>
                </a:lnTo>
                <a:lnTo>
                  <a:pt x="118084" y="708532"/>
                </a:lnTo>
                <a:lnTo>
                  <a:pt x="72121" y="699258"/>
                </a:lnTo>
                <a:lnTo>
                  <a:pt x="34586" y="673957"/>
                </a:lnTo>
                <a:lnTo>
                  <a:pt x="9279" y="636416"/>
                </a:lnTo>
                <a:lnTo>
                  <a:pt x="0" y="590422"/>
                </a:lnTo>
                <a:lnTo>
                  <a:pt x="0" y="11810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1054" y="3871848"/>
            <a:ext cx="3058287" cy="3733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8034" y="461721"/>
            <a:ext cx="1653032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7300" y="1752600"/>
            <a:ext cx="6629400" cy="422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9017" y="461721"/>
            <a:ext cx="2674747" cy="4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844" y="1413002"/>
            <a:ext cx="3803015" cy="31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605" y="1778838"/>
            <a:ext cx="3987546" cy="27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605" y="2108326"/>
            <a:ext cx="6344285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1881251"/>
            <a:ext cx="12763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2605" y="2437510"/>
            <a:ext cx="6794881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3089021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844" y="3095828"/>
            <a:ext cx="1064539" cy="311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605" y="3461892"/>
            <a:ext cx="909523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605" y="3791077"/>
            <a:ext cx="705231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2605" y="4120591"/>
            <a:ext cx="2777109" cy="274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3564001"/>
            <a:ext cx="127635" cy="113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2605" y="4449826"/>
            <a:ext cx="457200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4147" y="4084320"/>
            <a:ext cx="1078991" cy="163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2896" y="4504944"/>
            <a:ext cx="1344168" cy="8610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5516" y="4114800"/>
            <a:ext cx="962279" cy="15231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5516" y="4114800"/>
            <a:ext cx="962660" cy="1523365"/>
          </a:xfrm>
          <a:custGeom>
            <a:avLst/>
            <a:gdLst/>
            <a:ahLst/>
            <a:cxnLst/>
            <a:rect l="l" t="t" r="r" b="b"/>
            <a:pathLst>
              <a:path w="962660" h="1523364">
                <a:moveTo>
                  <a:pt x="188595" y="376808"/>
                </a:moveTo>
                <a:lnTo>
                  <a:pt x="9779" y="376047"/>
                </a:lnTo>
                <a:lnTo>
                  <a:pt x="8492" y="332169"/>
                </a:lnTo>
                <a:lnTo>
                  <a:pt x="8088" y="283067"/>
                </a:lnTo>
                <a:lnTo>
                  <a:pt x="8359" y="229906"/>
                </a:lnTo>
                <a:lnTo>
                  <a:pt x="9099" y="173852"/>
                </a:lnTo>
                <a:lnTo>
                  <a:pt x="10101" y="116072"/>
                </a:lnTo>
                <a:lnTo>
                  <a:pt x="11158" y="57733"/>
                </a:lnTo>
                <a:lnTo>
                  <a:pt x="12065" y="0"/>
                </a:lnTo>
                <a:lnTo>
                  <a:pt x="962279" y="2539"/>
                </a:lnTo>
                <a:lnTo>
                  <a:pt x="962279" y="1519859"/>
                </a:lnTo>
                <a:lnTo>
                  <a:pt x="0" y="1523174"/>
                </a:lnTo>
                <a:lnTo>
                  <a:pt x="6096" y="1145540"/>
                </a:lnTo>
                <a:lnTo>
                  <a:pt x="185547" y="1141349"/>
                </a:lnTo>
                <a:lnTo>
                  <a:pt x="185562" y="1112416"/>
                </a:lnTo>
                <a:lnTo>
                  <a:pt x="185924" y="1028881"/>
                </a:lnTo>
                <a:lnTo>
                  <a:pt x="186230" y="976983"/>
                </a:lnTo>
                <a:lnTo>
                  <a:pt x="186591" y="920133"/>
                </a:lnTo>
                <a:lnTo>
                  <a:pt x="186985" y="859685"/>
                </a:lnTo>
                <a:lnTo>
                  <a:pt x="187392" y="796990"/>
                </a:lnTo>
                <a:lnTo>
                  <a:pt x="187792" y="733400"/>
                </a:lnTo>
                <a:lnTo>
                  <a:pt x="188162" y="670268"/>
                </a:lnTo>
                <a:lnTo>
                  <a:pt x="188482" y="608946"/>
                </a:lnTo>
                <a:lnTo>
                  <a:pt x="188730" y="550785"/>
                </a:lnTo>
                <a:lnTo>
                  <a:pt x="188887" y="497139"/>
                </a:lnTo>
                <a:lnTo>
                  <a:pt x="188931" y="449360"/>
                </a:lnTo>
                <a:lnTo>
                  <a:pt x="188840" y="408799"/>
                </a:lnTo>
                <a:lnTo>
                  <a:pt x="188595" y="3768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6665" y="4603064"/>
            <a:ext cx="257860" cy="273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81548" y="4603064"/>
            <a:ext cx="762876" cy="273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6853" y="4877689"/>
            <a:ext cx="257860" cy="2727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1736" y="4877689"/>
            <a:ext cx="806411" cy="2727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5791" y="4070603"/>
            <a:ext cx="1466088" cy="8610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0928" y="4067555"/>
            <a:ext cx="1309116" cy="9448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7796" y="4101719"/>
            <a:ext cx="1348739" cy="7453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87796" y="4101719"/>
            <a:ext cx="1348740" cy="745490"/>
          </a:xfrm>
          <a:custGeom>
            <a:avLst/>
            <a:gdLst/>
            <a:ahLst/>
            <a:cxnLst/>
            <a:rect l="l" t="t" r="r" b="b"/>
            <a:pathLst>
              <a:path w="1348740" h="745489">
                <a:moveTo>
                  <a:pt x="5079" y="554481"/>
                </a:moveTo>
                <a:lnTo>
                  <a:pt x="5522" y="501257"/>
                </a:lnTo>
                <a:lnTo>
                  <a:pt x="5976" y="448044"/>
                </a:lnTo>
                <a:lnTo>
                  <a:pt x="6436" y="394838"/>
                </a:lnTo>
                <a:lnTo>
                  <a:pt x="6898" y="341634"/>
                </a:lnTo>
                <a:lnTo>
                  <a:pt x="7358" y="288428"/>
                </a:lnTo>
                <a:lnTo>
                  <a:pt x="7812" y="235215"/>
                </a:lnTo>
                <a:lnTo>
                  <a:pt x="8254" y="181990"/>
                </a:lnTo>
                <a:lnTo>
                  <a:pt x="6857" y="143107"/>
                </a:lnTo>
                <a:lnTo>
                  <a:pt x="7365" y="97805"/>
                </a:lnTo>
                <a:lnTo>
                  <a:pt x="8826" y="49099"/>
                </a:lnTo>
                <a:lnTo>
                  <a:pt x="10287" y="0"/>
                </a:lnTo>
                <a:lnTo>
                  <a:pt x="1052702" y="1142"/>
                </a:lnTo>
                <a:lnTo>
                  <a:pt x="1052702" y="164718"/>
                </a:lnTo>
                <a:lnTo>
                  <a:pt x="1348739" y="164718"/>
                </a:lnTo>
                <a:lnTo>
                  <a:pt x="1348739" y="533653"/>
                </a:lnTo>
                <a:lnTo>
                  <a:pt x="1052702" y="533653"/>
                </a:lnTo>
                <a:lnTo>
                  <a:pt x="1052702" y="745362"/>
                </a:lnTo>
                <a:lnTo>
                  <a:pt x="0" y="737361"/>
                </a:lnTo>
                <a:lnTo>
                  <a:pt x="5079" y="5544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0125" y="4170553"/>
            <a:ext cx="863892" cy="304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0125" y="4475429"/>
            <a:ext cx="971880" cy="305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4488" y="4084320"/>
            <a:ext cx="1388364" cy="16398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2588" y="4622291"/>
            <a:ext cx="1357884" cy="6400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5603" y="4114800"/>
            <a:ext cx="1272794" cy="1524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35603" y="4114800"/>
            <a:ext cx="1273175" cy="1524000"/>
          </a:xfrm>
          <a:custGeom>
            <a:avLst/>
            <a:gdLst/>
            <a:ahLst/>
            <a:cxnLst/>
            <a:rect l="l" t="t" r="r" b="b"/>
            <a:pathLst>
              <a:path w="1273175" h="1524000">
                <a:moveTo>
                  <a:pt x="0" y="381000"/>
                </a:moveTo>
                <a:lnTo>
                  <a:pt x="346837" y="381000"/>
                </a:lnTo>
                <a:lnTo>
                  <a:pt x="346837" y="0"/>
                </a:lnTo>
                <a:lnTo>
                  <a:pt x="1100963" y="0"/>
                </a:lnTo>
                <a:lnTo>
                  <a:pt x="1100963" y="381000"/>
                </a:lnTo>
                <a:lnTo>
                  <a:pt x="1272794" y="374395"/>
                </a:lnTo>
                <a:lnTo>
                  <a:pt x="1266825" y="1143000"/>
                </a:lnTo>
                <a:lnTo>
                  <a:pt x="1100963" y="1143000"/>
                </a:lnTo>
                <a:lnTo>
                  <a:pt x="1100963" y="1524000"/>
                </a:lnTo>
                <a:lnTo>
                  <a:pt x="346837" y="1524000"/>
                </a:lnTo>
                <a:lnTo>
                  <a:pt x="346837" y="1143000"/>
                </a:lnTo>
                <a:lnTo>
                  <a:pt x="0" y="114300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2673" y="4725670"/>
            <a:ext cx="1011554" cy="304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75603" y="4826508"/>
            <a:ext cx="1446276" cy="8945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9215" y="4840223"/>
            <a:ext cx="1278636" cy="9448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6591" y="4857750"/>
            <a:ext cx="1329943" cy="7785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6591" y="4857750"/>
            <a:ext cx="1330325" cy="779145"/>
          </a:xfrm>
          <a:custGeom>
            <a:avLst/>
            <a:gdLst/>
            <a:ahLst/>
            <a:cxnLst/>
            <a:rect l="l" t="t" r="r" b="b"/>
            <a:pathLst>
              <a:path w="1330325" h="779145">
                <a:moveTo>
                  <a:pt x="5080" y="579247"/>
                </a:moveTo>
                <a:lnTo>
                  <a:pt x="5502" y="530616"/>
                </a:lnTo>
                <a:lnTo>
                  <a:pt x="5915" y="481976"/>
                </a:lnTo>
                <a:lnTo>
                  <a:pt x="6318" y="433331"/>
                </a:lnTo>
                <a:lnTo>
                  <a:pt x="6715" y="384683"/>
                </a:lnTo>
                <a:lnTo>
                  <a:pt x="7105" y="336034"/>
                </a:lnTo>
                <a:lnTo>
                  <a:pt x="7491" y="287389"/>
                </a:lnTo>
                <a:lnTo>
                  <a:pt x="7873" y="238749"/>
                </a:lnTo>
                <a:lnTo>
                  <a:pt x="8255" y="190119"/>
                </a:lnTo>
                <a:lnTo>
                  <a:pt x="6856" y="149518"/>
                </a:lnTo>
                <a:lnTo>
                  <a:pt x="7350" y="102203"/>
                </a:lnTo>
                <a:lnTo>
                  <a:pt x="8772" y="51315"/>
                </a:lnTo>
                <a:lnTo>
                  <a:pt x="10160" y="0"/>
                </a:lnTo>
                <a:lnTo>
                  <a:pt x="1037971" y="1269"/>
                </a:lnTo>
                <a:lnTo>
                  <a:pt x="1037971" y="172085"/>
                </a:lnTo>
                <a:lnTo>
                  <a:pt x="1329943" y="172085"/>
                </a:lnTo>
                <a:lnTo>
                  <a:pt x="1329943" y="557403"/>
                </a:lnTo>
                <a:lnTo>
                  <a:pt x="1037971" y="557403"/>
                </a:lnTo>
                <a:lnTo>
                  <a:pt x="1037971" y="778560"/>
                </a:lnTo>
                <a:lnTo>
                  <a:pt x="0" y="770191"/>
                </a:lnTo>
                <a:lnTo>
                  <a:pt x="5080" y="57924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9047" y="4943602"/>
            <a:ext cx="863892" cy="304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9047" y="5248402"/>
            <a:ext cx="922401" cy="304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4116" y="4070603"/>
            <a:ext cx="1510283" cy="8610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85659" y="4067555"/>
            <a:ext cx="1452372" cy="9448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5993" y="4101591"/>
            <a:ext cx="1393571" cy="74548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55993" y="4101591"/>
            <a:ext cx="1393825" cy="745490"/>
          </a:xfrm>
          <a:custGeom>
            <a:avLst/>
            <a:gdLst/>
            <a:ahLst/>
            <a:cxnLst/>
            <a:rect l="l" t="t" r="r" b="b"/>
            <a:pathLst>
              <a:path w="1393825" h="745489">
                <a:moveTo>
                  <a:pt x="273050" y="184530"/>
                </a:moveTo>
                <a:lnTo>
                  <a:pt x="14224" y="184149"/>
                </a:lnTo>
                <a:lnTo>
                  <a:pt x="11757" y="144821"/>
                </a:lnTo>
                <a:lnTo>
                  <a:pt x="12588" y="98980"/>
                </a:lnTo>
                <a:lnTo>
                  <a:pt x="15063" y="49686"/>
                </a:lnTo>
                <a:lnTo>
                  <a:pt x="17525" y="0"/>
                </a:lnTo>
                <a:lnTo>
                  <a:pt x="1393571" y="1269"/>
                </a:lnTo>
                <a:lnTo>
                  <a:pt x="1393571" y="743838"/>
                </a:lnTo>
                <a:lnTo>
                  <a:pt x="0" y="745489"/>
                </a:lnTo>
                <a:lnTo>
                  <a:pt x="8762" y="560704"/>
                </a:lnTo>
                <a:lnTo>
                  <a:pt x="268731" y="558672"/>
                </a:lnTo>
                <a:lnTo>
                  <a:pt x="268984" y="522972"/>
                </a:lnTo>
                <a:lnTo>
                  <a:pt x="269865" y="470503"/>
                </a:lnTo>
                <a:lnTo>
                  <a:pt x="271071" y="407777"/>
                </a:lnTo>
                <a:lnTo>
                  <a:pt x="272296" y="341305"/>
                </a:lnTo>
                <a:lnTo>
                  <a:pt x="273238" y="277599"/>
                </a:lnTo>
                <a:lnTo>
                  <a:pt x="273590" y="223170"/>
                </a:lnTo>
                <a:lnTo>
                  <a:pt x="273050" y="1845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5238" y="4170553"/>
            <a:ext cx="285661" cy="3048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02981" y="4170553"/>
            <a:ext cx="864234" cy="304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8973" y="4475429"/>
            <a:ext cx="922743" cy="305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0997" y="461721"/>
            <a:ext cx="146456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1982851"/>
            <a:ext cx="5267325" cy="609600"/>
          </a:xfrm>
          <a:custGeom>
            <a:avLst/>
            <a:gdLst/>
            <a:ahLst/>
            <a:cxnLst/>
            <a:rect l="l" t="t" r="r" b="b"/>
            <a:pathLst>
              <a:path w="5267325" h="609600">
                <a:moveTo>
                  <a:pt x="5165471" y="0"/>
                </a:moveTo>
                <a:lnTo>
                  <a:pt x="0" y="0"/>
                </a:lnTo>
                <a:lnTo>
                  <a:pt x="0" y="609091"/>
                </a:lnTo>
                <a:lnTo>
                  <a:pt x="5165471" y="609091"/>
                </a:lnTo>
                <a:lnTo>
                  <a:pt x="5204954" y="601112"/>
                </a:lnTo>
                <a:lnTo>
                  <a:pt x="5237210" y="579358"/>
                </a:lnTo>
                <a:lnTo>
                  <a:pt x="5258964" y="547102"/>
                </a:lnTo>
                <a:lnTo>
                  <a:pt x="5266944" y="507619"/>
                </a:lnTo>
                <a:lnTo>
                  <a:pt x="5266944" y="101600"/>
                </a:lnTo>
                <a:lnTo>
                  <a:pt x="5258964" y="62043"/>
                </a:lnTo>
                <a:lnTo>
                  <a:pt x="5237210" y="29749"/>
                </a:lnTo>
                <a:lnTo>
                  <a:pt x="5204954" y="7981"/>
                </a:lnTo>
                <a:lnTo>
                  <a:pt x="5165471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1982851"/>
            <a:ext cx="5267325" cy="609600"/>
          </a:xfrm>
          <a:custGeom>
            <a:avLst/>
            <a:gdLst/>
            <a:ahLst/>
            <a:cxnLst/>
            <a:rect l="l" t="t" r="r" b="b"/>
            <a:pathLst>
              <a:path w="5267325" h="609600">
                <a:moveTo>
                  <a:pt x="5266944" y="101600"/>
                </a:moveTo>
                <a:lnTo>
                  <a:pt x="5266944" y="507619"/>
                </a:lnTo>
                <a:lnTo>
                  <a:pt x="5258964" y="547102"/>
                </a:lnTo>
                <a:lnTo>
                  <a:pt x="5237210" y="579358"/>
                </a:lnTo>
                <a:lnTo>
                  <a:pt x="5204954" y="601112"/>
                </a:lnTo>
                <a:lnTo>
                  <a:pt x="5165471" y="609091"/>
                </a:lnTo>
                <a:lnTo>
                  <a:pt x="0" y="609091"/>
                </a:lnTo>
                <a:lnTo>
                  <a:pt x="0" y="0"/>
                </a:lnTo>
                <a:lnTo>
                  <a:pt x="5165471" y="0"/>
                </a:lnTo>
                <a:lnTo>
                  <a:pt x="5204954" y="7981"/>
                </a:lnTo>
                <a:lnTo>
                  <a:pt x="5237210" y="29749"/>
                </a:lnTo>
                <a:lnTo>
                  <a:pt x="5258964" y="62043"/>
                </a:lnTo>
                <a:lnTo>
                  <a:pt x="5266944" y="101600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5134" y="2147061"/>
            <a:ext cx="106679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346" y="2147061"/>
            <a:ext cx="4972684" cy="2560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906777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2835783" y="0"/>
                </a:moveTo>
                <a:lnTo>
                  <a:pt x="126885" y="0"/>
                </a:lnTo>
                <a:lnTo>
                  <a:pt x="77495" y="9965"/>
                </a:lnTo>
                <a:lnTo>
                  <a:pt x="37163" y="37147"/>
                </a:lnTo>
                <a:lnTo>
                  <a:pt x="9971" y="77473"/>
                </a:lnTo>
                <a:lnTo>
                  <a:pt x="0" y="126873"/>
                </a:lnTo>
                <a:lnTo>
                  <a:pt x="0" y="634364"/>
                </a:lnTo>
                <a:lnTo>
                  <a:pt x="9971" y="683764"/>
                </a:lnTo>
                <a:lnTo>
                  <a:pt x="37163" y="724090"/>
                </a:lnTo>
                <a:lnTo>
                  <a:pt x="77495" y="751272"/>
                </a:lnTo>
                <a:lnTo>
                  <a:pt x="126885" y="761238"/>
                </a:lnTo>
                <a:lnTo>
                  <a:pt x="2835783" y="761238"/>
                </a:lnTo>
                <a:lnTo>
                  <a:pt x="2885182" y="751272"/>
                </a:lnTo>
                <a:lnTo>
                  <a:pt x="2925508" y="724090"/>
                </a:lnTo>
                <a:lnTo>
                  <a:pt x="2952690" y="683764"/>
                </a:lnTo>
                <a:lnTo>
                  <a:pt x="2962655" y="634364"/>
                </a:lnTo>
                <a:lnTo>
                  <a:pt x="2962655" y="126873"/>
                </a:lnTo>
                <a:lnTo>
                  <a:pt x="2952690" y="77473"/>
                </a:lnTo>
                <a:lnTo>
                  <a:pt x="2925508" y="37147"/>
                </a:lnTo>
                <a:lnTo>
                  <a:pt x="2885182" y="9965"/>
                </a:lnTo>
                <a:lnTo>
                  <a:pt x="2835783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1906777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0" y="126873"/>
                </a:moveTo>
                <a:lnTo>
                  <a:pt x="9971" y="77473"/>
                </a:lnTo>
                <a:lnTo>
                  <a:pt x="37163" y="37147"/>
                </a:lnTo>
                <a:lnTo>
                  <a:pt x="77495" y="9965"/>
                </a:lnTo>
                <a:lnTo>
                  <a:pt x="126885" y="0"/>
                </a:lnTo>
                <a:lnTo>
                  <a:pt x="2835783" y="0"/>
                </a:lnTo>
                <a:lnTo>
                  <a:pt x="2885182" y="9965"/>
                </a:lnTo>
                <a:lnTo>
                  <a:pt x="2925508" y="37147"/>
                </a:lnTo>
                <a:lnTo>
                  <a:pt x="2952690" y="77473"/>
                </a:lnTo>
                <a:lnTo>
                  <a:pt x="2962655" y="126873"/>
                </a:lnTo>
                <a:lnTo>
                  <a:pt x="2962655" y="634364"/>
                </a:lnTo>
                <a:lnTo>
                  <a:pt x="2952690" y="683764"/>
                </a:lnTo>
                <a:lnTo>
                  <a:pt x="2925508" y="724090"/>
                </a:lnTo>
                <a:lnTo>
                  <a:pt x="2885182" y="751272"/>
                </a:lnTo>
                <a:lnTo>
                  <a:pt x="2835783" y="761238"/>
                </a:lnTo>
                <a:lnTo>
                  <a:pt x="126885" y="761238"/>
                </a:lnTo>
                <a:lnTo>
                  <a:pt x="77495" y="751272"/>
                </a:lnTo>
                <a:lnTo>
                  <a:pt x="37163" y="724090"/>
                </a:lnTo>
                <a:lnTo>
                  <a:pt x="9971" y="683764"/>
                </a:lnTo>
                <a:lnTo>
                  <a:pt x="0" y="634364"/>
                </a:lnTo>
                <a:lnTo>
                  <a:pt x="0" y="12687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883" y="2096973"/>
            <a:ext cx="2505710" cy="347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9855" y="2782316"/>
            <a:ext cx="5267325" cy="608965"/>
          </a:xfrm>
          <a:custGeom>
            <a:avLst/>
            <a:gdLst/>
            <a:ahLst/>
            <a:cxnLst/>
            <a:rect l="l" t="t" r="r" b="b"/>
            <a:pathLst>
              <a:path w="5267325" h="608964">
                <a:moveTo>
                  <a:pt x="5165471" y="0"/>
                </a:moveTo>
                <a:lnTo>
                  <a:pt x="0" y="0"/>
                </a:lnTo>
                <a:lnTo>
                  <a:pt x="0" y="608964"/>
                </a:lnTo>
                <a:lnTo>
                  <a:pt x="5165471" y="608964"/>
                </a:lnTo>
                <a:lnTo>
                  <a:pt x="5204954" y="601003"/>
                </a:lnTo>
                <a:lnTo>
                  <a:pt x="5237210" y="579278"/>
                </a:lnTo>
                <a:lnTo>
                  <a:pt x="5258964" y="547028"/>
                </a:lnTo>
                <a:lnTo>
                  <a:pt x="5266944" y="507492"/>
                </a:lnTo>
                <a:lnTo>
                  <a:pt x="5266944" y="101473"/>
                </a:lnTo>
                <a:lnTo>
                  <a:pt x="5258964" y="61989"/>
                </a:lnTo>
                <a:lnTo>
                  <a:pt x="5237210" y="29733"/>
                </a:lnTo>
                <a:lnTo>
                  <a:pt x="5204954" y="7979"/>
                </a:lnTo>
                <a:lnTo>
                  <a:pt x="5165471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9855" y="2782316"/>
            <a:ext cx="5267325" cy="608965"/>
          </a:xfrm>
          <a:custGeom>
            <a:avLst/>
            <a:gdLst/>
            <a:ahLst/>
            <a:cxnLst/>
            <a:rect l="l" t="t" r="r" b="b"/>
            <a:pathLst>
              <a:path w="5267325" h="608964">
                <a:moveTo>
                  <a:pt x="5266944" y="101473"/>
                </a:moveTo>
                <a:lnTo>
                  <a:pt x="5266944" y="507492"/>
                </a:lnTo>
                <a:lnTo>
                  <a:pt x="5258964" y="547028"/>
                </a:lnTo>
                <a:lnTo>
                  <a:pt x="5237210" y="579278"/>
                </a:lnTo>
                <a:lnTo>
                  <a:pt x="5204954" y="601003"/>
                </a:lnTo>
                <a:lnTo>
                  <a:pt x="5165471" y="608964"/>
                </a:lnTo>
                <a:lnTo>
                  <a:pt x="0" y="608964"/>
                </a:lnTo>
                <a:lnTo>
                  <a:pt x="0" y="0"/>
                </a:lnTo>
                <a:lnTo>
                  <a:pt x="5165471" y="0"/>
                </a:lnTo>
                <a:lnTo>
                  <a:pt x="5204954" y="7979"/>
                </a:lnTo>
                <a:lnTo>
                  <a:pt x="5237210" y="29733"/>
                </a:lnTo>
                <a:lnTo>
                  <a:pt x="5258964" y="61989"/>
                </a:lnTo>
                <a:lnTo>
                  <a:pt x="5266944" y="101473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5134" y="2831338"/>
            <a:ext cx="106679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346" y="2831338"/>
            <a:ext cx="5064125" cy="2560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7346" y="3061411"/>
            <a:ext cx="1666494" cy="256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2706116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2835783" y="0"/>
                </a:moveTo>
                <a:lnTo>
                  <a:pt x="126885" y="0"/>
                </a:lnTo>
                <a:lnTo>
                  <a:pt x="77495" y="9983"/>
                </a:lnTo>
                <a:lnTo>
                  <a:pt x="37163" y="37195"/>
                </a:lnTo>
                <a:lnTo>
                  <a:pt x="9971" y="77527"/>
                </a:lnTo>
                <a:lnTo>
                  <a:pt x="0" y="126873"/>
                </a:lnTo>
                <a:lnTo>
                  <a:pt x="0" y="634492"/>
                </a:lnTo>
                <a:lnTo>
                  <a:pt x="9971" y="683891"/>
                </a:lnTo>
                <a:lnTo>
                  <a:pt x="37163" y="724217"/>
                </a:lnTo>
                <a:lnTo>
                  <a:pt x="77495" y="751399"/>
                </a:lnTo>
                <a:lnTo>
                  <a:pt x="126885" y="761364"/>
                </a:lnTo>
                <a:lnTo>
                  <a:pt x="2835783" y="761364"/>
                </a:lnTo>
                <a:lnTo>
                  <a:pt x="2885182" y="751399"/>
                </a:lnTo>
                <a:lnTo>
                  <a:pt x="2925508" y="724217"/>
                </a:lnTo>
                <a:lnTo>
                  <a:pt x="2952690" y="683891"/>
                </a:lnTo>
                <a:lnTo>
                  <a:pt x="2962655" y="634492"/>
                </a:lnTo>
                <a:lnTo>
                  <a:pt x="2962655" y="126873"/>
                </a:lnTo>
                <a:lnTo>
                  <a:pt x="2952690" y="77527"/>
                </a:lnTo>
                <a:lnTo>
                  <a:pt x="2925508" y="37195"/>
                </a:lnTo>
                <a:lnTo>
                  <a:pt x="2885182" y="9983"/>
                </a:lnTo>
                <a:lnTo>
                  <a:pt x="2835783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2706116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0" y="126873"/>
                </a:moveTo>
                <a:lnTo>
                  <a:pt x="9971" y="77527"/>
                </a:lnTo>
                <a:lnTo>
                  <a:pt x="37163" y="37195"/>
                </a:lnTo>
                <a:lnTo>
                  <a:pt x="77495" y="9983"/>
                </a:lnTo>
                <a:lnTo>
                  <a:pt x="126885" y="0"/>
                </a:lnTo>
                <a:lnTo>
                  <a:pt x="2835783" y="0"/>
                </a:lnTo>
                <a:lnTo>
                  <a:pt x="2885182" y="9983"/>
                </a:lnTo>
                <a:lnTo>
                  <a:pt x="2925508" y="37195"/>
                </a:lnTo>
                <a:lnTo>
                  <a:pt x="2952690" y="77527"/>
                </a:lnTo>
                <a:lnTo>
                  <a:pt x="2962655" y="126873"/>
                </a:lnTo>
                <a:lnTo>
                  <a:pt x="2962655" y="634492"/>
                </a:lnTo>
                <a:lnTo>
                  <a:pt x="2952690" y="683891"/>
                </a:lnTo>
                <a:lnTo>
                  <a:pt x="2925508" y="724217"/>
                </a:lnTo>
                <a:lnTo>
                  <a:pt x="2885182" y="751399"/>
                </a:lnTo>
                <a:lnTo>
                  <a:pt x="2835783" y="761364"/>
                </a:lnTo>
                <a:lnTo>
                  <a:pt x="126885" y="761364"/>
                </a:lnTo>
                <a:lnTo>
                  <a:pt x="77495" y="751399"/>
                </a:lnTo>
                <a:lnTo>
                  <a:pt x="37163" y="724217"/>
                </a:lnTo>
                <a:lnTo>
                  <a:pt x="9971" y="683891"/>
                </a:lnTo>
                <a:lnTo>
                  <a:pt x="0" y="634492"/>
                </a:lnTo>
                <a:lnTo>
                  <a:pt x="0" y="12687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8803" y="2896870"/>
            <a:ext cx="1808988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9855" y="3581653"/>
            <a:ext cx="5267325" cy="609600"/>
          </a:xfrm>
          <a:custGeom>
            <a:avLst/>
            <a:gdLst/>
            <a:ahLst/>
            <a:cxnLst/>
            <a:rect l="l" t="t" r="r" b="b"/>
            <a:pathLst>
              <a:path w="5267325" h="609600">
                <a:moveTo>
                  <a:pt x="5165471" y="0"/>
                </a:moveTo>
                <a:lnTo>
                  <a:pt x="0" y="0"/>
                </a:lnTo>
                <a:lnTo>
                  <a:pt x="0" y="609092"/>
                </a:lnTo>
                <a:lnTo>
                  <a:pt x="5165471" y="609092"/>
                </a:lnTo>
                <a:lnTo>
                  <a:pt x="5204954" y="601112"/>
                </a:lnTo>
                <a:lnTo>
                  <a:pt x="5237210" y="579358"/>
                </a:lnTo>
                <a:lnTo>
                  <a:pt x="5258964" y="547102"/>
                </a:lnTo>
                <a:lnTo>
                  <a:pt x="5266944" y="507619"/>
                </a:lnTo>
                <a:lnTo>
                  <a:pt x="5266944" y="101473"/>
                </a:lnTo>
                <a:lnTo>
                  <a:pt x="5258964" y="61989"/>
                </a:lnTo>
                <a:lnTo>
                  <a:pt x="5237210" y="29733"/>
                </a:lnTo>
                <a:lnTo>
                  <a:pt x="5204954" y="7979"/>
                </a:lnTo>
                <a:lnTo>
                  <a:pt x="5165471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9855" y="3581653"/>
            <a:ext cx="5267325" cy="609600"/>
          </a:xfrm>
          <a:custGeom>
            <a:avLst/>
            <a:gdLst/>
            <a:ahLst/>
            <a:cxnLst/>
            <a:rect l="l" t="t" r="r" b="b"/>
            <a:pathLst>
              <a:path w="5267325" h="609600">
                <a:moveTo>
                  <a:pt x="5266944" y="101473"/>
                </a:moveTo>
                <a:lnTo>
                  <a:pt x="5266944" y="507619"/>
                </a:lnTo>
                <a:lnTo>
                  <a:pt x="5258964" y="547102"/>
                </a:lnTo>
                <a:lnTo>
                  <a:pt x="5237210" y="579358"/>
                </a:lnTo>
                <a:lnTo>
                  <a:pt x="5204954" y="601112"/>
                </a:lnTo>
                <a:lnTo>
                  <a:pt x="5165471" y="609092"/>
                </a:lnTo>
                <a:lnTo>
                  <a:pt x="0" y="609092"/>
                </a:lnTo>
                <a:lnTo>
                  <a:pt x="0" y="0"/>
                </a:lnTo>
                <a:lnTo>
                  <a:pt x="5165471" y="0"/>
                </a:lnTo>
                <a:lnTo>
                  <a:pt x="5204954" y="7979"/>
                </a:lnTo>
                <a:lnTo>
                  <a:pt x="5237210" y="29733"/>
                </a:lnTo>
                <a:lnTo>
                  <a:pt x="5258964" y="61989"/>
                </a:lnTo>
                <a:lnTo>
                  <a:pt x="5266944" y="101473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5134" y="3745687"/>
            <a:ext cx="106679" cy="256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7346" y="3745687"/>
            <a:ext cx="3737102" cy="256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3505580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2835783" y="0"/>
                </a:moveTo>
                <a:lnTo>
                  <a:pt x="126885" y="0"/>
                </a:lnTo>
                <a:lnTo>
                  <a:pt x="77495" y="9965"/>
                </a:lnTo>
                <a:lnTo>
                  <a:pt x="37163" y="37147"/>
                </a:lnTo>
                <a:lnTo>
                  <a:pt x="9971" y="77473"/>
                </a:lnTo>
                <a:lnTo>
                  <a:pt x="0" y="126873"/>
                </a:lnTo>
                <a:lnTo>
                  <a:pt x="0" y="634365"/>
                </a:lnTo>
                <a:lnTo>
                  <a:pt x="9971" y="683764"/>
                </a:lnTo>
                <a:lnTo>
                  <a:pt x="37163" y="724090"/>
                </a:lnTo>
                <a:lnTo>
                  <a:pt x="77495" y="751272"/>
                </a:lnTo>
                <a:lnTo>
                  <a:pt x="126885" y="761238"/>
                </a:lnTo>
                <a:lnTo>
                  <a:pt x="2835783" y="761238"/>
                </a:lnTo>
                <a:lnTo>
                  <a:pt x="2885182" y="751272"/>
                </a:lnTo>
                <a:lnTo>
                  <a:pt x="2925508" y="724090"/>
                </a:lnTo>
                <a:lnTo>
                  <a:pt x="2952690" y="683764"/>
                </a:lnTo>
                <a:lnTo>
                  <a:pt x="2962655" y="634365"/>
                </a:lnTo>
                <a:lnTo>
                  <a:pt x="2962655" y="126873"/>
                </a:lnTo>
                <a:lnTo>
                  <a:pt x="2952690" y="77473"/>
                </a:lnTo>
                <a:lnTo>
                  <a:pt x="2925508" y="37147"/>
                </a:lnTo>
                <a:lnTo>
                  <a:pt x="2885182" y="9965"/>
                </a:lnTo>
                <a:lnTo>
                  <a:pt x="2835783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3505580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0" y="126873"/>
                </a:moveTo>
                <a:lnTo>
                  <a:pt x="9971" y="77473"/>
                </a:lnTo>
                <a:lnTo>
                  <a:pt x="37163" y="37147"/>
                </a:lnTo>
                <a:lnTo>
                  <a:pt x="77495" y="9965"/>
                </a:lnTo>
                <a:lnTo>
                  <a:pt x="126885" y="0"/>
                </a:lnTo>
                <a:lnTo>
                  <a:pt x="2835783" y="0"/>
                </a:lnTo>
                <a:lnTo>
                  <a:pt x="2885182" y="9965"/>
                </a:lnTo>
                <a:lnTo>
                  <a:pt x="2925508" y="37147"/>
                </a:lnTo>
                <a:lnTo>
                  <a:pt x="2952690" y="77473"/>
                </a:lnTo>
                <a:lnTo>
                  <a:pt x="2962655" y="126873"/>
                </a:lnTo>
                <a:lnTo>
                  <a:pt x="2962655" y="634365"/>
                </a:lnTo>
                <a:lnTo>
                  <a:pt x="2952690" y="683764"/>
                </a:lnTo>
                <a:lnTo>
                  <a:pt x="2925508" y="724090"/>
                </a:lnTo>
                <a:lnTo>
                  <a:pt x="2885182" y="751272"/>
                </a:lnTo>
                <a:lnTo>
                  <a:pt x="2835783" y="761238"/>
                </a:lnTo>
                <a:lnTo>
                  <a:pt x="126885" y="761238"/>
                </a:lnTo>
                <a:lnTo>
                  <a:pt x="77495" y="751272"/>
                </a:lnTo>
                <a:lnTo>
                  <a:pt x="37163" y="724090"/>
                </a:lnTo>
                <a:lnTo>
                  <a:pt x="9971" y="683764"/>
                </a:lnTo>
                <a:lnTo>
                  <a:pt x="0" y="634365"/>
                </a:lnTo>
                <a:lnTo>
                  <a:pt x="0" y="12687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7895" y="3696334"/>
            <a:ext cx="834237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5439" y="3696334"/>
            <a:ext cx="1540763" cy="3474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19855" y="4381119"/>
            <a:ext cx="5267325" cy="608965"/>
          </a:xfrm>
          <a:custGeom>
            <a:avLst/>
            <a:gdLst/>
            <a:ahLst/>
            <a:cxnLst/>
            <a:rect l="l" t="t" r="r" b="b"/>
            <a:pathLst>
              <a:path w="5267325" h="608964">
                <a:moveTo>
                  <a:pt x="5165471" y="0"/>
                </a:moveTo>
                <a:lnTo>
                  <a:pt x="0" y="0"/>
                </a:lnTo>
                <a:lnTo>
                  <a:pt x="0" y="608964"/>
                </a:lnTo>
                <a:lnTo>
                  <a:pt x="5165471" y="608964"/>
                </a:lnTo>
                <a:lnTo>
                  <a:pt x="5204954" y="600985"/>
                </a:lnTo>
                <a:lnTo>
                  <a:pt x="5237210" y="579231"/>
                </a:lnTo>
                <a:lnTo>
                  <a:pt x="5258964" y="546975"/>
                </a:lnTo>
                <a:lnTo>
                  <a:pt x="5266944" y="507491"/>
                </a:lnTo>
                <a:lnTo>
                  <a:pt x="5266944" y="101472"/>
                </a:lnTo>
                <a:lnTo>
                  <a:pt x="5258964" y="61936"/>
                </a:lnTo>
                <a:lnTo>
                  <a:pt x="5237210" y="29686"/>
                </a:lnTo>
                <a:lnTo>
                  <a:pt x="5204954" y="7961"/>
                </a:lnTo>
                <a:lnTo>
                  <a:pt x="5165471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19855" y="4381119"/>
            <a:ext cx="5267325" cy="608965"/>
          </a:xfrm>
          <a:custGeom>
            <a:avLst/>
            <a:gdLst/>
            <a:ahLst/>
            <a:cxnLst/>
            <a:rect l="l" t="t" r="r" b="b"/>
            <a:pathLst>
              <a:path w="5267325" h="608964">
                <a:moveTo>
                  <a:pt x="5266944" y="101472"/>
                </a:moveTo>
                <a:lnTo>
                  <a:pt x="5266944" y="507491"/>
                </a:lnTo>
                <a:lnTo>
                  <a:pt x="5258964" y="546975"/>
                </a:lnTo>
                <a:lnTo>
                  <a:pt x="5237210" y="579231"/>
                </a:lnTo>
                <a:lnTo>
                  <a:pt x="5204954" y="600985"/>
                </a:lnTo>
                <a:lnTo>
                  <a:pt x="5165471" y="608964"/>
                </a:lnTo>
                <a:lnTo>
                  <a:pt x="0" y="608964"/>
                </a:lnTo>
                <a:lnTo>
                  <a:pt x="0" y="0"/>
                </a:lnTo>
                <a:lnTo>
                  <a:pt x="5165471" y="0"/>
                </a:lnTo>
                <a:lnTo>
                  <a:pt x="5204954" y="7961"/>
                </a:lnTo>
                <a:lnTo>
                  <a:pt x="5237210" y="29686"/>
                </a:lnTo>
                <a:lnTo>
                  <a:pt x="5258964" y="61936"/>
                </a:lnTo>
                <a:lnTo>
                  <a:pt x="5266944" y="101472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5134" y="4545838"/>
            <a:ext cx="106679" cy="256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346" y="4545838"/>
            <a:ext cx="4482211" cy="2560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" y="4304919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2835783" y="0"/>
                </a:moveTo>
                <a:lnTo>
                  <a:pt x="126885" y="0"/>
                </a:lnTo>
                <a:lnTo>
                  <a:pt x="77495" y="9965"/>
                </a:lnTo>
                <a:lnTo>
                  <a:pt x="37163" y="37147"/>
                </a:lnTo>
                <a:lnTo>
                  <a:pt x="9971" y="77473"/>
                </a:lnTo>
                <a:lnTo>
                  <a:pt x="0" y="126872"/>
                </a:lnTo>
                <a:lnTo>
                  <a:pt x="0" y="634491"/>
                </a:lnTo>
                <a:lnTo>
                  <a:pt x="9971" y="683837"/>
                </a:lnTo>
                <a:lnTo>
                  <a:pt x="37163" y="724169"/>
                </a:lnTo>
                <a:lnTo>
                  <a:pt x="77495" y="751381"/>
                </a:lnTo>
                <a:lnTo>
                  <a:pt x="126885" y="761364"/>
                </a:lnTo>
                <a:lnTo>
                  <a:pt x="2835783" y="761364"/>
                </a:lnTo>
                <a:lnTo>
                  <a:pt x="2885182" y="751381"/>
                </a:lnTo>
                <a:lnTo>
                  <a:pt x="2925508" y="724169"/>
                </a:lnTo>
                <a:lnTo>
                  <a:pt x="2952690" y="683837"/>
                </a:lnTo>
                <a:lnTo>
                  <a:pt x="2962655" y="634491"/>
                </a:lnTo>
                <a:lnTo>
                  <a:pt x="2962655" y="126872"/>
                </a:lnTo>
                <a:lnTo>
                  <a:pt x="2952690" y="77473"/>
                </a:lnTo>
                <a:lnTo>
                  <a:pt x="2925508" y="37147"/>
                </a:lnTo>
                <a:lnTo>
                  <a:pt x="2885182" y="9965"/>
                </a:lnTo>
                <a:lnTo>
                  <a:pt x="2835783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4304919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0" y="126872"/>
                </a:moveTo>
                <a:lnTo>
                  <a:pt x="9971" y="77473"/>
                </a:lnTo>
                <a:lnTo>
                  <a:pt x="37163" y="37147"/>
                </a:lnTo>
                <a:lnTo>
                  <a:pt x="77495" y="9965"/>
                </a:lnTo>
                <a:lnTo>
                  <a:pt x="126885" y="0"/>
                </a:lnTo>
                <a:lnTo>
                  <a:pt x="2835783" y="0"/>
                </a:lnTo>
                <a:lnTo>
                  <a:pt x="2885182" y="9965"/>
                </a:lnTo>
                <a:lnTo>
                  <a:pt x="2925508" y="37147"/>
                </a:lnTo>
                <a:lnTo>
                  <a:pt x="2952690" y="77473"/>
                </a:lnTo>
                <a:lnTo>
                  <a:pt x="2962655" y="126872"/>
                </a:lnTo>
                <a:lnTo>
                  <a:pt x="2962655" y="634491"/>
                </a:lnTo>
                <a:lnTo>
                  <a:pt x="2952690" y="683837"/>
                </a:lnTo>
                <a:lnTo>
                  <a:pt x="2925508" y="724169"/>
                </a:lnTo>
                <a:lnTo>
                  <a:pt x="2885182" y="751381"/>
                </a:lnTo>
                <a:lnTo>
                  <a:pt x="2835783" y="761364"/>
                </a:lnTo>
                <a:lnTo>
                  <a:pt x="126885" y="761364"/>
                </a:lnTo>
                <a:lnTo>
                  <a:pt x="77495" y="751381"/>
                </a:lnTo>
                <a:lnTo>
                  <a:pt x="37163" y="724169"/>
                </a:lnTo>
                <a:lnTo>
                  <a:pt x="9971" y="683837"/>
                </a:lnTo>
                <a:lnTo>
                  <a:pt x="0" y="634491"/>
                </a:lnTo>
                <a:lnTo>
                  <a:pt x="0" y="12687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971" y="4495749"/>
            <a:ext cx="2626995" cy="3477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9855" y="5180457"/>
            <a:ext cx="5267325" cy="609600"/>
          </a:xfrm>
          <a:custGeom>
            <a:avLst/>
            <a:gdLst/>
            <a:ahLst/>
            <a:cxnLst/>
            <a:rect l="l" t="t" r="r" b="b"/>
            <a:pathLst>
              <a:path w="5267325" h="609600">
                <a:moveTo>
                  <a:pt x="5165471" y="0"/>
                </a:moveTo>
                <a:lnTo>
                  <a:pt x="0" y="0"/>
                </a:lnTo>
                <a:lnTo>
                  <a:pt x="0" y="609066"/>
                </a:lnTo>
                <a:lnTo>
                  <a:pt x="5165471" y="609066"/>
                </a:lnTo>
                <a:lnTo>
                  <a:pt x="5204954" y="601088"/>
                </a:lnTo>
                <a:lnTo>
                  <a:pt x="5237210" y="579332"/>
                </a:lnTo>
                <a:lnTo>
                  <a:pt x="5258964" y="547065"/>
                </a:lnTo>
                <a:lnTo>
                  <a:pt x="5266944" y="507555"/>
                </a:lnTo>
                <a:lnTo>
                  <a:pt x="5266944" y="101473"/>
                </a:lnTo>
                <a:lnTo>
                  <a:pt x="5258964" y="61989"/>
                </a:lnTo>
                <a:lnTo>
                  <a:pt x="5237210" y="29733"/>
                </a:lnTo>
                <a:lnTo>
                  <a:pt x="5204954" y="7979"/>
                </a:lnTo>
                <a:lnTo>
                  <a:pt x="5165471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19855" y="5180457"/>
            <a:ext cx="5267325" cy="609600"/>
          </a:xfrm>
          <a:custGeom>
            <a:avLst/>
            <a:gdLst/>
            <a:ahLst/>
            <a:cxnLst/>
            <a:rect l="l" t="t" r="r" b="b"/>
            <a:pathLst>
              <a:path w="5267325" h="609600">
                <a:moveTo>
                  <a:pt x="5266944" y="101473"/>
                </a:moveTo>
                <a:lnTo>
                  <a:pt x="5266944" y="507555"/>
                </a:lnTo>
                <a:lnTo>
                  <a:pt x="5258964" y="547065"/>
                </a:lnTo>
                <a:lnTo>
                  <a:pt x="5237210" y="579332"/>
                </a:lnTo>
                <a:lnTo>
                  <a:pt x="5204954" y="601088"/>
                </a:lnTo>
                <a:lnTo>
                  <a:pt x="5165471" y="609066"/>
                </a:lnTo>
                <a:lnTo>
                  <a:pt x="0" y="609066"/>
                </a:lnTo>
                <a:lnTo>
                  <a:pt x="0" y="0"/>
                </a:lnTo>
                <a:lnTo>
                  <a:pt x="5165471" y="0"/>
                </a:lnTo>
                <a:lnTo>
                  <a:pt x="5204954" y="7979"/>
                </a:lnTo>
                <a:lnTo>
                  <a:pt x="5237210" y="29733"/>
                </a:lnTo>
                <a:lnTo>
                  <a:pt x="5258964" y="61989"/>
                </a:lnTo>
                <a:lnTo>
                  <a:pt x="5266944" y="101473"/>
                </a:lnTo>
                <a:close/>
              </a:path>
            </a:pathLst>
          </a:custGeom>
          <a:ln w="25399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85134" y="5230114"/>
            <a:ext cx="106679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7346" y="5230114"/>
            <a:ext cx="4825238" cy="256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57346" y="5460187"/>
            <a:ext cx="3586099" cy="2563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" y="5104384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2835783" y="0"/>
                </a:moveTo>
                <a:lnTo>
                  <a:pt x="126885" y="0"/>
                </a:lnTo>
                <a:lnTo>
                  <a:pt x="77495" y="9965"/>
                </a:lnTo>
                <a:lnTo>
                  <a:pt x="37163" y="37147"/>
                </a:lnTo>
                <a:lnTo>
                  <a:pt x="9971" y="77473"/>
                </a:lnTo>
                <a:lnTo>
                  <a:pt x="0" y="126873"/>
                </a:lnTo>
                <a:lnTo>
                  <a:pt x="0" y="634377"/>
                </a:lnTo>
                <a:lnTo>
                  <a:pt x="9971" y="683769"/>
                </a:lnTo>
                <a:lnTo>
                  <a:pt x="37163" y="724106"/>
                </a:lnTo>
                <a:lnTo>
                  <a:pt x="77495" y="751303"/>
                </a:lnTo>
                <a:lnTo>
                  <a:pt x="126885" y="761276"/>
                </a:lnTo>
                <a:lnTo>
                  <a:pt x="2835783" y="761276"/>
                </a:lnTo>
                <a:lnTo>
                  <a:pt x="2885182" y="751303"/>
                </a:lnTo>
                <a:lnTo>
                  <a:pt x="2925508" y="724106"/>
                </a:lnTo>
                <a:lnTo>
                  <a:pt x="2952690" y="683769"/>
                </a:lnTo>
                <a:lnTo>
                  <a:pt x="2962655" y="634377"/>
                </a:lnTo>
                <a:lnTo>
                  <a:pt x="2962655" y="126873"/>
                </a:lnTo>
                <a:lnTo>
                  <a:pt x="2952690" y="77473"/>
                </a:lnTo>
                <a:lnTo>
                  <a:pt x="2925508" y="37147"/>
                </a:lnTo>
                <a:lnTo>
                  <a:pt x="2885182" y="9965"/>
                </a:lnTo>
                <a:lnTo>
                  <a:pt x="2835783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" y="5104384"/>
            <a:ext cx="2962910" cy="761365"/>
          </a:xfrm>
          <a:custGeom>
            <a:avLst/>
            <a:gdLst/>
            <a:ahLst/>
            <a:cxnLst/>
            <a:rect l="l" t="t" r="r" b="b"/>
            <a:pathLst>
              <a:path w="2962910" h="761364">
                <a:moveTo>
                  <a:pt x="0" y="126873"/>
                </a:moveTo>
                <a:lnTo>
                  <a:pt x="9971" y="77473"/>
                </a:lnTo>
                <a:lnTo>
                  <a:pt x="37163" y="37147"/>
                </a:lnTo>
                <a:lnTo>
                  <a:pt x="77495" y="9965"/>
                </a:lnTo>
                <a:lnTo>
                  <a:pt x="126885" y="0"/>
                </a:lnTo>
                <a:lnTo>
                  <a:pt x="2835783" y="0"/>
                </a:lnTo>
                <a:lnTo>
                  <a:pt x="2885182" y="9965"/>
                </a:lnTo>
                <a:lnTo>
                  <a:pt x="2925508" y="37147"/>
                </a:lnTo>
                <a:lnTo>
                  <a:pt x="2952690" y="77473"/>
                </a:lnTo>
                <a:lnTo>
                  <a:pt x="2962655" y="126873"/>
                </a:lnTo>
                <a:lnTo>
                  <a:pt x="2962655" y="634377"/>
                </a:lnTo>
                <a:lnTo>
                  <a:pt x="2952690" y="683769"/>
                </a:lnTo>
                <a:lnTo>
                  <a:pt x="2925508" y="724106"/>
                </a:lnTo>
                <a:lnTo>
                  <a:pt x="2885182" y="751303"/>
                </a:lnTo>
                <a:lnTo>
                  <a:pt x="2835783" y="761276"/>
                </a:lnTo>
                <a:lnTo>
                  <a:pt x="126885" y="761276"/>
                </a:lnTo>
                <a:lnTo>
                  <a:pt x="77495" y="751303"/>
                </a:lnTo>
                <a:lnTo>
                  <a:pt x="37163" y="724106"/>
                </a:lnTo>
                <a:lnTo>
                  <a:pt x="9971" y="683769"/>
                </a:lnTo>
                <a:lnTo>
                  <a:pt x="0" y="634377"/>
                </a:lnTo>
                <a:lnTo>
                  <a:pt x="0" y="12687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915" y="5295595"/>
            <a:ext cx="2773807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808" y="1254252"/>
            <a:ext cx="6455664" cy="5654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640" y="1338325"/>
            <a:ext cx="1622806" cy="2773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652" y="726389"/>
            <a:ext cx="881303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365" y="461721"/>
            <a:ext cx="2462022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1927986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748"/>
                </a:lnTo>
                <a:lnTo>
                  <a:pt x="5137277" y="777748"/>
                </a:lnTo>
                <a:lnTo>
                  <a:pt x="5187755" y="767562"/>
                </a:lnTo>
                <a:lnTo>
                  <a:pt x="5228970" y="739790"/>
                </a:lnTo>
                <a:lnTo>
                  <a:pt x="5256756" y="698613"/>
                </a:lnTo>
                <a:lnTo>
                  <a:pt x="5266944" y="648208"/>
                </a:lnTo>
                <a:lnTo>
                  <a:pt x="5266944" y="129666"/>
                </a:lnTo>
                <a:lnTo>
                  <a:pt x="5256756" y="79188"/>
                </a:lnTo>
                <a:lnTo>
                  <a:pt x="5228971" y="37973"/>
                </a:lnTo>
                <a:lnTo>
                  <a:pt x="5187755" y="10187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1927986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666"/>
                </a:moveTo>
                <a:lnTo>
                  <a:pt x="5266944" y="648208"/>
                </a:lnTo>
                <a:lnTo>
                  <a:pt x="5256756" y="698613"/>
                </a:lnTo>
                <a:lnTo>
                  <a:pt x="5228970" y="739790"/>
                </a:lnTo>
                <a:lnTo>
                  <a:pt x="5187755" y="767562"/>
                </a:lnTo>
                <a:lnTo>
                  <a:pt x="5137277" y="777748"/>
                </a:lnTo>
                <a:lnTo>
                  <a:pt x="0" y="777748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7"/>
                </a:lnTo>
                <a:lnTo>
                  <a:pt x="5228971" y="37973"/>
                </a:lnTo>
                <a:lnTo>
                  <a:pt x="5256756" y="79188"/>
                </a:lnTo>
                <a:lnTo>
                  <a:pt x="5266944" y="129666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4310" y="2136343"/>
            <a:ext cx="137160" cy="331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2910" y="2136343"/>
            <a:ext cx="2463800" cy="331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830832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86"/>
                </a:lnTo>
                <a:lnTo>
                  <a:pt x="80252" y="22116"/>
                </a:lnTo>
                <a:lnTo>
                  <a:pt x="47458" y="47450"/>
                </a:lnTo>
                <a:lnTo>
                  <a:pt x="22121" y="80245"/>
                </a:lnTo>
                <a:lnTo>
                  <a:pt x="5787" y="118959"/>
                </a:lnTo>
                <a:lnTo>
                  <a:pt x="0" y="162051"/>
                </a:lnTo>
                <a:lnTo>
                  <a:pt x="0" y="810132"/>
                </a:lnTo>
                <a:lnTo>
                  <a:pt x="5787" y="853225"/>
                </a:lnTo>
                <a:lnTo>
                  <a:pt x="22121" y="891939"/>
                </a:lnTo>
                <a:lnTo>
                  <a:pt x="47458" y="924734"/>
                </a:lnTo>
                <a:lnTo>
                  <a:pt x="80252" y="950068"/>
                </a:lnTo>
                <a:lnTo>
                  <a:pt x="118961" y="966398"/>
                </a:lnTo>
                <a:lnTo>
                  <a:pt x="162039" y="972184"/>
                </a:lnTo>
                <a:lnTo>
                  <a:pt x="2800604" y="972184"/>
                </a:lnTo>
                <a:lnTo>
                  <a:pt x="2843696" y="966398"/>
                </a:lnTo>
                <a:lnTo>
                  <a:pt x="2882410" y="950068"/>
                </a:lnTo>
                <a:lnTo>
                  <a:pt x="2915205" y="924734"/>
                </a:lnTo>
                <a:lnTo>
                  <a:pt x="2940539" y="891939"/>
                </a:lnTo>
                <a:lnTo>
                  <a:pt x="2956869" y="853225"/>
                </a:lnTo>
                <a:lnTo>
                  <a:pt x="2962655" y="810132"/>
                </a:lnTo>
                <a:lnTo>
                  <a:pt x="2962655" y="162051"/>
                </a:lnTo>
                <a:lnTo>
                  <a:pt x="2956869" y="118959"/>
                </a:lnTo>
                <a:lnTo>
                  <a:pt x="2940539" y="80245"/>
                </a:lnTo>
                <a:lnTo>
                  <a:pt x="2915205" y="47450"/>
                </a:lnTo>
                <a:lnTo>
                  <a:pt x="2882410" y="22116"/>
                </a:lnTo>
                <a:lnTo>
                  <a:pt x="2843696" y="5786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1830832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2051"/>
                </a:moveTo>
                <a:lnTo>
                  <a:pt x="5787" y="118959"/>
                </a:lnTo>
                <a:lnTo>
                  <a:pt x="22121" y="80245"/>
                </a:lnTo>
                <a:lnTo>
                  <a:pt x="47458" y="47450"/>
                </a:lnTo>
                <a:lnTo>
                  <a:pt x="80252" y="22116"/>
                </a:lnTo>
                <a:lnTo>
                  <a:pt x="118961" y="5786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86"/>
                </a:lnTo>
                <a:lnTo>
                  <a:pt x="2882410" y="22116"/>
                </a:lnTo>
                <a:lnTo>
                  <a:pt x="2915205" y="47450"/>
                </a:lnTo>
                <a:lnTo>
                  <a:pt x="2940539" y="80245"/>
                </a:lnTo>
                <a:lnTo>
                  <a:pt x="2956869" y="118959"/>
                </a:lnTo>
                <a:lnTo>
                  <a:pt x="2962655" y="162051"/>
                </a:lnTo>
                <a:lnTo>
                  <a:pt x="2962655" y="810132"/>
                </a:lnTo>
                <a:lnTo>
                  <a:pt x="2956869" y="853225"/>
                </a:lnTo>
                <a:lnTo>
                  <a:pt x="2940539" y="891939"/>
                </a:lnTo>
                <a:lnTo>
                  <a:pt x="2915205" y="924734"/>
                </a:lnTo>
                <a:lnTo>
                  <a:pt x="2882410" y="950068"/>
                </a:lnTo>
                <a:lnTo>
                  <a:pt x="2843696" y="966398"/>
                </a:lnTo>
                <a:lnTo>
                  <a:pt x="2800604" y="972184"/>
                </a:lnTo>
                <a:lnTo>
                  <a:pt x="162039" y="972184"/>
                </a:lnTo>
                <a:lnTo>
                  <a:pt x="118961" y="966398"/>
                </a:lnTo>
                <a:lnTo>
                  <a:pt x="80252" y="950068"/>
                </a:lnTo>
                <a:lnTo>
                  <a:pt x="47458" y="924734"/>
                </a:lnTo>
                <a:lnTo>
                  <a:pt x="22121" y="891939"/>
                </a:lnTo>
                <a:lnTo>
                  <a:pt x="5787" y="853225"/>
                </a:lnTo>
                <a:lnTo>
                  <a:pt x="0" y="810132"/>
                </a:lnTo>
                <a:lnTo>
                  <a:pt x="0" y="16205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3337" y="1990979"/>
            <a:ext cx="1598803" cy="591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9855" y="2948813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748"/>
                </a:lnTo>
                <a:lnTo>
                  <a:pt x="5137277" y="777748"/>
                </a:lnTo>
                <a:lnTo>
                  <a:pt x="5187755" y="767560"/>
                </a:lnTo>
                <a:lnTo>
                  <a:pt x="5228970" y="739775"/>
                </a:lnTo>
                <a:lnTo>
                  <a:pt x="5256756" y="698559"/>
                </a:lnTo>
                <a:lnTo>
                  <a:pt x="5266944" y="648081"/>
                </a:lnTo>
                <a:lnTo>
                  <a:pt x="5266944" y="129666"/>
                </a:lnTo>
                <a:lnTo>
                  <a:pt x="5256756" y="79188"/>
                </a:lnTo>
                <a:lnTo>
                  <a:pt x="5228971" y="37973"/>
                </a:lnTo>
                <a:lnTo>
                  <a:pt x="5187755" y="10187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9855" y="2948813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666"/>
                </a:moveTo>
                <a:lnTo>
                  <a:pt x="5266944" y="648081"/>
                </a:lnTo>
                <a:lnTo>
                  <a:pt x="5256756" y="698559"/>
                </a:lnTo>
                <a:lnTo>
                  <a:pt x="5228970" y="739775"/>
                </a:lnTo>
                <a:lnTo>
                  <a:pt x="5187755" y="767560"/>
                </a:lnTo>
                <a:lnTo>
                  <a:pt x="5137277" y="777748"/>
                </a:lnTo>
                <a:lnTo>
                  <a:pt x="0" y="777748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7"/>
                </a:lnTo>
                <a:lnTo>
                  <a:pt x="5228971" y="37973"/>
                </a:lnTo>
                <a:lnTo>
                  <a:pt x="5256756" y="79188"/>
                </a:lnTo>
                <a:lnTo>
                  <a:pt x="5266944" y="129666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4310" y="3157473"/>
            <a:ext cx="137160" cy="330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910" y="3157473"/>
            <a:ext cx="3092577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8516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85"/>
                </a:lnTo>
                <a:lnTo>
                  <a:pt x="80252" y="22112"/>
                </a:lnTo>
                <a:lnTo>
                  <a:pt x="47458" y="47434"/>
                </a:lnTo>
                <a:lnTo>
                  <a:pt x="22121" y="80207"/>
                </a:lnTo>
                <a:lnTo>
                  <a:pt x="5787" y="118886"/>
                </a:lnTo>
                <a:lnTo>
                  <a:pt x="0" y="161925"/>
                </a:lnTo>
                <a:lnTo>
                  <a:pt x="0" y="810132"/>
                </a:lnTo>
                <a:lnTo>
                  <a:pt x="5787" y="853181"/>
                </a:lnTo>
                <a:lnTo>
                  <a:pt x="22121" y="891883"/>
                </a:lnTo>
                <a:lnTo>
                  <a:pt x="47458" y="924686"/>
                </a:lnTo>
                <a:lnTo>
                  <a:pt x="80252" y="950039"/>
                </a:lnTo>
                <a:lnTo>
                  <a:pt x="118961" y="966390"/>
                </a:lnTo>
                <a:lnTo>
                  <a:pt x="162039" y="972184"/>
                </a:lnTo>
                <a:lnTo>
                  <a:pt x="2800604" y="972184"/>
                </a:lnTo>
                <a:lnTo>
                  <a:pt x="2843696" y="966390"/>
                </a:lnTo>
                <a:lnTo>
                  <a:pt x="2882410" y="950039"/>
                </a:lnTo>
                <a:lnTo>
                  <a:pt x="2915205" y="924687"/>
                </a:lnTo>
                <a:lnTo>
                  <a:pt x="2940539" y="891883"/>
                </a:lnTo>
                <a:lnTo>
                  <a:pt x="2956869" y="853181"/>
                </a:lnTo>
                <a:lnTo>
                  <a:pt x="2962655" y="810132"/>
                </a:lnTo>
                <a:lnTo>
                  <a:pt x="2962655" y="161925"/>
                </a:lnTo>
                <a:lnTo>
                  <a:pt x="2956869" y="118886"/>
                </a:lnTo>
                <a:lnTo>
                  <a:pt x="2940539" y="80207"/>
                </a:lnTo>
                <a:lnTo>
                  <a:pt x="2915205" y="47434"/>
                </a:lnTo>
                <a:lnTo>
                  <a:pt x="2882410" y="22112"/>
                </a:lnTo>
                <a:lnTo>
                  <a:pt x="2843696" y="5785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28516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1925"/>
                </a:moveTo>
                <a:lnTo>
                  <a:pt x="5787" y="118886"/>
                </a:lnTo>
                <a:lnTo>
                  <a:pt x="22121" y="80207"/>
                </a:lnTo>
                <a:lnTo>
                  <a:pt x="47458" y="47434"/>
                </a:lnTo>
                <a:lnTo>
                  <a:pt x="80252" y="22112"/>
                </a:lnTo>
                <a:lnTo>
                  <a:pt x="118961" y="5785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85"/>
                </a:lnTo>
                <a:lnTo>
                  <a:pt x="2882410" y="22112"/>
                </a:lnTo>
                <a:lnTo>
                  <a:pt x="2915205" y="47434"/>
                </a:lnTo>
                <a:lnTo>
                  <a:pt x="2940539" y="80207"/>
                </a:lnTo>
                <a:lnTo>
                  <a:pt x="2956869" y="118886"/>
                </a:lnTo>
                <a:lnTo>
                  <a:pt x="2962655" y="161925"/>
                </a:lnTo>
                <a:lnTo>
                  <a:pt x="2962655" y="810132"/>
                </a:lnTo>
                <a:lnTo>
                  <a:pt x="2956869" y="853181"/>
                </a:lnTo>
                <a:lnTo>
                  <a:pt x="2940539" y="891883"/>
                </a:lnTo>
                <a:lnTo>
                  <a:pt x="2915205" y="924687"/>
                </a:lnTo>
                <a:lnTo>
                  <a:pt x="2882410" y="950039"/>
                </a:lnTo>
                <a:lnTo>
                  <a:pt x="2843696" y="966390"/>
                </a:lnTo>
                <a:lnTo>
                  <a:pt x="2800604" y="972184"/>
                </a:lnTo>
                <a:lnTo>
                  <a:pt x="162039" y="972184"/>
                </a:lnTo>
                <a:lnTo>
                  <a:pt x="118961" y="966390"/>
                </a:lnTo>
                <a:lnTo>
                  <a:pt x="80252" y="950039"/>
                </a:lnTo>
                <a:lnTo>
                  <a:pt x="47458" y="924686"/>
                </a:lnTo>
                <a:lnTo>
                  <a:pt x="22121" y="891883"/>
                </a:lnTo>
                <a:lnTo>
                  <a:pt x="5787" y="853181"/>
                </a:lnTo>
                <a:lnTo>
                  <a:pt x="0" y="810132"/>
                </a:lnTo>
                <a:lnTo>
                  <a:pt x="0" y="1619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8400" y="3012058"/>
            <a:ext cx="2536317" cy="5913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9855" y="3969639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748"/>
                </a:lnTo>
                <a:lnTo>
                  <a:pt x="5137277" y="777748"/>
                </a:lnTo>
                <a:lnTo>
                  <a:pt x="5187755" y="767560"/>
                </a:lnTo>
                <a:lnTo>
                  <a:pt x="5228970" y="739775"/>
                </a:lnTo>
                <a:lnTo>
                  <a:pt x="5256756" y="698559"/>
                </a:lnTo>
                <a:lnTo>
                  <a:pt x="5266944" y="648081"/>
                </a:lnTo>
                <a:lnTo>
                  <a:pt x="5266944" y="129667"/>
                </a:lnTo>
                <a:lnTo>
                  <a:pt x="5256756" y="79188"/>
                </a:lnTo>
                <a:lnTo>
                  <a:pt x="5228971" y="37973"/>
                </a:lnTo>
                <a:lnTo>
                  <a:pt x="5187755" y="10187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19855" y="3969639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667"/>
                </a:moveTo>
                <a:lnTo>
                  <a:pt x="5266944" y="648081"/>
                </a:lnTo>
                <a:lnTo>
                  <a:pt x="5256756" y="698559"/>
                </a:lnTo>
                <a:lnTo>
                  <a:pt x="5228970" y="739775"/>
                </a:lnTo>
                <a:lnTo>
                  <a:pt x="5187755" y="767560"/>
                </a:lnTo>
                <a:lnTo>
                  <a:pt x="5137277" y="777748"/>
                </a:lnTo>
                <a:lnTo>
                  <a:pt x="0" y="777748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7"/>
                </a:lnTo>
                <a:lnTo>
                  <a:pt x="5228971" y="37973"/>
                </a:lnTo>
                <a:lnTo>
                  <a:pt x="5256756" y="79188"/>
                </a:lnTo>
                <a:lnTo>
                  <a:pt x="5266944" y="129667"/>
                </a:lnTo>
                <a:close/>
              </a:path>
            </a:pathLst>
          </a:custGeom>
          <a:ln w="25400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4310" y="4178553"/>
            <a:ext cx="137160" cy="330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2910" y="4178553"/>
            <a:ext cx="4480179" cy="3307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38723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94"/>
                </a:lnTo>
                <a:lnTo>
                  <a:pt x="80252" y="22145"/>
                </a:lnTo>
                <a:lnTo>
                  <a:pt x="47458" y="47498"/>
                </a:lnTo>
                <a:lnTo>
                  <a:pt x="22121" y="80301"/>
                </a:lnTo>
                <a:lnTo>
                  <a:pt x="5787" y="119003"/>
                </a:lnTo>
                <a:lnTo>
                  <a:pt x="0" y="162052"/>
                </a:lnTo>
                <a:lnTo>
                  <a:pt x="0" y="810133"/>
                </a:lnTo>
                <a:lnTo>
                  <a:pt x="5787" y="853225"/>
                </a:lnTo>
                <a:lnTo>
                  <a:pt x="22121" y="891939"/>
                </a:lnTo>
                <a:lnTo>
                  <a:pt x="47458" y="924734"/>
                </a:lnTo>
                <a:lnTo>
                  <a:pt x="80252" y="950068"/>
                </a:lnTo>
                <a:lnTo>
                  <a:pt x="118961" y="966398"/>
                </a:lnTo>
                <a:lnTo>
                  <a:pt x="162039" y="972185"/>
                </a:lnTo>
                <a:lnTo>
                  <a:pt x="2800604" y="972185"/>
                </a:lnTo>
                <a:lnTo>
                  <a:pt x="2843696" y="966398"/>
                </a:lnTo>
                <a:lnTo>
                  <a:pt x="2882410" y="950068"/>
                </a:lnTo>
                <a:lnTo>
                  <a:pt x="2915205" y="924734"/>
                </a:lnTo>
                <a:lnTo>
                  <a:pt x="2940539" y="891939"/>
                </a:lnTo>
                <a:lnTo>
                  <a:pt x="2956869" y="853225"/>
                </a:lnTo>
                <a:lnTo>
                  <a:pt x="2962655" y="810133"/>
                </a:lnTo>
                <a:lnTo>
                  <a:pt x="2962655" y="162052"/>
                </a:lnTo>
                <a:lnTo>
                  <a:pt x="2956869" y="119003"/>
                </a:lnTo>
                <a:lnTo>
                  <a:pt x="2940539" y="80301"/>
                </a:lnTo>
                <a:lnTo>
                  <a:pt x="2915205" y="47498"/>
                </a:lnTo>
                <a:lnTo>
                  <a:pt x="2882410" y="22145"/>
                </a:lnTo>
                <a:lnTo>
                  <a:pt x="2843696" y="5794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3872357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2052"/>
                </a:moveTo>
                <a:lnTo>
                  <a:pt x="5787" y="119003"/>
                </a:lnTo>
                <a:lnTo>
                  <a:pt x="22121" y="80301"/>
                </a:lnTo>
                <a:lnTo>
                  <a:pt x="47458" y="47498"/>
                </a:lnTo>
                <a:lnTo>
                  <a:pt x="80252" y="22145"/>
                </a:lnTo>
                <a:lnTo>
                  <a:pt x="118961" y="5794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94"/>
                </a:lnTo>
                <a:lnTo>
                  <a:pt x="2882410" y="22145"/>
                </a:lnTo>
                <a:lnTo>
                  <a:pt x="2915205" y="47498"/>
                </a:lnTo>
                <a:lnTo>
                  <a:pt x="2940539" y="80301"/>
                </a:lnTo>
                <a:lnTo>
                  <a:pt x="2956869" y="119003"/>
                </a:lnTo>
                <a:lnTo>
                  <a:pt x="2962655" y="162052"/>
                </a:lnTo>
                <a:lnTo>
                  <a:pt x="2962655" y="810133"/>
                </a:lnTo>
                <a:lnTo>
                  <a:pt x="2956869" y="853225"/>
                </a:lnTo>
                <a:lnTo>
                  <a:pt x="2940539" y="891939"/>
                </a:lnTo>
                <a:lnTo>
                  <a:pt x="2915205" y="924734"/>
                </a:lnTo>
                <a:lnTo>
                  <a:pt x="2882410" y="950068"/>
                </a:lnTo>
                <a:lnTo>
                  <a:pt x="2843696" y="966398"/>
                </a:lnTo>
                <a:lnTo>
                  <a:pt x="2800604" y="972185"/>
                </a:lnTo>
                <a:lnTo>
                  <a:pt x="162039" y="972185"/>
                </a:lnTo>
                <a:lnTo>
                  <a:pt x="118961" y="966398"/>
                </a:lnTo>
                <a:lnTo>
                  <a:pt x="80252" y="950068"/>
                </a:lnTo>
                <a:lnTo>
                  <a:pt x="47458" y="924734"/>
                </a:lnTo>
                <a:lnTo>
                  <a:pt x="22121" y="891939"/>
                </a:lnTo>
                <a:lnTo>
                  <a:pt x="5787" y="853225"/>
                </a:lnTo>
                <a:lnTo>
                  <a:pt x="0" y="810133"/>
                </a:lnTo>
                <a:lnTo>
                  <a:pt x="0" y="16205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33525" y="4032834"/>
            <a:ext cx="1611375" cy="5916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19855" y="4990465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137277" y="0"/>
                </a:moveTo>
                <a:lnTo>
                  <a:pt x="0" y="0"/>
                </a:lnTo>
                <a:lnTo>
                  <a:pt x="0" y="777697"/>
                </a:lnTo>
                <a:lnTo>
                  <a:pt x="5137277" y="777697"/>
                </a:lnTo>
                <a:lnTo>
                  <a:pt x="5187755" y="767510"/>
                </a:lnTo>
                <a:lnTo>
                  <a:pt x="5228970" y="739728"/>
                </a:lnTo>
                <a:lnTo>
                  <a:pt x="5256756" y="698524"/>
                </a:lnTo>
                <a:lnTo>
                  <a:pt x="5266944" y="648068"/>
                </a:lnTo>
                <a:lnTo>
                  <a:pt x="5266944" y="129540"/>
                </a:lnTo>
                <a:lnTo>
                  <a:pt x="5256756" y="79134"/>
                </a:lnTo>
                <a:lnTo>
                  <a:pt x="5228971" y="37957"/>
                </a:lnTo>
                <a:lnTo>
                  <a:pt x="5187755" y="10185"/>
                </a:lnTo>
                <a:lnTo>
                  <a:pt x="5137277" y="0"/>
                </a:lnTo>
                <a:close/>
              </a:path>
            </a:pathLst>
          </a:custGeom>
          <a:solidFill>
            <a:srgbClr val="DF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9855" y="4990465"/>
            <a:ext cx="5267325" cy="777875"/>
          </a:xfrm>
          <a:custGeom>
            <a:avLst/>
            <a:gdLst/>
            <a:ahLst/>
            <a:cxnLst/>
            <a:rect l="l" t="t" r="r" b="b"/>
            <a:pathLst>
              <a:path w="5267325" h="777875">
                <a:moveTo>
                  <a:pt x="5266944" y="129540"/>
                </a:moveTo>
                <a:lnTo>
                  <a:pt x="5266944" y="648068"/>
                </a:lnTo>
                <a:lnTo>
                  <a:pt x="5256756" y="698524"/>
                </a:lnTo>
                <a:lnTo>
                  <a:pt x="5228970" y="739728"/>
                </a:lnTo>
                <a:lnTo>
                  <a:pt x="5187755" y="767510"/>
                </a:lnTo>
                <a:lnTo>
                  <a:pt x="5137277" y="777697"/>
                </a:lnTo>
                <a:lnTo>
                  <a:pt x="0" y="777697"/>
                </a:lnTo>
                <a:lnTo>
                  <a:pt x="0" y="0"/>
                </a:lnTo>
                <a:lnTo>
                  <a:pt x="5137277" y="0"/>
                </a:lnTo>
                <a:lnTo>
                  <a:pt x="5187755" y="10185"/>
                </a:lnTo>
                <a:lnTo>
                  <a:pt x="5228971" y="37957"/>
                </a:lnTo>
                <a:lnTo>
                  <a:pt x="5256756" y="79134"/>
                </a:lnTo>
                <a:lnTo>
                  <a:pt x="5266944" y="129540"/>
                </a:lnTo>
                <a:close/>
              </a:path>
            </a:pathLst>
          </a:custGeom>
          <a:ln w="25399">
            <a:solidFill>
              <a:srgbClr val="DFE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04310" y="5050535"/>
            <a:ext cx="137160" cy="330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2910" y="5050535"/>
            <a:ext cx="4420743" cy="3307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2910" y="5347715"/>
            <a:ext cx="992289" cy="3307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0" y="4893183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2800604" y="0"/>
                </a:moveTo>
                <a:lnTo>
                  <a:pt x="162039" y="0"/>
                </a:lnTo>
                <a:lnTo>
                  <a:pt x="118961" y="5786"/>
                </a:lnTo>
                <a:lnTo>
                  <a:pt x="80252" y="22116"/>
                </a:lnTo>
                <a:lnTo>
                  <a:pt x="47458" y="47450"/>
                </a:lnTo>
                <a:lnTo>
                  <a:pt x="22121" y="80245"/>
                </a:lnTo>
                <a:lnTo>
                  <a:pt x="5787" y="118959"/>
                </a:lnTo>
                <a:lnTo>
                  <a:pt x="0" y="162052"/>
                </a:lnTo>
                <a:lnTo>
                  <a:pt x="0" y="810158"/>
                </a:lnTo>
                <a:lnTo>
                  <a:pt x="5787" y="853236"/>
                </a:lnTo>
                <a:lnTo>
                  <a:pt x="22121" y="891944"/>
                </a:lnTo>
                <a:lnTo>
                  <a:pt x="47458" y="924739"/>
                </a:lnTo>
                <a:lnTo>
                  <a:pt x="80252" y="950075"/>
                </a:lnTo>
                <a:lnTo>
                  <a:pt x="118961" y="966409"/>
                </a:lnTo>
                <a:lnTo>
                  <a:pt x="162039" y="972197"/>
                </a:lnTo>
                <a:lnTo>
                  <a:pt x="2800604" y="972197"/>
                </a:lnTo>
                <a:lnTo>
                  <a:pt x="2843696" y="966409"/>
                </a:lnTo>
                <a:lnTo>
                  <a:pt x="2882410" y="950075"/>
                </a:lnTo>
                <a:lnTo>
                  <a:pt x="2915205" y="924739"/>
                </a:lnTo>
                <a:lnTo>
                  <a:pt x="2940539" y="891944"/>
                </a:lnTo>
                <a:lnTo>
                  <a:pt x="2956869" y="853236"/>
                </a:lnTo>
                <a:lnTo>
                  <a:pt x="2962655" y="810158"/>
                </a:lnTo>
                <a:lnTo>
                  <a:pt x="2962655" y="162052"/>
                </a:lnTo>
                <a:lnTo>
                  <a:pt x="2956869" y="118959"/>
                </a:lnTo>
                <a:lnTo>
                  <a:pt x="2940539" y="80245"/>
                </a:lnTo>
                <a:lnTo>
                  <a:pt x="2915205" y="47450"/>
                </a:lnTo>
                <a:lnTo>
                  <a:pt x="2882410" y="22116"/>
                </a:lnTo>
                <a:lnTo>
                  <a:pt x="2843696" y="5786"/>
                </a:lnTo>
                <a:lnTo>
                  <a:pt x="2800604" y="0"/>
                </a:lnTo>
                <a:close/>
              </a:path>
            </a:pathLst>
          </a:custGeom>
          <a:solidFill>
            <a:srgbClr val="A3D2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7200" y="4893183"/>
            <a:ext cx="2962910" cy="972185"/>
          </a:xfrm>
          <a:custGeom>
            <a:avLst/>
            <a:gdLst/>
            <a:ahLst/>
            <a:cxnLst/>
            <a:rect l="l" t="t" r="r" b="b"/>
            <a:pathLst>
              <a:path w="2962910" h="972185">
                <a:moveTo>
                  <a:pt x="0" y="162052"/>
                </a:moveTo>
                <a:lnTo>
                  <a:pt x="5787" y="118959"/>
                </a:lnTo>
                <a:lnTo>
                  <a:pt x="22121" y="80245"/>
                </a:lnTo>
                <a:lnTo>
                  <a:pt x="47458" y="47450"/>
                </a:lnTo>
                <a:lnTo>
                  <a:pt x="80252" y="22116"/>
                </a:lnTo>
                <a:lnTo>
                  <a:pt x="118961" y="5786"/>
                </a:lnTo>
                <a:lnTo>
                  <a:pt x="162039" y="0"/>
                </a:lnTo>
                <a:lnTo>
                  <a:pt x="2800604" y="0"/>
                </a:lnTo>
                <a:lnTo>
                  <a:pt x="2843696" y="5786"/>
                </a:lnTo>
                <a:lnTo>
                  <a:pt x="2882410" y="22116"/>
                </a:lnTo>
                <a:lnTo>
                  <a:pt x="2915205" y="47450"/>
                </a:lnTo>
                <a:lnTo>
                  <a:pt x="2940539" y="80245"/>
                </a:lnTo>
                <a:lnTo>
                  <a:pt x="2956869" y="118959"/>
                </a:lnTo>
                <a:lnTo>
                  <a:pt x="2962655" y="162052"/>
                </a:lnTo>
                <a:lnTo>
                  <a:pt x="2962655" y="810158"/>
                </a:lnTo>
                <a:lnTo>
                  <a:pt x="2956869" y="853236"/>
                </a:lnTo>
                <a:lnTo>
                  <a:pt x="2940539" y="891944"/>
                </a:lnTo>
                <a:lnTo>
                  <a:pt x="2915205" y="924739"/>
                </a:lnTo>
                <a:lnTo>
                  <a:pt x="2882410" y="950075"/>
                </a:lnTo>
                <a:lnTo>
                  <a:pt x="2843696" y="966409"/>
                </a:lnTo>
                <a:lnTo>
                  <a:pt x="2800604" y="972197"/>
                </a:lnTo>
                <a:lnTo>
                  <a:pt x="162039" y="972197"/>
                </a:lnTo>
                <a:lnTo>
                  <a:pt x="118961" y="966409"/>
                </a:lnTo>
                <a:lnTo>
                  <a:pt x="80252" y="950075"/>
                </a:lnTo>
                <a:lnTo>
                  <a:pt x="47458" y="924739"/>
                </a:lnTo>
                <a:lnTo>
                  <a:pt x="22121" y="891944"/>
                </a:lnTo>
                <a:lnTo>
                  <a:pt x="5787" y="853236"/>
                </a:lnTo>
                <a:lnTo>
                  <a:pt x="0" y="810158"/>
                </a:lnTo>
                <a:lnTo>
                  <a:pt x="0" y="16205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3576" y="5053888"/>
            <a:ext cx="2012061" cy="5916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39</Words>
  <Application>Microsoft Office PowerPoint</Application>
  <PresentationFormat>Экран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Strategy Pattern</dc:title>
  <dc:creator>Alexander</dc:creator>
  <cp:lastModifiedBy>Alexander</cp:lastModifiedBy>
  <cp:revision>1</cp:revision>
  <dcterms:created xsi:type="dcterms:W3CDTF">2016-02-13T14:04:13Z</dcterms:created>
  <dcterms:modified xsi:type="dcterms:W3CDTF">2016-02-15T13:29:38Z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2016-02-13T00:00:00Z</vt:filetime>
  </property>
</Properties>
</file>