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k object 19"/>
          <p:cNvSpPr/>
          <p:nvPr/>
        </p:nvSpPr>
        <p:spPr>
          <a:xfrm>
            <a:off x="0" y="6024371"/>
            <a:ext cx="9144000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094412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377940"/>
            <a:ext cx="19716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g"/><Relationship Id="rId3" Type="http://schemas.openxmlformats.org/officeDocument/2006/relationships/image" Target="../media/image94.png"/><Relationship Id="rId7" Type="http://schemas.openxmlformats.org/officeDocument/2006/relationships/image" Target="../media/image98.jp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11" Type="http://schemas.openxmlformats.org/officeDocument/2006/relationships/image" Target="../media/image102.jp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418578" y="2606294"/>
            <a:ext cx="1137881" cy="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4678" y="3550284"/>
            <a:ext cx="1783587" cy="306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3150" y="461721"/>
            <a:ext cx="2110867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844" y="1413002"/>
            <a:ext cx="2958084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323532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1844" y="3242436"/>
            <a:ext cx="3406013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844" y="3547236"/>
            <a:ext cx="1486661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5003546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844" y="5010658"/>
            <a:ext cx="2099691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143000"/>
            <a:ext cx="3810000" cy="1771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1650" y="3976623"/>
            <a:ext cx="571500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3150" y="4005198"/>
            <a:ext cx="552450" cy="514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6550" y="4014723"/>
            <a:ext cx="5143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9925" y="3976623"/>
            <a:ext cx="409575" cy="5048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8550" y="4000500"/>
            <a:ext cx="419100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2794" y="461721"/>
            <a:ext cx="1735074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844" y="1413002"/>
            <a:ext cx="4046601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844" y="2144902"/>
            <a:ext cx="5858256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405890"/>
            <a:ext cx="142240" cy="177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1844" y="2876753"/>
            <a:ext cx="7688326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844" y="3181476"/>
            <a:ext cx="1133182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844" y="3912996"/>
            <a:ext cx="7287895" cy="310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3905884"/>
            <a:ext cx="14224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1844" y="4644897"/>
            <a:ext cx="3815969" cy="310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429" y="461721"/>
            <a:ext cx="4460494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844" y="1420622"/>
            <a:ext cx="2804287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844" y="1859610"/>
            <a:ext cx="1489456" cy="361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844" y="2298826"/>
            <a:ext cx="1415161" cy="361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844" y="2737739"/>
            <a:ext cx="991323" cy="361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844" y="3176904"/>
            <a:ext cx="1238211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844" y="3615816"/>
            <a:ext cx="1374521" cy="361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5789" y="1420622"/>
            <a:ext cx="1236497" cy="361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5789" y="1859610"/>
            <a:ext cx="741032" cy="361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5789" y="2298826"/>
            <a:ext cx="1133627" cy="3611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5789" y="2737739"/>
            <a:ext cx="2347976" cy="361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5789" y="3178429"/>
            <a:ext cx="850303" cy="3611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9166" y="461721"/>
            <a:ext cx="3364356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181" y="1371600"/>
            <a:ext cx="1947545" cy="4495800"/>
          </a:xfrm>
          <a:custGeom>
            <a:avLst/>
            <a:gdLst/>
            <a:ahLst/>
            <a:cxnLst/>
            <a:rect l="l" t="t" r="r" b="b"/>
            <a:pathLst>
              <a:path w="1947545" h="4495800">
                <a:moveTo>
                  <a:pt x="1752269" y="0"/>
                </a:moveTo>
                <a:lnTo>
                  <a:pt x="194690" y="0"/>
                </a:lnTo>
                <a:lnTo>
                  <a:pt x="150052" y="5139"/>
                </a:lnTo>
                <a:lnTo>
                  <a:pt x="109073" y="19780"/>
                </a:lnTo>
                <a:lnTo>
                  <a:pt x="72924" y="42757"/>
                </a:lnTo>
                <a:lnTo>
                  <a:pt x="42773" y="72903"/>
                </a:lnTo>
                <a:lnTo>
                  <a:pt x="19789" y="109051"/>
                </a:lnTo>
                <a:lnTo>
                  <a:pt x="5142" y="150036"/>
                </a:lnTo>
                <a:lnTo>
                  <a:pt x="0" y="194690"/>
                </a:lnTo>
                <a:lnTo>
                  <a:pt x="0" y="4301109"/>
                </a:lnTo>
                <a:lnTo>
                  <a:pt x="5142" y="4345751"/>
                </a:lnTo>
                <a:lnTo>
                  <a:pt x="19789" y="4386731"/>
                </a:lnTo>
                <a:lnTo>
                  <a:pt x="42773" y="4422880"/>
                </a:lnTo>
                <a:lnTo>
                  <a:pt x="72924" y="4453030"/>
                </a:lnTo>
                <a:lnTo>
                  <a:pt x="109073" y="4476012"/>
                </a:lnTo>
                <a:lnTo>
                  <a:pt x="150052" y="4490658"/>
                </a:lnTo>
                <a:lnTo>
                  <a:pt x="194690" y="4495800"/>
                </a:lnTo>
                <a:lnTo>
                  <a:pt x="1752269" y="4495800"/>
                </a:lnTo>
                <a:lnTo>
                  <a:pt x="1796884" y="4490658"/>
                </a:lnTo>
                <a:lnTo>
                  <a:pt x="1837853" y="4476012"/>
                </a:lnTo>
                <a:lnTo>
                  <a:pt x="1874004" y="4453030"/>
                </a:lnTo>
                <a:lnTo>
                  <a:pt x="1904163" y="4422880"/>
                </a:lnTo>
                <a:lnTo>
                  <a:pt x="1927157" y="4386731"/>
                </a:lnTo>
                <a:lnTo>
                  <a:pt x="1941814" y="4345751"/>
                </a:lnTo>
                <a:lnTo>
                  <a:pt x="1946960" y="4301109"/>
                </a:lnTo>
                <a:lnTo>
                  <a:pt x="1946960" y="194690"/>
                </a:lnTo>
                <a:lnTo>
                  <a:pt x="1941814" y="150036"/>
                </a:lnTo>
                <a:lnTo>
                  <a:pt x="1927157" y="109051"/>
                </a:lnTo>
                <a:lnTo>
                  <a:pt x="1904163" y="72903"/>
                </a:lnTo>
                <a:lnTo>
                  <a:pt x="1874004" y="42757"/>
                </a:lnTo>
                <a:lnTo>
                  <a:pt x="1837853" y="19780"/>
                </a:lnTo>
                <a:lnTo>
                  <a:pt x="1796884" y="5139"/>
                </a:lnTo>
                <a:lnTo>
                  <a:pt x="1752269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301" y="1579752"/>
            <a:ext cx="1936623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557" y="1998929"/>
            <a:ext cx="1586230" cy="466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412" y="2677667"/>
            <a:ext cx="1670304" cy="996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734817"/>
            <a:ext cx="1557527" cy="883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734817"/>
            <a:ext cx="1557655" cy="883285"/>
          </a:xfrm>
          <a:custGeom>
            <a:avLst/>
            <a:gdLst/>
            <a:ahLst/>
            <a:cxnLst/>
            <a:rect l="l" t="t" r="r" b="b"/>
            <a:pathLst>
              <a:path w="1557655" h="883285">
                <a:moveTo>
                  <a:pt x="0" y="88265"/>
                </a:moveTo>
                <a:lnTo>
                  <a:pt x="6941" y="53899"/>
                </a:lnTo>
                <a:lnTo>
                  <a:pt x="25871" y="25844"/>
                </a:lnTo>
                <a:lnTo>
                  <a:pt x="53947" y="6933"/>
                </a:lnTo>
                <a:lnTo>
                  <a:pt x="88328" y="0"/>
                </a:lnTo>
                <a:lnTo>
                  <a:pt x="1469136" y="0"/>
                </a:lnTo>
                <a:lnTo>
                  <a:pt x="1503574" y="6933"/>
                </a:lnTo>
                <a:lnTo>
                  <a:pt x="1531667" y="25844"/>
                </a:lnTo>
                <a:lnTo>
                  <a:pt x="1550592" y="53899"/>
                </a:lnTo>
                <a:lnTo>
                  <a:pt x="1557527" y="88265"/>
                </a:lnTo>
                <a:lnTo>
                  <a:pt x="1557527" y="794893"/>
                </a:lnTo>
                <a:lnTo>
                  <a:pt x="1550592" y="829258"/>
                </a:lnTo>
                <a:lnTo>
                  <a:pt x="1531667" y="857313"/>
                </a:lnTo>
                <a:lnTo>
                  <a:pt x="1503574" y="876224"/>
                </a:lnTo>
                <a:lnTo>
                  <a:pt x="1469136" y="883158"/>
                </a:lnTo>
                <a:lnTo>
                  <a:pt x="88328" y="883158"/>
                </a:lnTo>
                <a:lnTo>
                  <a:pt x="53947" y="876224"/>
                </a:lnTo>
                <a:lnTo>
                  <a:pt x="25871" y="857313"/>
                </a:lnTo>
                <a:lnTo>
                  <a:pt x="6941" y="829258"/>
                </a:lnTo>
                <a:lnTo>
                  <a:pt x="0" y="794893"/>
                </a:lnTo>
                <a:lnTo>
                  <a:pt x="0" y="88265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824" y="3027933"/>
            <a:ext cx="790384" cy="271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408" y="3683508"/>
            <a:ext cx="1670304" cy="996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872" y="3739896"/>
            <a:ext cx="1557578" cy="883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872" y="3739896"/>
            <a:ext cx="1557655" cy="883285"/>
          </a:xfrm>
          <a:custGeom>
            <a:avLst/>
            <a:gdLst/>
            <a:ahLst/>
            <a:cxnLst/>
            <a:rect l="l" t="t" r="r" b="b"/>
            <a:pathLst>
              <a:path w="1557655" h="883285">
                <a:moveTo>
                  <a:pt x="0" y="88264"/>
                </a:moveTo>
                <a:lnTo>
                  <a:pt x="6941" y="53899"/>
                </a:lnTo>
                <a:lnTo>
                  <a:pt x="25871" y="25844"/>
                </a:lnTo>
                <a:lnTo>
                  <a:pt x="53947" y="6933"/>
                </a:lnTo>
                <a:lnTo>
                  <a:pt x="88328" y="0"/>
                </a:lnTo>
                <a:lnTo>
                  <a:pt x="1469186" y="0"/>
                </a:lnTo>
                <a:lnTo>
                  <a:pt x="1503572" y="6933"/>
                </a:lnTo>
                <a:lnTo>
                  <a:pt x="1531670" y="25844"/>
                </a:lnTo>
                <a:lnTo>
                  <a:pt x="1550625" y="53899"/>
                </a:lnTo>
                <a:lnTo>
                  <a:pt x="1557578" y="88264"/>
                </a:lnTo>
                <a:lnTo>
                  <a:pt x="1557578" y="794892"/>
                </a:lnTo>
                <a:lnTo>
                  <a:pt x="1550625" y="829258"/>
                </a:lnTo>
                <a:lnTo>
                  <a:pt x="1531670" y="857313"/>
                </a:lnTo>
                <a:lnTo>
                  <a:pt x="1503572" y="876224"/>
                </a:lnTo>
                <a:lnTo>
                  <a:pt x="1469186" y="883157"/>
                </a:lnTo>
                <a:lnTo>
                  <a:pt x="88328" y="883157"/>
                </a:lnTo>
                <a:lnTo>
                  <a:pt x="53947" y="876224"/>
                </a:lnTo>
                <a:lnTo>
                  <a:pt x="25871" y="857313"/>
                </a:lnTo>
                <a:lnTo>
                  <a:pt x="6941" y="829258"/>
                </a:lnTo>
                <a:lnTo>
                  <a:pt x="0" y="794892"/>
                </a:lnTo>
                <a:lnTo>
                  <a:pt x="0" y="88264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560" y="4033139"/>
            <a:ext cx="1148816" cy="271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412" y="4716779"/>
            <a:ext cx="1670304" cy="996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283" y="4701540"/>
            <a:ext cx="1481328" cy="10683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4773040"/>
            <a:ext cx="1557527" cy="8832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4773040"/>
            <a:ext cx="1557655" cy="883285"/>
          </a:xfrm>
          <a:custGeom>
            <a:avLst/>
            <a:gdLst/>
            <a:ahLst/>
            <a:cxnLst/>
            <a:rect l="l" t="t" r="r" b="b"/>
            <a:pathLst>
              <a:path w="1557655" h="883285">
                <a:moveTo>
                  <a:pt x="0" y="88264"/>
                </a:moveTo>
                <a:lnTo>
                  <a:pt x="6941" y="53899"/>
                </a:lnTo>
                <a:lnTo>
                  <a:pt x="25871" y="25844"/>
                </a:lnTo>
                <a:lnTo>
                  <a:pt x="53947" y="6933"/>
                </a:lnTo>
                <a:lnTo>
                  <a:pt x="88328" y="0"/>
                </a:lnTo>
                <a:lnTo>
                  <a:pt x="1469136" y="0"/>
                </a:lnTo>
                <a:lnTo>
                  <a:pt x="1503574" y="6933"/>
                </a:lnTo>
                <a:lnTo>
                  <a:pt x="1531667" y="25844"/>
                </a:lnTo>
                <a:lnTo>
                  <a:pt x="1550592" y="53899"/>
                </a:lnTo>
                <a:lnTo>
                  <a:pt x="1557527" y="88264"/>
                </a:lnTo>
                <a:lnTo>
                  <a:pt x="1557527" y="794892"/>
                </a:lnTo>
                <a:lnTo>
                  <a:pt x="1550592" y="829273"/>
                </a:lnTo>
                <a:lnTo>
                  <a:pt x="1531667" y="857350"/>
                </a:lnTo>
                <a:lnTo>
                  <a:pt x="1503574" y="876279"/>
                </a:lnTo>
                <a:lnTo>
                  <a:pt x="1469136" y="883221"/>
                </a:lnTo>
                <a:lnTo>
                  <a:pt x="88328" y="883221"/>
                </a:lnTo>
                <a:lnTo>
                  <a:pt x="53947" y="876279"/>
                </a:lnTo>
                <a:lnTo>
                  <a:pt x="25871" y="857350"/>
                </a:lnTo>
                <a:lnTo>
                  <a:pt x="6941" y="829273"/>
                </a:lnTo>
                <a:lnTo>
                  <a:pt x="0" y="794892"/>
                </a:lnTo>
                <a:lnTo>
                  <a:pt x="0" y="88264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7980" y="4822825"/>
            <a:ext cx="651052" cy="2712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7564" y="5066665"/>
            <a:ext cx="1203680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8356" y="5310504"/>
            <a:ext cx="668528" cy="2712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52064" y="1371600"/>
            <a:ext cx="1946910" cy="4495800"/>
          </a:xfrm>
          <a:custGeom>
            <a:avLst/>
            <a:gdLst/>
            <a:ahLst/>
            <a:cxnLst/>
            <a:rect l="l" t="t" r="r" b="b"/>
            <a:pathLst>
              <a:path w="1946910" h="4495800">
                <a:moveTo>
                  <a:pt x="1752219" y="0"/>
                </a:moveTo>
                <a:lnTo>
                  <a:pt x="194691" y="0"/>
                </a:lnTo>
                <a:lnTo>
                  <a:pt x="150076" y="5139"/>
                </a:lnTo>
                <a:lnTo>
                  <a:pt x="109107" y="19780"/>
                </a:lnTo>
                <a:lnTo>
                  <a:pt x="72956" y="42757"/>
                </a:lnTo>
                <a:lnTo>
                  <a:pt x="42797" y="72903"/>
                </a:lnTo>
                <a:lnTo>
                  <a:pt x="19803" y="109051"/>
                </a:lnTo>
                <a:lnTo>
                  <a:pt x="5146" y="150036"/>
                </a:lnTo>
                <a:lnTo>
                  <a:pt x="0" y="194690"/>
                </a:lnTo>
                <a:lnTo>
                  <a:pt x="0" y="4301109"/>
                </a:lnTo>
                <a:lnTo>
                  <a:pt x="5146" y="4345751"/>
                </a:lnTo>
                <a:lnTo>
                  <a:pt x="19803" y="4386731"/>
                </a:lnTo>
                <a:lnTo>
                  <a:pt x="42797" y="4422880"/>
                </a:lnTo>
                <a:lnTo>
                  <a:pt x="72956" y="4453030"/>
                </a:lnTo>
                <a:lnTo>
                  <a:pt x="109107" y="4476012"/>
                </a:lnTo>
                <a:lnTo>
                  <a:pt x="150076" y="4490658"/>
                </a:lnTo>
                <a:lnTo>
                  <a:pt x="194691" y="4495800"/>
                </a:lnTo>
                <a:lnTo>
                  <a:pt x="1752219" y="4495800"/>
                </a:lnTo>
                <a:lnTo>
                  <a:pt x="1796873" y="4490658"/>
                </a:lnTo>
                <a:lnTo>
                  <a:pt x="1837858" y="4476012"/>
                </a:lnTo>
                <a:lnTo>
                  <a:pt x="1874006" y="4453030"/>
                </a:lnTo>
                <a:lnTo>
                  <a:pt x="1904152" y="4422880"/>
                </a:lnTo>
                <a:lnTo>
                  <a:pt x="1927129" y="4386731"/>
                </a:lnTo>
                <a:lnTo>
                  <a:pt x="1941770" y="4345751"/>
                </a:lnTo>
                <a:lnTo>
                  <a:pt x="1946910" y="4301109"/>
                </a:lnTo>
                <a:lnTo>
                  <a:pt x="1946910" y="194690"/>
                </a:lnTo>
                <a:lnTo>
                  <a:pt x="1941770" y="150036"/>
                </a:lnTo>
                <a:lnTo>
                  <a:pt x="1927129" y="109051"/>
                </a:lnTo>
                <a:lnTo>
                  <a:pt x="1904152" y="72903"/>
                </a:lnTo>
                <a:lnTo>
                  <a:pt x="1874006" y="42757"/>
                </a:lnTo>
                <a:lnTo>
                  <a:pt x="1837858" y="19780"/>
                </a:lnTo>
                <a:lnTo>
                  <a:pt x="1796873" y="5139"/>
                </a:lnTo>
                <a:lnTo>
                  <a:pt x="1752219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0670" y="1789429"/>
            <a:ext cx="1586230" cy="4663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1864" y="2686811"/>
            <a:ext cx="1670304" cy="14691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2907" y="3151632"/>
            <a:ext cx="1776983" cy="5806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8760" y="2743200"/>
            <a:ext cx="1557527" cy="13555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8760" y="2743200"/>
            <a:ext cx="1557655" cy="1355725"/>
          </a:xfrm>
          <a:custGeom>
            <a:avLst/>
            <a:gdLst/>
            <a:ahLst/>
            <a:cxnLst/>
            <a:rect l="l" t="t" r="r" b="b"/>
            <a:pathLst>
              <a:path w="1557654" h="1355725">
                <a:moveTo>
                  <a:pt x="0" y="135509"/>
                </a:moveTo>
                <a:lnTo>
                  <a:pt x="6911" y="92691"/>
                </a:lnTo>
                <a:lnTo>
                  <a:pt x="26155" y="55494"/>
                </a:lnTo>
                <a:lnTo>
                  <a:pt x="55494" y="26155"/>
                </a:lnTo>
                <a:lnTo>
                  <a:pt x="92691" y="6911"/>
                </a:lnTo>
                <a:lnTo>
                  <a:pt x="135508" y="0"/>
                </a:lnTo>
                <a:lnTo>
                  <a:pt x="1421891" y="0"/>
                </a:lnTo>
                <a:lnTo>
                  <a:pt x="1464771" y="6911"/>
                </a:lnTo>
                <a:lnTo>
                  <a:pt x="1502005" y="26155"/>
                </a:lnTo>
                <a:lnTo>
                  <a:pt x="1531363" y="55494"/>
                </a:lnTo>
                <a:lnTo>
                  <a:pt x="1550615" y="92691"/>
                </a:lnTo>
                <a:lnTo>
                  <a:pt x="1557527" y="135509"/>
                </a:lnTo>
                <a:lnTo>
                  <a:pt x="1557527" y="1219962"/>
                </a:lnTo>
                <a:lnTo>
                  <a:pt x="1550615" y="1262841"/>
                </a:lnTo>
                <a:lnTo>
                  <a:pt x="1531363" y="1300075"/>
                </a:lnTo>
                <a:lnTo>
                  <a:pt x="1502005" y="1329433"/>
                </a:lnTo>
                <a:lnTo>
                  <a:pt x="1464771" y="1348685"/>
                </a:lnTo>
                <a:lnTo>
                  <a:pt x="1421891" y="1355598"/>
                </a:lnTo>
                <a:lnTo>
                  <a:pt x="135508" y="1355598"/>
                </a:lnTo>
                <a:lnTo>
                  <a:pt x="92691" y="1348685"/>
                </a:lnTo>
                <a:lnTo>
                  <a:pt x="55494" y="1329433"/>
                </a:lnTo>
                <a:lnTo>
                  <a:pt x="26155" y="1300075"/>
                </a:lnTo>
                <a:lnTo>
                  <a:pt x="6911" y="1262841"/>
                </a:lnTo>
                <a:lnTo>
                  <a:pt x="0" y="1219962"/>
                </a:lnTo>
                <a:lnTo>
                  <a:pt x="0" y="135509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2773" y="3272358"/>
            <a:ext cx="1439037" cy="2715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89860" y="4229100"/>
            <a:ext cx="1670304" cy="14691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6755" y="4285741"/>
            <a:ext cx="1557528" cy="13555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6755" y="4285741"/>
            <a:ext cx="1557655" cy="1355725"/>
          </a:xfrm>
          <a:custGeom>
            <a:avLst/>
            <a:gdLst/>
            <a:ahLst/>
            <a:cxnLst/>
            <a:rect l="l" t="t" r="r" b="b"/>
            <a:pathLst>
              <a:path w="1557654" h="1355725">
                <a:moveTo>
                  <a:pt x="0" y="135508"/>
                </a:moveTo>
                <a:lnTo>
                  <a:pt x="6912" y="92691"/>
                </a:lnTo>
                <a:lnTo>
                  <a:pt x="26164" y="55494"/>
                </a:lnTo>
                <a:lnTo>
                  <a:pt x="55522" y="26155"/>
                </a:lnTo>
                <a:lnTo>
                  <a:pt x="92756" y="6911"/>
                </a:lnTo>
                <a:lnTo>
                  <a:pt x="135636" y="0"/>
                </a:lnTo>
                <a:lnTo>
                  <a:pt x="1422019" y="0"/>
                </a:lnTo>
                <a:lnTo>
                  <a:pt x="1464836" y="6911"/>
                </a:lnTo>
                <a:lnTo>
                  <a:pt x="1502033" y="26155"/>
                </a:lnTo>
                <a:lnTo>
                  <a:pt x="1531372" y="55494"/>
                </a:lnTo>
                <a:lnTo>
                  <a:pt x="1550616" y="92691"/>
                </a:lnTo>
                <a:lnTo>
                  <a:pt x="1557528" y="135508"/>
                </a:lnTo>
                <a:lnTo>
                  <a:pt x="1557528" y="1219961"/>
                </a:lnTo>
                <a:lnTo>
                  <a:pt x="1550616" y="1262835"/>
                </a:lnTo>
                <a:lnTo>
                  <a:pt x="1531372" y="1300057"/>
                </a:lnTo>
                <a:lnTo>
                  <a:pt x="1502033" y="1329401"/>
                </a:lnTo>
                <a:lnTo>
                  <a:pt x="1464836" y="1348639"/>
                </a:lnTo>
                <a:lnTo>
                  <a:pt x="1422019" y="1355547"/>
                </a:lnTo>
                <a:lnTo>
                  <a:pt x="135636" y="1355547"/>
                </a:lnTo>
                <a:lnTo>
                  <a:pt x="92756" y="1348639"/>
                </a:lnTo>
                <a:lnTo>
                  <a:pt x="55522" y="1329401"/>
                </a:lnTo>
                <a:lnTo>
                  <a:pt x="26164" y="1300057"/>
                </a:lnTo>
                <a:lnTo>
                  <a:pt x="6912" y="1262835"/>
                </a:lnTo>
                <a:lnTo>
                  <a:pt x="0" y="1219961"/>
                </a:lnTo>
                <a:lnTo>
                  <a:pt x="0" y="135508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1185" y="4693665"/>
            <a:ext cx="925702" cy="2712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6989" y="4937505"/>
            <a:ext cx="974001" cy="2712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45025" y="1371600"/>
            <a:ext cx="1946910" cy="4495800"/>
          </a:xfrm>
          <a:custGeom>
            <a:avLst/>
            <a:gdLst/>
            <a:ahLst/>
            <a:cxnLst/>
            <a:rect l="l" t="t" r="r" b="b"/>
            <a:pathLst>
              <a:path w="1946909" h="4495800">
                <a:moveTo>
                  <a:pt x="1752219" y="0"/>
                </a:moveTo>
                <a:lnTo>
                  <a:pt x="194690" y="0"/>
                </a:lnTo>
                <a:lnTo>
                  <a:pt x="150036" y="5139"/>
                </a:lnTo>
                <a:lnTo>
                  <a:pt x="109051" y="19780"/>
                </a:lnTo>
                <a:lnTo>
                  <a:pt x="72903" y="42757"/>
                </a:lnTo>
                <a:lnTo>
                  <a:pt x="42757" y="72903"/>
                </a:lnTo>
                <a:lnTo>
                  <a:pt x="19780" y="109051"/>
                </a:lnTo>
                <a:lnTo>
                  <a:pt x="5139" y="150036"/>
                </a:lnTo>
                <a:lnTo>
                  <a:pt x="0" y="194690"/>
                </a:lnTo>
                <a:lnTo>
                  <a:pt x="0" y="4301109"/>
                </a:lnTo>
                <a:lnTo>
                  <a:pt x="5139" y="4345751"/>
                </a:lnTo>
                <a:lnTo>
                  <a:pt x="19780" y="4386731"/>
                </a:lnTo>
                <a:lnTo>
                  <a:pt x="42757" y="4422880"/>
                </a:lnTo>
                <a:lnTo>
                  <a:pt x="72903" y="4453030"/>
                </a:lnTo>
                <a:lnTo>
                  <a:pt x="109051" y="4476012"/>
                </a:lnTo>
                <a:lnTo>
                  <a:pt x="150036" y="4490658"/>
                </a:lnTo>
                <a:lnTo>
                  <a:pt x="194690" y="4495800"/>
                </a:lnTo>
                <a:lnTo>
                  <a:pt x="1752219" y="4495800"/>
                </a:lnTo>
                <a:lnTo>
                  <a:pt x="1796833" y="4490658"/>
                </a:lnTo>
                <a:lnTo>
                  <a:pt x="1837802" y="4476012"/>
                </a:lnTo>
                <a:lnTo>
                  <a:pt x="1873953" y="4453030"/>
                </a:lnTo>
                <a:lnTo>
                  <a:pt x="1904112" y="4422880"/>
                </a:lnTo>
                <a:lnTo>
                  <a:pt x="1927106" y="4386731"/>
                </a:lnTo>
                <a:lnTo>
                  <a:pt x="1941763" y="4345751"/>
                </a:lnTo>
                <a:lnTo>
                  <a:pt x="1946909" y="4301109"/>
                </a:lnTo>
                <a:lnTo>
                  <a:pt x="1946909" y="194690"/>
                </a:lnTo>
                <a:lnTo>
                  <a:pt x="1941763" y="150036"/>
                </a:lnTo>
                <a:lnTo>
                  <a:pt x="1927106" y="109051"/>
                </a:lnTo>
                <a:lnTo>
                  <a:pt x="1904112" y="72903"/>
                </a:lnTo>
                <a:lnTo>
                  <a:pt x="1873953" y="42757"/>
                </a:lnTo>
                <a:lnTo>
                  <a:pt x="1837802" y="19780"/>
                </a:lnTo>
                <a:lnTo>
                  <a:pt x="1796833" y="5139"/>
                </a:lnTo>
                <a:lnTo>
                  <a:pt x="1752219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1086" y="1789429"/>
            <a:ext cx="1194435" cy="4663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15840" y="2685288"/>
            <a:ext cx="1670304" cy="7680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1592" y="2741929"/>
            <a:ext cx="1557528" cy="65506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1592" y="2741929"/>
            <a:ext cx="1557655" cy="655320"/>
          </a:xfrm>
          <a:custGeom>
            <a:avLst/>
            <a:gdLst/>
            <a:ahLst/>
            <a:cxnLst/>
            <a:rect l="l" t="t" r="r" b="b"/>
            <a:pathLst>
              <a:path w="1557654" h="655320">
                <a:moveTo>
                  <a:pt x="0" y="65532"/>
                </a:moveTo>
                <a:lnTo>
                  <a:pt x="5149" y="40022"/>
                </a:lnTo>
                <a:lnTo>
                  <a:pt x="19192" y="19192"/>
                </a:lnTo>
                <a:lnTo>
                  <a:pt x="40022" y="5149"/>
                </a:lnTo>
                <a:lnTo>
                  <a:pt x="65532" y="0"/>
                </a:lnTo>
                <a:lnTo>
                  <a:pt x="1491996" y="0"/>
                </a:lnTo>
                <a:lnTo>
                  <a:pt x="1517505" y="5149"/>
                </a:lnTo>
                <a:lnTo>
                  <a:pt x="1538335" y="19192"/>
                </a:lnTo>
                <a:lnTo>
                  <a:pt x="1552378" y="40022"/>
                </a:lnTo>
                <a:lnTo>
                  <a:pt x="1557528" y="65532"/>
                </a:lnTo>
                <a:lnTo>
                  <a:pt x="1557528" y="589534"/>
                </a:lnTo>
                <a:lnTo>
                  <a:pt x="1552378" y="615043"/>
                </a:lnTo>
                <a:lnTo>
                  <a:pt x="1538335" y="635873"/>
                </a:lnTo>
                <a:lnTo>
                  <a:pt x="1517505" y="649916"/>
                </a:lnTo>
                <a:lnTo>
                  <a:pt x="1491996" y="655066"/>
                </a:lnTo>
                <a:lnTo>
                  <a:pt x="65532" y="655066"/>
                </a:lnTo>
                <a:lnTo>
                  <a:pt x="40022" y="649916"/>
                </a:lnTo>
                <a:lnTo>
                  <a:pt x="19192" y="635873"/>
                </a:lnTo>
                <a:lnTo>
                  <a:pt x="5149" y="615043"/>
                </a:lnTo>
                <a:lnTo>
                  <a:pt x="0" y="589534"/>
                </a:lnTo>
                <a:lnTo>
                  <a:pt x="0" y="65532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7921" y="2920873"/>
            <a:ext cx="973836" cy="2712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15840" y="3441191"/>
            <a:ext cx="1670304" cy="7680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1592" y="3497707"/>
            <a:ext cx="1557528" cy="6549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1592" y="3497707"/>
            <a:ext cx="1557655" cy="655320"/>
          </a:xfrm>
          <a:custGeom>
            <a:avLst/>
            <a:gdLst/>
            <a:ahLst/>
            <a:cxnLst/>
            <a:rect l="l" t="t" r="r" b="b"/>
            <a:pathLst>
              <a:path w="1557654" h="655320">
                <a:moveTo>
                  <a:pt x="0" y="65531"/>
                </a:moveTo>
                <a:lnTo>
                  <a:pt x="5149" y="40022"/>
                </a:lnTo>
                <a:lnTo>
                  <a:pt x="19192" y="19192"/>
                </a:lnTo>
                <a:lnTo>
                  <a:pt x="40022" y="5149"/>
                </a:lnTo>
                <a:lnTo>
                  <a:pt x="65532" y="0"/>
                </a:lnTo>
                <a:lnTo>
                  <a:pt x="1491996" y="0"/>
                </a:lnTo>
                <a:lnTo>
                  <a:pt x="1517505" y="5149"/>
                </a:lnTo>
                <a:lnTo>
                  <a:pt x="1538335" y="19192"/>
                </a:lnTo>
                <a:lnTo>
                  <a:pt x="1552378" y="40022"/>
                </a:lnTo>
                <a:lnTo>
                  <a:pt x="1557528" y="65531"/>
                </a:lnTo>
                <a:lnTo>
                  <a:pt x="1557528" y="589406"/>
                </a:lnTo>
                <a:lnTo>
                  <a:pt x="1552378" y="614916"/>
                </a:lnTo>
                <a:lnTo>
                  <a:pt x="1538335" y="635746"/>
                </a:lnTo>
                <a:lnTo>
                  <a:pt x="1517505" y="649789"/>
                </a:lnTo>
                <a:lnTo>
                  <a:pt x="1491996" y="654938"/>
                </a:lnTo>
                <a:lnTo>
                  <a:pt x="65532" y="654938"/>
                </a:lnTo>
                <a:lnTo>
                  <a:pt x="40022" y="649789"/>
                </a:lnTo>
                <a:lnTo>
                  <a:pt x="19192" y="635746"/>
                </a:lnTo>
                <a:lnTo>
                  <a:pt x="5149" y="614916"/>
                </a:lnTo>
                <a:lnTo>
                  <a:pt x="0" y="589406"/>
                </a:lnTo>
                <a:lnTo>
                  <a:pt x="0" y="65531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67273" y="3676777"/>
            <a:ext cx="663194" cy="2712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5840" y="4197096"/>
            <a:ext cx="1670304" cy="7680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71592" y="4253357"/>
            <a:ext cx="1557528" cy="6549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1592" y="4253357"/>
            <a:ext cx="1557655" cy="655320"/>
          </a:xfrm>
          <a:custGeom>
            <a:avLst/>
            <a:gdLst/>
            <a:ahLst/>
            <a:cxnLst/>
            <a:rect l="l" t="t" r="r" b="b"/>
            <a:pathLst>
              <a:path w="1557654" h="655320">
                <a:moveTo>
                  <a:pt x="0" y="65532"/>
                </a:moveTo>
                <a:lnTo>
                  <a:pt x="5149" y="40022"/>
                </a:lnTo>
                <a:lnTo>
                  <a:pt x="19192" y="19192"/>
                </a:lnTo>
                <a:lnTo>
                  <a:pt x="40022" y="5149"/>
                </a:lnTo>
                <a:lnTo>
                  <a:pt x="65532" y="0"/>
                </a:lnTo>
                <a:lnTo>
                  <a:pt x="1491996" y="0"/>
                </a:lnTo>
                <a:lnTo>
                  <a:pt x="1517505" y="5149"/>
                </a:lnTo>
                <a:lnTo>
                  <a:pt x="1538335" y="19192"/>
                </a:lnTo>
                <a:lnTo>
                  <a:pt x="1552378" y="40022"/>
                </a:lnTo>
                <a:lnTo>
                  <a:pt x="1557528" y="65532"/>
                </a:lnTo>
                <a:lnTo>
                  <a:pt x="1557528" y="589534"/>
                </a:lnTo>
                <a:lnTo>
                  <a:pt x="1552378" y="614969"/>
                </a:lnTo>
                <a:lnTo>
                  <a:pt x="1538335" y="635762"/>
                </a:lnTo>
                <a:lnTo>
                  <a:pt x="1517505" y="649791"/>
                </a:lnTo>
                <a:lnTo>
                  <a:pt x="1491996" y="654939"/>
                </a:lnTo>
                <a:lnTo>
                  <a:pt x="65532" y="654939"/>
                </a:lnTo>
                <a:lnTo>
                  <a:pt x="40022" y="649791"/>
                </a:lnTo>
                <a:lnTo>
                  <a:pt x="19192" y="635762"/>
                </a:lnTo>
                <a:lnTo>
                  <a:pt x="5149" y="614969"/>
                </a:lnTo>
                <a:lnTo>
                  <a:pt x="0" y="589534"/>
                </a:lnTo>
                <a:lnTo>
                  <a:pt x="0" y="65532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9258" y="4432680"/>
            <a:ext cx="925830" cy="2712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3835" y="4931664"/>
            <a:ext cx="1670304" cy="7680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39715" y="4987544"/>
            <a:ext cx="1557528" cy="6549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9715" y="4987544"/>
            <a:ext cx="1557655" cy="655320"/>
          </a:xfrm>
          <a:custGeom>
            <a:avLst/>
            <a:gdLst/>
            <a:ahLst/>
            <a:cxnLst/>
            <a:rect l="l" t="t" r="r" b="b"/>
            <a:pathLst>
              <a:path w="1557654" h="655320">
                <a:moveTo>
                  <a:pt x="0" y="65531"/>
                </a:moveTo>
                <a:lnTo>
                  <a:pt x="5149" y="40022"/>
                </a:lnTo>
                <a:lnTo>
                  <a:pt x="19192" y="19192"/>
                </a:lnTo>
                <a:lnTo>
                  <a:pt x="40022" y="5149"/>
                </a:lnTo>
                <a:lnTo>
                  <a:pt x="65532" y="0"/>
                </a:lnTo>
                <a:lnTo>
                  <a:pt x="1491996" y="0"/>
                </a:lnTo>
                <a:lnTo>
                  <a:pt x="1517505" y="5149"/>
                </a:lnTo>
                <a:lnTo>
                  <a:pt x="1538335" y="19192"/>
                </a:lnTo>
                <a:lnTo>
                  <a:pt x="1552378" y="40022"/>
                </a:lnTo>
                <a:lnTo>
                  <a:pt x="1557528" y="65531"/>
                </a:lnTo>
                <a:lnTo>
                  <a:pt x="1557528" y="589406"/>
                </a:lnTo>
                <a:lnTo>
                  <a:pt x="1552378" y="614928"/>
                </a:lnTo>
                <a:lnTo>
                  <a:pt x="1538335" y="635761"/>
                </a:lnTo>
                <a:lnTo>
                  <a:pt x="1517505" y="649803"/>
                </a:lnTo>
                <a:lnTo>
                  <a:pt x="1491996" y="654951"/>
                </a:lnTo>
                <a:lnTo>
                  <a:pt x="65532" y="654951"/>
                </a:lnTo>
                <a:lnTo>
                  <a:pt x="40022" y="649803"/>
                </a:lnTo>
                <a:lnTo>
                  <a:pt x="19192" y="635761"/>
                </a:lnTo>
                <a:lnTo>
                  <a:pt x="5149" y="614928"/>
                </a:lnTo>
                <a:lnTo>
                  <a:pt x="0" y="589406"/>
                </a:lnTo>
                <a:lnTo>
                  <a:pt x="0" y="65531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07838" y="5166995"/>
            <a:ext cx="725779" cy="2712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37857" y="1371600"/>
            <a:ext cx="1946910" cy="4495800"/>
          </a:xfrm>
          <a:custGeom>
            <a:avLst/>
            <a:gdLst/>
            <a:ahLst/>
            <a:cxnLst/>
            <a:rect l="l" t="t" r="r" b="b"/>
            <a:pathLst>
              <a:path w="1946909" h="4495800">
                <a:moveTo>
                  <a:pt x="1752219" y="0"/>
                </a:moveTo>
                <a:lnTo>
                  <a:pt x="194691" y="0"/>
                </a:lnTo>
                <a:lnTo>
                  <a:pt x="150076" y="5139"/>
                </a:lnTo>
                <a:lnTo>
                  <a:pt x="109107" y="19780"/>
                </a:lnTo>
                <a:lnTo>
                  <a:pt x="72956" y="42757"/>
                </a:lnTo>
                <a:lnTo>
                  <a:pt x="42797" y="72903"/>
                </a:lnTo>
                <a:lnTo>
                  <a:pt x="19803" y="109051"/>
                </a:lnTo>
                <a:lnTo>
                  <a:pt x="5146" y="150036"/>
                </a:lnTo>
                <a:lnTo>
                  <a:pt x="0" y="194690"/>
                </a:lnTo>
                <a:lnTo>
                  <a:pt x="0" y="4301109"/>
                </a:lnTo>
                <a:lnTo>
                  <a:pt x="5146" y="4345751"/>
                </a:lnTo>
                <a:lnTo>
                  <a:pt x="19803" y="4386731"/>
                </a:lnTo>
                <a:lnTo>
                  <a:pt x="42797" y="4422880"/>
                </a:lnTo>
                <a:lnTo>
                  <a:pt x="72956" y="4453030"/>
                </a:lnTo>
                <a:lnTo>
                  <a:pt x="109107" y="4476012"/>
                </a:lnTo>
                <a:lnTo>
                  <a:pt x="150076" y="4490658"/>
                </a:lnTo>
                <a:lnTo>
                  <a:pt x="194691" y="4495800"/>
                </a:lnTo>
                <a:lnTo>
                  <a:pt x="1752219" y="4495800"/>
                </a:lnTo>
                <a:lnTo>
                  <a:pt x="1796873" y="4490658"/>
                </a:lnTo>
                <a:lnTo>
                  <a:pt x="1837858" y="4476012"/>
                </a:lnTo>
                <a:lnTo>
                  <a:pt x="1874006" y="4453030"/>
                </a:lnTo>
                <a:lnTo>
                  <a:pt x="1904152" y="4422880"/>
                </a:lnTo>
                <a:lnTo>
                  <a:pt x="1927129" y="4386731"/>
                </a:lnTo>
                <a:lnTo>
                  <a:pt x="1941770" y="4345751"/>
                </a:lnTo>
                <a:lnTo>
                  <a:pt x="1946910" y="4301109"/>
                </a:lnTo>
                <a:lnTo>
                  <a:pt x="1946910" y="194690"/>
                </a:lnTo>
                <a:lnTo>
                  <a:pt x="1941770" y="150036"/>
                </a:lnTo>
                <a:lnTo>
                  <a:pt x="1927129" y="109051"/>
                </a:lnTo>
                <a:lnTo>
                  <a:pt x="1904152" y="72903"/>
                </a:lnTo>
                <a:lnTo>
                  <a:pt x="1874006" y="42757"/>
                </a:lnTo>
                <a:lnTo>
                  <a:pt x="1837858" y="19780"/>
                </a:lnTo>
                <a:lnTo>
                  <a:pt x="1796873" y="5139"/>
                </a:lnTo>
                <a:lnTo>
                  <a:pt x="1752219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89292" y="1789429"/>
            <a:ext cx="1014983" cy="46634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76288" y="2663951"/>
            <a:ext cx="1670303" cy="9966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32548" y="2720720"/>
            <a:ext cx="1557527" cy="8832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32548" y="2720720"/>
            <a:ext cx="1557655" cy="883285"/>
          </a:xfrm>
          <a:custGeom>
            <a:avLst/>
            <a:gdLst/>
            <a:ahLst/>
            <a:cxnLst/>
            <a:rect l="l" t="t" r="r" b="b"/>
            <a:pathLst>
              <a:path w="1557654" h="883285">
                <a:moveTo>
                  <a:pt x="0" y="88264"/>
                </a:moveTo>
                <a:lnTo>
                  <a:pt x="6953" y="53899"/>
                </a:lnTo>
                <a:lnTo>
                  <a:pt x="25907" y="25844"/>
                </a:lnTo>
                <a:lnTo>
                  <a:pt x="54006" y="6933"/>
                </a:lnTo>
                <a:lnTo>
                  <a:pt x="88392" y="0"/>
                </a:lnTo>
                <a:lnTo>
                  <a:pt x="1469262" y="0"/>
                </a:lnTo>
                <a:lnTo>
                  <a:pt x="1503628" y="6933"/>
                </a:lnTo>
                <a:lnTo>
                  <a:pt x="1531683" y="25844"/>
                </a:lnTo>
                <a:lnTo>
                  <a:pt x="1550594" y="53899"/>
                </a:lnTo>
                <a:lnTo>
                  <a:pt x="1557527" y="88264"/>
                </a:lnTo>
                <a:lnTo>
                  <a:pt x="1557527" y="794892"/>
                </a:lnTo>
                <a:lnTo>
                  <a:pt x="1550594" y="829278"/>
                </a:lnTo>
                <a:lnTo>
                  <a:pt x="1531683" y="857376"/>
                </a:lnTo>
                <a:lnTo>
                  <a:pt x="1503628" y="876331"/>
                </a:lnTo>
                <a:lnTo>
                  <a:pt x="1469262" y="883284"/>
                </a:lnTo>
                <a:lnTo>
                  <a:pt x="88392" y="883284"/>
                </a:lnTo>
                <a:lnTo>
                  <a:pt x="54006" y="876331"/>
                </a:lnTo>
                <a:lnTo>
                  <a:pt x="25908" y="857376"/>
                </a:lnTo>
                <a:lnTo>
                  <a:pt x="6953" y="829278"/>
                </a:lnTo>
                <a:lnTo>
                  <a:pt x="0" y="794892"/>
                </a:lnTo>
                <a:lnTo>
                  <a:pt x="0" y="88264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27721" y="3013836"/>
            <a:ext cx="663194" cy="2712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76288" y="3683508"/>
            <a:ext cx="1670303" cy="99669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32548" y="3739896"/>
            <a:ext cx="1557527" cy="883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32548" y="3739896"/>
            <a:ext cx="1557655" cy="883285"/>
          </a:xfrm>
          <a:custGeom>
            <a:avLst/>
            <a:gdLst/>
            <a:ahLst/>
            <a:cxnLst/>
            <a:rect l="l" t="t" r="r" b="b"/>
            <a:pathLst>
              <a:path w="1557654" h="883285">
                <a:moveTo>
                  <a:pt x="0" y="88264"/>
                </a:moveTo>
                <a:lnTo>
                  <a:pt x="6953" y="53899"/>
                </a:lnTo>
                <a:lnTo>
                  <a:pt x="25907" y="25844"/>
                </a:lnTo>
                <a:lnTo>
                  <a:pt x="54006" y="6933"/>
                </a:lnTo>
                <a:lnTo>
                  <a:pt x="88392" y="0"/>
                </a:lnTo>
                <a:lnTo>
                  <a:pt x="1469262" y="0"/>
                </a:lnTo>
                <a:lnTo>
                  <a:pt x="1503628" y="6933"/>
                </a:lnTo>
                <a:lnTo>
                  <a:pt x="1531683" y="25844"/>
                </a:lnTo>
                <a:lnTo>
                  <a:pt x="1550594" y="53899"/>
                </a:lnTo>
                <a:lnTo>
                  <a:pt x="1557527" y="88264"/>
                </a:lnTo>
                <a:lnTo>
                  <a:pt x="1557527" y="794892"/>
                </a:lnTo>
                <a:lnTo>
                  <a:pt x="1550594" y="829258"/>
                </a:lnTo>
                <a:lnTo>
                  <a:pt x="1531683" y="857313"/>
                </a:lnTo>
                <a:lnTo>
                  <a:pt x="1503628" y="876224"/>
                </a:lnTo>
                <a:lnTo>
                  <a:pt x="1469262" y="883157"/>
                </a:lnTo>
                <a:lnTo>
                  <a:pt x="88392" y="883157"/>
                </a:lnTo>
                <a:lnTo>
                  <a:pt x="54006" y="876224"/>
                </a:lnTo>
                <a:lnTo>
                  <a:pt x="25908" y="857313"/>
                </a:lnTo>
                <a:lnTo>
                  <a:pt x="6953" y="829258"/>
                </a:lnTo>
                <a:lnTo>
                  <a:pt x="0" y="794892"/>
                </a:lnTo>
                <a:lnTo>
                  <a:pt x="0" y="88264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01230" y="4033139"/>
            <a:ext cx="925829" cy="2712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76288" y="4703064"/>
            <a:ext cx="1670303" cy="9951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32548" y="4758944"/>
            <a:ext cx="1557527" cy="8832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32548" y="4758944"/>
            <a:ext cx="1557655" cy="883285"/>
          </a:xfrm>
          <a:custGeom>
            <a:avLst/>
            <a:gdLst/>
            <a:ahLst/>
            <a:cxnLst/>
            <a:rect l="l" t="t" r="r" b="b"/>
            <a:pathLst>
              <a:path w="1557654" h="883285">
                <a:moveTo>
                  <a:pt x="0" y="88391"/>
                </a:moveTo>
                <a:lnTo>
                  <a:pt x="6953" y="54006"/>
                </a:lnTo>
                <a:lnTo>
                  <a:pt x="25907" y="25907"/>
                </a:lnTo>
                <a:lnTo>
                  <a:pt x="54006" y="6953"/>
                </a:lnTo>
                <a:lnTo>
                  <a:pt x="88392" y="0"/>
                </a:lnTo>
                <a:lnTo>
                  <a:pt x="1469262" y="0"/>
                </a:lnTo>
                <a:lnTo>
                  <a:pt x="1503628" y="6953"/>
                </a:lnTo>
                <a:lnTo>
                  <a:pt x="1531683" y="25907"/>
                </a:lnTo>
                <a:lnTo>
                  <a:pt x="1550594" y="54006"/>
                </a:lnTo>
                <a:lnTo>
                  <a:pt x="1557527" y="88391"/>
                </a:lnTo>
                <a:lnTo>
                  <a:pt x="1557527" y="795019"/>
                </a:lnTo>
                <a:lnTo>
                  <a:pt x="1550594" y="829363"/>
                </a:lnTo>
                <a:lnTo>
                  <a:pt x="1531683" y="857421"/>
                </a:lnTo>
                <a:lnTo>
                  <a:pt x="1503628" y="876344"/>
                </a:lnTo>
                <a:lnTo>
                  <a:pt x="1469262" y="883284"/>
                </a:lnTo>
                <a:lnTo>
                  <a:pt x="88392" y="883284"/>
                </a:lnTo>
                <a:lnTo>
                  <a:pt x="54006" y="876344"/>
                </a:lnTo>
                <a:lnTo>
                  <a:pt x="25908" y="857421"/>
                </a:lnTo>
                <a:lnTo>
                  <a:pt x="6953" y="829363"/>
                </a:lnTo>
                <a:lnTo>
                  <a:pt x="0" y="795019"/>
                </a:lnTo>
                <a:lnTo>
                  <a:pt x="0" y="88391"/>
                </a:lnTo>
                <a:close/>
              </a:path>
            </a:pathLst>
          </a:custGeom>
          <a:ln w="6350">
            <a:solidFill>
              <a:srgbClr val="E4D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01814" y="5052695"/>
            <a:ext cx="725424" cy="2712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4029" y="461721"/>
            <a:ext cx="4786249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066800"/>
            <a:ext cx="8458200" cy="4800600"/>
          </a:xfrm>
          <a:custGeom>
            <a:avLst/>
            <a:gdLst/>
            <a:ahLst/>
            <a:cxnLst/>
            <a:rect l="l" t="t" r="r" b="b"/>
            <a:pathLst>
              <a:path w="8458200" h="4800600">
                <a:moveTo>
                  <a:pt x="0" y="4800600"/>
                </a:moveTo>
                <a:lnTo>
                  <a:pt x="8458200" y="4800600"/>
                </a:lnTo>
                <a:lnTo>
                  <a:pt x="84582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1066800"/>
            <a:ext cx="8458200" cy="4800600"/>
          </a:xfrm>
          <a:custGeom>
            <a:avLst/>
            <a:gdLst/>
            <a:ahLst/>
            <a:cxnLst/>
            <a:rect l="l" t="t" r="r" b="b"/>
            <a:pathLst>
              <a:path w="8458200" h="4800600">
                <a:moveTo>
                  <a:pt x="0" y="4800600"/>
                </a:moveTo>
                <a:lnTo>
                  <a:pt x="8458200" y="4800600"/>
                </a:lnTo>
                <a:lnTo>
                  <a:pt x="84582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79246"/>
            <a:ext cx="7804150" cy="452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5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Delete()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switch</a:t>
            </a:r>
            <a:r>
              <a:rPr sz="15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500" spc="-5" dirty="0">
                <a:latin typeface="Consolas"/>
                <a:cs typeface="Consolas"/>
              </a:rPr>
              <a:t>.State)</a:t>
            </a:r>
            <a:endParaRPr sz="15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747395" marR="3562350" indent="-181610">
              <a:lnSpc>
                <a:spcPct val="11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"Proposed"</a:t>
            </a:r>
            <a:r>
              <a:rPr sz="1500" spc="-5" dirty="0">
                <a:latin typeface="Consolas"/>
                <a:cs typeface="Consolas"/>
              </a:rPr>
              <a:t>:  unitOfWork.Entities.Remove(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500" spc="-5" dirty="0">
                <a:latin typeface="Consolas"/>
                <a:cs typeface="Consolas"/>
              </a:rPr>
              <a:t>); 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500" spc="-5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565785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5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"Active"</a:t>
            </a:r>
            <a:r>
              <a:rPr sz="1500" spc="-5" dirty="0">
                <a:latin typeface="Consolas"/>
                <a:cs typeface="Consolas"/>
              </a:rPr>
              <a:t>:</a:t>
            </a:r>
            <a:endParaRPr sz="1500">
              <a:latin typeface="Consolas"/>
              <a:cs typeface="Consolas"/>
            </a:endParaRPr>
          </a:p>
          <a:p>
            <a:pPr marL="775970" marR="210820">
              <a:lnSpc>
                <a:spcPct val="110000"/>
              </a:lnSpc>
            </a:pPr>
            <a:r>
              <a:rPr sz="1500" spc="-5" dirty="0">
                <a:solidFill>
                  <a:srgbClr val="2B91AE"/>
                </a:solidFill>
                <a:latin typeface="Consolas"/>
                <a:cs typeface="Consolas"/>
              </a:rPr>
              <a:t>Console</a:t>
            </a:r>
            <a:r>
              <a:rPr sz="1500" spc="-5" dirty="0">
                <a:latin typeface="Consolas"/>
                <a:cs typeface="Consolas"/>
              </a:rPr>
              <a:t>.WriteLine(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"Work </a:t>
            </a:r>
            <a:r>
              <a:rPr sz="1500" dirty="0">
                <a:solidFill>
                  <a:srgbClr val="A21515"/>
                </a:solidFill>
                <a:latin typeface="Consolas"/>
                <a:cs typeface="Consolas"/>
              </a:rPr>
              <a:t>Item is 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already active. Cannot </a:t>
            </a:r>
            <a:r>
              <a:rPr sz="1500" dirty="0">
                <a:solidFill>
                  <a:srgbClr val="A21515"/>
                </a:solidFill>
                <a:latin typeface="Consolas"/>
                <a:cs typeface="Consolas"/>
              </a:rPr>
              <a:t>Delete."</a:t>
            </a:r>
            <a:r>
              <a:rPr sz="1500" dirty="0">
                <a:latin typeface="Consolas"/>
                <a:cs typeface="Consolas"/>
              </a:rPr>
              <a:t>); 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500" spc="-5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565785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5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"Resolved"</a:t>
            </a:r>
            <a:r>
              <a:rPr sz="1500" spc="-5" dirty="0">
                <a:latin typeface="Consolas"/>
                <a:cs typeface="Consolas"/>
              </a:rPr>
              <a:t>:</a:t>
            </a:r>
            <a:endParaRPr sz="1500">
              <a:latin typeface="Consolas"/>
              <a:cs typeface="Consolas"/>
            </a:endParaRPr>
          </a:p>
          <a:p>
            <a:pPr marL="775970" marR="5080">
              <a:lnSpc>
                <a:spcPts val="1980"/>
              </a:lnSpc>
              <a:spcBef>
                <a:spcPts val="95"/>
              </a:spcBef>
            </a:pPr>
            <a:r>
              <a:rPr sz="1500" spc="-5" dirty="0">
                <a:solidFill>
                  <a:srgbClr val="2B91AE"/>
                </a:solidFill>
                <a:latin typeface="Consolas"/>
                <a:cs typeface="Consolas"/>
              </a:rPr>
              <a:t>Console</a:t>
            </a:r>
            <a:r>
              <a:rPr sz="1500" spc="-5" dirty="0">
                <a:latin typeface="Consolas"/>
                <a:cs typeface="Consolas"/>
              </a:rPr>
              <a:t>.WriteLine(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"Work </a:t>
            </a:r>
            <a:r>
              <a:rPr sz="1500" dirty="0">
                <a:solidFill>
                  <a:srgbClr val="A21515"/>
                </a:solidFill>
                <a:latin typeface="Consolas"/>
                <a:cs typeface="Consolas"/>
              </a:rPr>
              <a:t>Item is 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already resolved. Cannot Delete."</a:t>
            </a:r>
            <a:r>
              <a:rPr sz="1500" spc="-5" dirty="0">
                <a:latin typeface="Consolas"/>
                <a:cs typeface="Consolas"/>
              </a:rPr>
              <a:t>); 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500" spc="-5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775970" marR="3562350" indent="-210820">
              <a:lnSpc>
                <a:spcPts val="198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500" spc="-5" dirty="0">
                <a:solidFill>
                  <a:srgbClr val="A21515"/>
                </a:solidFill>
                <a:latin typeface="Consolas"/>
                <a:cs typeface="Consolas"/>
              </a:rPr>
              <a:t>"Closed"</a:t>
            </a:r>
            <a:r>
              <a:rPr sz="1500" spc="-5" dirty="0">
                <a:latin typeface="Consolas"/>
                <a:cs typeface="Consolas"/>
              </a:rPr>
              <a:t>:  unitOfWork.Entities.Remove(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500" spc="-5" dirty="0">
                <a:latin typeface="Consolas"/>
                <a:cs typeface="Consolas"/>
              </a:rPr>
              <a:t>); 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500" spc="-5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1045" y="461721"/>
            <a:ext cx="5288026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3995" y="1554225"/>
            <a:ext cx="3625215" cy="1259205"/>
          </a:xfrm>
          <a:custGeom>
            <a:avLst/>
            <a:gdLst/>
            <a:ahLst/>
            <a:cxnLst/>
            <a:rect l="l" t="t" r="r" b="b"/>
            <a:pathLst>
              <a:path w="3625215" h="1259205">
                <a:moveTo>
                  <a:pt x="1812417" y="0"/>
                </a:moveTo>
                <a:lnTo>
                  <a:pt x="1742894" y="454"/>
                </a:lnTo>
                <a:lnTo>
                  <a:pt x="1674033" y="1807"/>
                </a:lnTo>
                <a:lnTo>
                  <a:pt x="1605882" y="4041"/>
                </a:lnTo>
                <a:lnTo>
                  <a:pt x="1538487" y="7141"/>
                </a:lnTo>
                <a:lnTo>
                  <a:pt x="1471894" y="11091"/>
                </a:lnTo>
                <a:lnTo>
                  <a:pt x="1406152" y="15873"/>
                </a:lnTo>
                <a:lnTo>
                  <a:pt x="1341306" y="21472"/>
                </a:lnTo>
                <a:lnTo>
                  <a:pt x="1277404" y="27872"/>
                </a:lnTo>
                <a:lnTo>
                  <a:pt x="1214493" y="35055"/>
                </a:lnTo>
                <a:lnTo>
                  <a:pt x="1152620" y="43007"/>
                </a:lnTo>
                <a:lnTo>
                  <a:pt x="1091831" y="51709"/>
                </a:lnTo>
                <a:lnTo>
                  <a:pt x="1032173" y="61147"/>
                </a:lnTo>
                <a:lnTo>
                  <a:pt x="973694" y="71304"/>
                </a:lnTo>
                <a:lnTo>
                  <a:pt x="916440" y="82163"/>
                </a:lnTo>
                <a:lnTo>
                  <a:pt x="860458" y="93709"/>
                </a:lnTo>
                <a:lnTo>
                  <a:pt x="805795" y="105924"/>
                </a:lnTo>
                <a:lnTo>
                  <a:pt x="752499" y="118793"/>
                </a:lnTo>
                <a:lnTo>
                  <a:pt x="700615" y="132300"/>
                </a:lnTo>
                <a:lnTo>
                  <a:pt x="650192" y="146427"/>
                </a:lnTo>
                <a:lnTo>
                  <a:pt x="601275" y="161159"/>
                </a:lnTo>
                <a:lnTo>
                  <a:pt x="553912" y="176480"/>
                </a:lnTo>
                <a:lnTo>
                  <a:pt x="508150" y="192373"/>
                </a:lnTo>
                <a:lnTo>
                  <a:pt x="464035" y="208821"/>
                </a:lnTo>
                <a:lnTo>
                  <a:pt x="421615" y="225810"/>
                </a:lnTo>
                <a:lnTo>
                  <a:pt x="380936" y="243321"/>
                </a:lnTo>
                <a:lnTo>
                  <a:pt x="342045" y="261339"/>
                </a:lnTo>
                <a:lnTo>
                  <a:pt x="304990" y="279848"/>
                </a:lnTo>
                <a:lnTo>
                  <a:pt x="269818" y="298831"/>
                </a:lnTo>
                <a:lnTo>
                  <a:pt x="236574" y="318272"/>
                </a:lnTo>
                <a:lnTo>
                  <a:pt x="176062" y="358464"/>
                </a:lnTo>
                <a:lnTo>
                  <a:pt x="123829" y="400291"/>
                </a:lnTo>
                <a:lnTo>
                  <a:pt x="80251" y="443625"/>
                </a:lnTo>
                <a:lnTo>
                  <a:pt x="45704" y="488334"/>
                </a:lnTo>
                <a:lnTo>
                  <a:pt x="20563" y="534289"/>
                </a:lnTo>
                <a:lnTo>
                  <a:pt x="5203" y="581358"/>
                </a:lnTo>
                <a:lnTo>
                  <a:pt x="0" y="629412"/>
                </a:lnTo>
                <a:lnTo>
                  <a:pt x="1308" y="653553"/>
                </a:lnTo>
                <a:lnTo>
                  <a:pt x="11637" y="701131"/>
                </a:lnTo>
                <a:lnTo>
                  <a:pt x="31934" y="747659"/>
                </a:lnTo>
                <a:lnTo>
                  <a:pt x="61826" y="793007"/>
                </a:lnTo>
                <a:lnTo>
                  <a:pt x="100935" y="837045"/>
                </a:lnTo>
                <a:lnTo>
                  <a:pt x="148887" y="879642"/>
                </a:lnTo>
                <a:lnTo>
                  <a:pt x="205306" y="920668"/>
                </a:lnTo>
                <a:lnTo>
                  <a:pt x="269818" y="959992"/>
                </a:lnTo>
                <a:lnTo>
                  <a:pt x="304990" y="978975"/>
                </a:lnTo>
                <a:lnTo>
                  <a:pt x="342045" y="997484"/>
                </a:lnTo>
                <a:lnTo>
                  <a:pt x="380936" y="1015502"/>
                </a:lnTo>
                <a:lnTo>
                  <a:pt x="421615" y="1033013"/>
                </a:lnTo>
                <a:lnTo>
                  <a:pt x="464035" y="1050002"/>
                </a:lnTo>
                <a:lnTo>
                  <a:pt x="508150" y="1066450"/>
                </a:lnTo>
                <a:lnTo>
                  <a:pt x="553912" y="1082343"/>
                </a:lnTo>
                <a:lnTo>
                  <a:pt x="601275" y="1097664"/>
                </a:lnTo>
                <a:lnTo>
                  <a:pt x="650192" y="1112396"/>
                </a:lnTo>
                <a:lnTo>
                  <a:pt x="700615" y="1126523"/>
                </a:lnTo>
                <a:lnTo>
                  <a:pt x="752499" y="1140030"/>
                </a:lnTo>
                <a:lnTo>
                  <a:pt x="805795" y="1152899"/>
                </a:lnTo>
                <a:lnTo>
                  <a:pt x="860458" y="1165114"/>
                </a:lnTo>
                <a:lnTo>
                  <a:pt x="916440" y="1176660"/>
                </a:lnTo>
                <a:lnTo>
                  <a:pt x="973694" y="1187519"/>
                </a:lnTo>
                <a:lnTo>
                  <a:pt x="1032173" y="1197676"/>
                </a:lnTo>
                <a:lnTo>
                  <a:pt x="1091831" y="1207114"/>
                </a:lnTo>
                <a:lnTo>
                  <a:pt x="1152620" y="1215816"/>
                </a:lnTo>
                <a:lnTo>
                  <a:pt x="1214493" y="1223768"/>
                </a:lnTo>
                <a:lnTo>
                  <a:pt x="1277404" y="1230951"/>
                </a:lnTo>
                <a:lnTo>
                  <a:pt x="1341306" y="1237351"/>
                </a:lnTo>
                <a:lnTo>
                  <a:pt x="1406152" y="1242950"/>
                </a:lnTo>
                <a:lnTo>
                  <a:pt x="1471894" y="1247732"/>
                </a:lnTo>
                <a:lnTo>
                  <a:pt x="1538487" y="1251682"/>
                </a:lnTo>
                <a:lnTo>
                  <a:pt x="1605882" y="1254782"/>
                </a:lnTo>
                <a:lnTo>
                  <a:pt x="1674033" y="1257016"/>
                </a:lnTo>
                <a:lnTo>
                  <a:pt x="1742894" y="1258369"/>
                </a:lnTo>
                <a:lnTo>
                  <a:pt x="1812417" y="1258824"/>
                </a:lnTo>
                <a:lnTo>
                  <a:pt x="1881931" y="1258369"/>
                </a:lnTo>
                <a:lnTo>
                  <a:pt x="1950783" y="1257016"/>
                </a:lnTo>
                <a:lnTo>
                  <a:pt x="2018926" y="1254782"/>
                </a:lnTo>
                <a:lnTo>
                  <a:pt x="2086314" y="1251682"/>
                </a:lnTo>
                <a:lnTo>
                  <a:pt x="2152899" y="1247732"/>
                </a:lnTo>
                <a:lnTo>
                  <a:pt x="2218635" y="1242950"/>
                </a:lnTo>
                <a:lnTo>
                  <a:pt x="2283474" y="1237351"/>
                </a:lnTo>
                <a:lnTo>
                  <a:pt x="2347370" y="1230951"/>
                </a:lnTo>
                <a:lnTo>
                  <a:pt x="2410276" y="1223768"/>
                </a:lnTo>
                <a:lnTo>
                  <a:pt x="2472144" y="1215816"/>
                </a:lnTo>
                <a:lnTo>
                  <a:pt x="2532928" y="1207114"/>
                </a:lnTo>
                <a:lnTo>
                  <a:pt x="2592581" y="1197676"/>
                </a:lnTo>
                <a:lnTo>
                  <a:pt x="2651055" y="1187519"/>
                </a:lnTo>
                <a:lnTo>
                  <a:pt x="2708305" y="1176660"/>
                </a:lnTo>
                <a:lnTo>
                  <a:pt x="2764283" y="1165114"/>
                </a:lnTo>
                <a:lnTo>
                  <a:pt x="2818942" y="1152899"/>
                </a:lnTo>
                <a:lnTo>
                  <a:pt x="2872235" y="1140030"/>
                </a:lnTo>
                <a:lnTo>
                  <a:pt x="2924116" y="1126523"/>
                </a:lnTo>
                <a:lnTo>
                  <a:pt x="2974536" y="1112396"/>
                </a:lnTo>
                <a:lnTo>
                  <a:pt x="3023450" y="1097664"/>
                </a:lnTo>
                <a:lnTo>
                  <a:pt x="3070811" y="1082343"/>
                </a:lnTo>
                <a:lnTo>
                  <a:pt x="3116571" y="1066450"/>
                </a:lnTo>
                <a:lnTo>
                  <a:pt x="3160684" y="1050002"/>
                </a:lnTo>
                <a:lnTo>
                  <a:pt x="3203102" y="1033013"/>
                </a:lnTo>
                <a:lnTo>
                  <a:pt x="3243779" y="1015502"/>
                </a:lnTo>
                <a:lnTo>
                  <a:pt x="3282668" y="997484"/>
                </a:lnTo>
                <a:lnTo>
                  <a:pt x="3319722" y="978975"/>
                </a:lnTo>
                <a:lnTo>
                  <a:pt x="3354894" y="959992"/>
                </a:lnTo>
                <a:lnTo>
                  <a:pt x="3388137" y="940551"/>
                </a:lnTo>
                <a:lnTo>
                  <a:pt x="3448647" y="900359"/>
                </a:lnTo>
                <a:lnTo>
                  <a:pt x="3500879" y="858532"/>
                </a:lnTo>
                <a:lnTo>
                  <a:pt x="3544455" y="815198"/>
                </a:lnTo>
                <a:lnTo>
                  <a:pt x="3579002" y="770489"/>
                </a:lnTo>
                <a:lnTo>
                  <a:pt x="3604143" y="724534"/>
                </a:lnTo>
                <a:lnTo>
                  <a:pt x="3619503" y="677465"/>
                </a:lnTo>
                <a:lnTo>
                  <a:pt x="3624706" y="629412"/>
                </a:lnTo>
                <a:lnTo>
                  <a:pt x="3623398" y="605270"/>
                </a:lnTo>
                <a:lnTo>
                  <a:pt x="3613069" y="557692"/>
                </a:lnTo>
                <a:lnTo>
                  <a:pt x="3592772" y="511164"/>
                </a:lnTo>
                <a:lnTo>
                  <a:pt x="3562881" y="465816"/>
                </a:lnTo>
                <a:lnTo>
                  <a:pt x="3523772" y="421778"/>
                </a:lnTo>
                <a:lnTo>
                  <a:pt x="3475821" y="379181"/>
                </a:lnTo>
                <a:lnTo>
                  <a:pt x="3419403" y="338155"/>
                </a:lnTo>
                <a:lnTo>
                  <a:pt x="3354894" y="298831"/>
                </a:lnTo>
                <a:lnTo>
                  <a:pt x="3319722" y="279848"/>
                </a:lnTo>
                <a:lnTo>
                  <a:pt x="3282668" y="261339"/>
                </a:lnTo>
                <a:lnTo>
                  <a:pt x="3243779" y="243321"/>
                </a:lnTo>
                <a:lnTo>
                  <a:pt x="3203102" y="225810"/>
                </a:lnTo>
                <a:lnTo>
                  <a:pt x="3160684" y="208821"/>
                </a:lnTo>
                <a:lnTo>
                  <a:pt x="3116571" y="192373"/>
                </a:lnTo>
                <a:lnTo>
                  <a:pt x="3070811" y="176480"/>
                </a:lnTo>
                <a:lnTo>
                  <a:pt x="3023450" y="161159"/>
                </a:lnTo>
                <a:lnTo>
                  <a:pt x="2974536" y="146427"/>
                </a:lnTo>
                <a:lnTo>
                  <a:pt x="2924116" y="132300"/>
                </a:lnTo>
                <a:lnTo>
                  <a:pt x="2872235" y="118793"/>
                </a:lnTo>
                <a:lnTo>
                  <a:pt x="2818942" y="105924"/>
                </a:lnTo>
                <a:lnTo>
                  <a:pt x="2764283" y="93709"/>
                </a:lnTo>
                <a:lnTo>
                  <a:pt x="2708305" y="82163"/>
                </a:lnTo>
                <a:lnTo>
                  <a:pt x="2651055" y="71304"/>
                </a:lnTo>
                <a:lnTo>
                  <a:pt x="2592581" y="61147"/>
                </a:lnTo>
                <a:lnTo>
                  <a:pt x="2532928" y="51709"/>
                </a:lnTo>
                <a:lnTo>
                  <a:pt x="2472144" y="43007"/>
                </a:lnTo>
                <a:lnTo>
                  <a:pt x="2410276" y="35055"/>
                </a:lnTo>
                <a:lnTo>
                  <a:pt x="2347370" y="27872"/>
                </a:lnTo>
                <a:lnTo>
                  <a:pt x="2283474" y="21472"/>
                </a:lnTo>
                <a:lnTo>
                  <a:pt x="2218635" y="15873"/>
                </a:lnTo>
                <a:lnTo>
                  <a:pt x="2152899" y="11091"/>
                </a:lnTo>
                <a:lnTo>
                  <a:pt x="2086314" y="7141"/>
                </a:lnTo>
                <a:lnTo>
                  <a:pt x="2018926" y="4041"/>
                </a:lnTo>
                <a:lnTo>
                  <a:pt x="1950783" y="1807"/>
                </a:lnTo>
                <a:lnTo>
                  <a:pt x="1881931" y="454"/>
                </a:lnTo>
                <a:lnTo>
                  <a:pt x="1812417" y="0"/>
                </a:lnTo>
                <a:close/>
              </a:path>
            </a:pathLst>
          </a:custGeom>
          <a:solidFill>
            <a:srgbClr val="D7E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0717" y="4636642"/>
            <a:ext cx="702945" cy="449580"/>
          </a:xfrm>
          <a:custGeom>
            <a:avLst/>
            <a:gdLst/>
            <a:ahLst/>
            <a:cxnLst/>
            <a:rect l="l" t="t" r="r" b="b"/>
            <a:pathLst>
              <a:path w="702945" h="449579">
                <a:moveTo>
                  <a:pt x="702564" y="224789"/>
                </a:moveTo>
                <a:lnTo>
                  <a:pt x="0" y="224789"/>
                </a:lnTo>
                <a:lnTo>
                  <a:pt x="351282" y="449579"/>
                </a:lnTo>
                <a:lnTo>
                  <a:pt x="702564" y="224789"/>
                </a:lnTo>
                <a:close/>
              </a:path>
              <a:path w="702945" h="449579">
                <a:moveTo>
                  <a:pt x="526923" y="0"/>
                </a:moveTo>
                <a:lnTo>
                  <a:pt x="175641" y="0"/>
                </a:lnTo>
                <a:lnTo>
                  <a:pt x="175641" y="224789"/>
                </a:lnTo>
                <a:lnTo>
                  <a:pt x="526923" y="224789"/>
                </a:lnTo>
                <a:lnTo>
                  <a:pt x="526923" y="0"/>
                </a:lnTo>
                <a:close/>
              </a:path>
            </a:pathLst>
          </a:custGeom>
          <a:solidFill>
            <a:srgbClr val="CFE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5691" y="5203545"/>
            <a:ext cx="3065907" cy="39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7932" y="2891027"/>
            <a:ext cx="1353312" cy="1353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9476" y="3264408"/>
            <a:ext cx="1068324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1873" y="2910332"/>
            <a:ext cx="1264412" cy="1264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1873" y="2910332"/>
            <a:ext cx="1264920" cy="1264920"/>
          </a:xfrm>
          <a:custGeom>
            <a:avLst/>
            <a:gdLst/>
            <a:ahLst/>
            <a:cxnLst/>
            <a:rect l="l" t="t" r="r" b="b"/>
            <a:pathLst>
              <a:path w="1264920" h="1264920">
                <a:moveTo>
                  <a:pt x="0" y="632205"/>
                </a:moveTo>
                <a:lnTo>
                  <a:pt x="1734" y="585012"/>
                </a:lnTo>
                <a:lnTo>
                  <a:pt x="6855" y="538762"/>
                </a:lnTo>
                <a:lnTo>
                  <a:pt x="15241" y="493578"/>
                </a:lnTo>
                <a:lnTo>
                  <a:pt x="26769" y="449582"/>
                </a:lnTo>
                <a:lnTo>
                  <a:pt x="41318" y="406897"/>
                </a:lnTo>
                <a:lnTo>
                  <a:pt x="58764" y="365643"/>
                </a:lnTo>
                <a:lnTo>
                  <a:pt x="78986" y="325944"/>
                </a:lnTo>
                <a:lnTo>
                  <a:pt x="101861" y="287922"/>
                </a:lnTo>
                <a:lnTo>
                  <a:pt x="127266" y="251698"/>
                </a:lnTo>
                <a:lnTo>
                  <a:pt x="155081" y="217394"/>
                </a:lnTo>
                <a:lnTo>
                  <a:pt x="185181" y="185134"/>
                </a:lnTo>
                <a:lnTo>
                  <a:pt x="217446" y="155038"/>
                </a:lnTo>
                <a:lnTo>
                  <a:pt x="251752" y="127229"/>
                </a:lnTo>
                <a:lnTo>
                  <a:pt x="287978" y="101829"/>
                </a:lnTo>
                <a:lnTo>
                  <a:pt x="326001" y="78959"/>
                </a:lnTo>
                <a:lnTo>
                  <a:pt x="365698" y="58743"/>
                </a:lnTo>
                <a:lnTo>
                  <a:pt x="406948" y="41303"/>
                </a:lnTo>
                <a:lnTo>
                  <a:pt x="449629" y="26759"/>
                </a:lnTo>
                <a:lnTo>
                  <a:pt x="493617" y="15235"/>
                </a:lnTo>
                <a:lnTo>
                  <a:pt x="538791" y="6852"/>
                </a:lnTo>
                <a:lnTo>
                  <a:pt x="585028" y="1733"/>
                </a:lnTo>
                <a:lnTo>
                  <a:pt x="632205" y="0"/>
                </a:lnTo>
                <a:lnTo>
                  <a:pt x="679383" y="1733"/>
                </a:lnTo>
                <a:lnTo>
                  <a:pt x="725620" y="6852"/>
                </a:lnTo>
                <a:lnTo>
                  <a:pt x="770794" y="15235"/>
                </a:lnTo>
                <a:lnTo>
                  <a:pt x="814782" y="26759"/>
                </a:lnTo>
                <a:lnTo>
                  <a:pt x="857463" y="41303"/>
                </a:lnTo>
                <a:lnTo>
                  <a:pt x="898713" y="58743"/>
                </a:lnTo>
                <a:lnTo>
                  <a:pt x="938410" y="78959"/>
                </a:lnTo>
                <a:lnTo>
                  <a:pt x="976433" y="101829"/>
                </a:lnTo>
                <a:lnTo>
                  <a:pt x="1012659" y="127229"/>
                </a:lnTo>
                <a:lnTo>
                  <a:pt x="1046965" y="155038"/>
                </a:lnTo>
                <a:lnTo>
                  <a:pt x="1079230" y="185134"/>
                </a:lnTo>
                <a:lnTo>
                  <a:pt x="1109330" y="217394"/>
                </a:lnTo>
                <a:lnTo>
                  <a:pt x="1137145" y="251698"/>
                </a:lnTo>
                <a:lnTo>
                  <a:pt x="1162550" y="287922"/>
                </a:lnTo>
                <a:lnTo>
                  <a:pt x="1185425" y="325944"/>
                </a:lnTo>
                <a:lnTo>
                  <a:pt x="1205647" y="365643"/>
                </a:lnTo>
                <a:lnTo>
                  <a:pt x="1223093" y="406897"/>
                </a:lnTo>
                <a:lnTo>
                  <a:pt x="1237642" y="449582"/>
                </a:lnTo>
                <a:lnTo>
                  <a:pt x="1249170" y="493578"/>
                </a:lnTo>
                <a:lnTo>
                  <a:pt x="1257556" y="538762"/>
                </a:lnTo>
                <a:lnTo>
                  <a:pt x="1262677" y="585012"/>
                </a:lnTo>
                <a:lnTo>
                  <a:pt x="1264412" y="632205"/>
                </a:lnTo>
                <a:lnTo>
                  <a:pt x="1262677" y="679383"/>
                </a:lnTo>
                <a:lnTo>
                  <a:pt x="1257556" y="725620"/>
                </a:lnTo>
                <a:lnTo>
                  <a:pt x="1249170" y="770794"/>
                </a:lnTo>
                <a:lnTo>
                  <a:pt x="1237642" y="814782"/>
                </a:lnTo>
                <a:lnTo>
                  <a:pt x="1223093" y="857463"/>
                </a:lnTo>
                <a:lnTo>
                  <a:pt x="1205647" y="898713"/>
                </a:lnTo>
                <a:lnTo>
                  <a:pt x="1185425" y="938410"/>
                </a:lnTo>
                <a:lnTo>
                  <a:pt x="1162550" y="976433"/>
                </a:lnTo>
                <a:lnTo>
                  <a:pt x="1137145" y="1012659"/>
                </a:lnTo>
                <a:lnTo>
                  <a:pt x="1109330" y="1046965"/>
                </a:lnTo>
                <a:lnTo>
                  <a:pt x="1079230" y="1079230"/>
                </a:lnTo>
                <a:lnTo>
                  <a:pt x="1046965" y="1109330"/>
                </a:lnTo>
                <a:lnTo>
                  <a:pt x="1012659" y="1137145"/>
                </a:lnTo>
                <a:lnTo>
                  <a:pt x="976433" y="1162550"/>
                </a:lnTo>
                <a:lnTo>
                  <a:pt x="938410" y="1185425"/>
                </a:lnTo>
                <a:lnTo>
                  <a:pt x="898713" y="1205647"/>
                </a:lnTo>
                <a:lnTo>
                  <a:pt x="857463" y="1223093"/>
                </a:lnTo>
                <a:lnTo>
                  <a:pt x="814782" y="1237642"/>
                </a:lnTo>
                <a:lnTo>
                  <a:pt x="770794" y="1249170"/>
                </a:lnTo>
                <a:lnTo>
                  <a:pt x="725620" y="1257556"/>
                </a:lnTo>
                <a:lnTo>
                  <a:pt x="679383" y="1262677"/>
                </a:lnTo>
                <a:lnTo>
                  <a:pt x="632205" y="1264411"/>
                </a:lnTo>
                <a:lnTo>
                  <a:pt x="585028" y="1262677"/>
                </a:lnTo>
                <a:lnTo>
                  <a:pt x="538791" y="1257556"/>
                </a:lnTo>
                <a:lnTo>
                  <a:pt x="493617" y="1249170"/>
                </a:lnTo>
                <a:lnTo>
                  <a:pt x="449629" y="1237642"/>
                </a:lnTo>
                <a:lnTo>
                  <a:pt x="406948" y="1223093"/>
                </a:lnTo>
                <a:lnTo>
                  <a:pt x="365698" y="1205647"/>
                </a:lnTo>
                <a:lnTo>
                  <a:pt x="326001" y="1185425"/>
                </a:lnTo>
                <a:lnTo>
                  <a:pt x="287978" y="1162550"/>
                </a:lnTo>
                <a:lnTo>
                  <a:pt x="251752" y="1137145"/>
                </a:lnTo>
                <a:lnTo>
                  <a:pt x="217446" y="1109330"/>
                </a:lnTo>
                <a:lnTo>
                  <a:pt x="185181" y="1079230"/>
                </a:lnTo>
                <a:lnTo>
                  <a:pt x="155081" y="1046965"/>
                </a:lnTo>
                <a:lnTo>
                  <a:pt x="127266" y="1012659"/>
                </a:lnTo>
                <a:lnTo>
                  <a:pt x="101861" y="976433"/>
                </a:lnTo>
                <a:lnTo>
                  <a:pt x="78986" y="938410"/>
                </a:lnTo>
                <a:lnTo>
                  <a:pt x="58764" y="898713"/>
                </a:lnTo>
                <a:lnTo>
                  <a:pt x="41318" y="857463"/>
                </a:lnTo>
                <a:lnTo>
                  <a:pt x="26769" y="814782"/>
                </a:lnTo>
                <a:lnTo>
                  <a:pt x="15241" y="770794"/>
                </a:lnTo>
                <a:lnTo>
                  <a:pt x="6855" y="725620"/>
                </a:lnTo>
                <a:lnTo>
                  <a:pt x="1734" y="679383"/>
                </a:lnTo>
                <a:lnTo>
                  <a:pt x="0" y="632205"/>
                </a:lnTo>
                <a:close/>
              </a:path>
            </a:pathLst>
          </a:custGeom>
          <a:ln w="6350">
            <a:solidFill>
              <a:srgbClr val="DCD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6415" y="3330828"/>
            <a:ext cx="835710" cy="211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8898" y="3521328"/>
            <a:ext cx="677672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2676" y="1943100"/>
            <a:ext cx="1353312" cy="1353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6998" y="1961642"/>
            <a:ext cx="1264539" cy="1264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6998" y="1961642"/>
            <a:ext cx="1264920" cy="1264920"/>
          </a:xfrm>
          <a:custGeom>
            <a:avLst/>
            <a:gdLst/>
            <a:ahLst/>
            <a:cxnLst/>
            <a:rect l="l" t="t" r="r" b="b"/>
            <a:pathLst>
              <a:path w="1264920" h="1264920">
                <a:moveTo>
                  <a:pt x="0" y="632206"/>
                </a:moveTo>
                <a:lnTo>
                  <a:pt x="1734" y="585028"/>
                </a:lnTo>
                <a:lnTo>
                  <a:pt x="6855" y="538791"/>
                </a:lnTo>
                <a:lnTo>
                  <a:pt x="15241" y="493617"/>
                </a:lnTo>
                <a:lnTo>
                  <a:pt x="26770" y="449629"/>
                </a:lnTo>
                <a:lnTo>
                  <a:pt x="41319" y="406948"/>
                </a:lnTo>
                <a:lnTo>
                  <a:pt x="58767" y="365698"/>
                </a:lnTo>
                <a:lnTo>
                  <a:pt x="78990" y="326001"/>
                </a:lnTo>
                <a:lnTo>
                  <a:pt x="101867" y="287978"/>
                </a:lnTo>
                <a:lnTo>
                  <a:pt x="127275" y="251752"/>
                </a:lnTo>
                <a:lnTo>
                  <a:pt x="155093" y="217446"/>
                </a:lnTo>
                <a:lnTo>
                  <a:pt x="185197" y="185181"/>
                </a:lnTo>
                <a:lnTo>
                  <a:pt x="217467" y="155081"/>
                </a:lnTo>
                <a:lnTo>
                  <a:pt x="251779" y="127266"/>
                </a:lnTo>
                <a:lnTo>
                  <a:pt x="288011" y="101861"/>
                </a:lnTo>
                <a:lnTo>
                  <a:pt x="326041" y="78986"/>
                </a:lnTo>
                <a:lnTo>
                  <a:pt x="365747" y="58764"/>
                </a:lnTo>
                <a:lnTo>
                  <a:pt x="407007" y="41318"/>
                </a:lnTo>
                <a:lnTo>
                  <a:pt x="449698" y="26769"/>
                </a:lnTo>
                <a:lnTo>
                  <a:pt x="493699" y="15241"/>
                </a:lnTo>
                <a:lnTo>
                  <a:pt x="538886" y="6855"/>
                </a:lnTo>
                <a:lnTo>
                  <a:pt x="585138" y="1734"/>
                </a:lnTo>
                <a:lnTo>
                  <a:pt x="632333" y="0"/>
                </a:lnTo>
                <a:lnTo>
                  <a:pt x="679510" y="1734"/>
                </a:lnTo>
                <a:lnTo>
                  <a:pt x="725747" y="6855"/>
                </a:lnTo>
                <a:lnTo>
                  <a:pt x="770921" y="15241"/>
                </a:lnTo>
                <a:lnTo>
                  <a:pt x="814909" y="26769"/>
                </a:lnTo>
                <a:lnTo>
                  <a:pt x="857590" y="41318"/>
                </a:lnTo>
                <a:lnTo>
                  <a:pt x="898840" y="58764"/>
                </a:lnTo>
                <a:lnTo>
                  <a:pt x="938537" y="78986"/>
                </a:lnTo>
                <a:lnTo>
                  <a:pt x="976560" y="101861"/>
                </a:lnTo>
                <a:lnTo>
                  <a:pt x="1012786" y="127266"/>
                </a:lnTo>
                <a:lnTo>
                  <a:pt x="1047092" y="155081"/>
                </a:lnTo>
                <a:lnTo>
                  <a:pt x="1079357" y="185181"/>
                </a:lnTo>
                <a:lnTo>
                  <a:pt x="1109457" y="217446"/>
                </a:lnTo>
                <a:lnTo>
                  <a:pt x="1137272" y="251752"/>
                </a:lnTo>
                <a:lnTo>
                  <a:pt x="1162677" y="287978"/>
                </a:lnTo>
                <a:lnTo>
                  <a:pt x="1185552" y="326001"/>
                </a:lnTo>
                <a:lnTo>
                  <a:pt x="1205774" y="365698"/>
                </a:lnTo>
                <a:lnTo>
                  <a:pt x="1223220" y="406948"/>
                </a:lnTo>
                <a:lnTo>
                  <a:pt x="1237769" y="449629"/>
                </a:lnTo>
                <a:lnTo>
                  <a:pt x="1249297" y="493617"/>
                </a:lnTo>
                <a:lnTo>
                  <a:pt x="1257683" y="538791"/>
                </a:lnTo>
                <a:lnTo>
                  <a:pt x="1262804" y="585028"/>
                </a:lnTo>
                <a:lnTo>
                  <a:pt x="1264539" y="632206"/>
                </a:lnTo>
                <a:lnTo>
                  <a:pt x="1262804" y="679399"/>
                </a:lnTo>
                <a:lnTo>
                  <a:pt x="1257683" y="725649"/>
                </a:lnTo>
                <a:lnTo>
                  <a:pt x="1249297" y="770833"/>
                </a:lnTo>
                <a:lnTo>
                  <a:pt x="1237769" y="814829"/>
                </a:lnTo>
                <a:lnTo>
                  <a:pt x="1223220" y="857514"/>
                </a:lnTo>
                <a:lnTo>
                  <a:pt x="1205774" y="898768"/>
                </a:lnTo>
                <a:lnTo>
                  <a:pt x="1185552" y="938467"/>
                </a:lnTo>
                <a:lnTo>
                  <a:pt x="1162677" y="976489"/>
                </a:lnTo>
                <a:lnTo>
                  <a:pt x="1137272" y="1012713"/>
                </a:lnTo>
                <a:lnTo>
                  <a:pt x="1109457" y="1047017"/>
                </a:lnTo>
                <a:lnTo>
                  <a:pt x="1079357" y="1079277"/>
                </a:lnTo>
                <a:lnTo>
                  <a:pt x="1047092" y="1109373"/>
                </a:lnTo>
                <a:lnTo>
                  <a:pt x="1012786" y="1137182"/>
                </a:lnTo>
                <a:lnTo>
                  <a:pt x="976560" y="1162582"/>
                </a:lnTo>
                <a:lnTo>
                  <a:pt x="938537" y="1185452"/>
                </a:lnTo>
                <a:lnTo>
                  <a:pt x="898840" y="1205668"/>
                </a:lnTo>
                <a:lnTo>
                  <a:pt x="857590" y="1223108"/>
                </a:lnTo>
                <a:lnTo>
                  <a:pt x="814909" y="1237652"/>
                </a:lnTo>
                <a:lnTo>
                  <a:pt x="770921" y="1249176"/>
                </a:lnTo>
                <a:lnTo>
                  <a:pt x="725747" y="1257559"/>
                </a:lnTo>
                <a:lnTo>
                  <a:pt x="679510" y="1262678"/>
                </a:lnTo>
                <a:lnTo>
                  <a:pt x="632333" y="1264412"/>
                </a:lnTo>
                <a:lnTo>
                  <a:pt x="585138" y="1262678"/>
                </a:lnTo>
                <a:lnTo>
                  <a:pt x="538886" y="1257559"/>
                </a:lnTo>
                <a:lnTo>
                  <a:pt x="493699" y="1249176"/>
                </a:lnTo>
                <a:lnTo>
                  <a:pt x="449698" y="1237652"/>
                </a:lnTo>
                <a:lnTo>
                  <a:pt x="407007" y="1223108"/>
                </a:lnTo>
                <a:lnTo>
                  <a:pt x="365747" y="1205668"/>
                </a:lnTo>
                <a:lnTo>
                  <a:pt x="326041" y="1185452"/>
                </a:lnTo>
                <a:lnTo>
                  <a:pt x="288011" y="1162582"/>
                </a:lnTo>
                <a:lnTo>
                  <a:pt x="251779" y="1137182"/>
                </a:lnTo>
                <a:lnTo>
                  <a:pt x="217467" y="1109373"/>
                </a:lnTo>
                <a:lnTo>
                  <a:pt x="185197" y="1079277"/>
                </a:lnTo>
                <a:lnTo>
                  <a:pt x="155093" y="1047017"/>
                </a:lnTo>
                <a:lnTo>
                  <a:pt x="127275" y="1012713"/>
                </a:lnTo>
                <a:lnTo>
                  <a:pt x="101867" y="976489"/>
                </a:lnTo>
                <a:lnTo>
                  <a:pt x="78990" y="938467"/>
                </a:lnTo>
                <a:lnTo>
                  <a:pt x="58767" y="898768"/>
                </a:lnTo>
                <a:lnTo>
                  <a:pt x="41319" y="857514"/>
                </a:lnTo>
                <a:lnTo>
                  <a:pt x="26770" y="814829"/>
                </a:lnTo>
                <a:lnTo>
                  <a:pt x="15241" y="770833"/>
                </a:lnTo>
                <a:lnTo>
                  <a:pt x="6855" y="725649"/>
                </a:lnTo>
                <a:lnTo>
                  <a:pt x="1734" y="679399"/>
                </a:lnTo>
                <a:lnTo>
                  <a:pt x="0" y="632206"/>
                </a:lnTo>
                <a:close/>
              </a:path>
            </a:pathLst>
          </a:custGeom>
          <a:ln w="6350">
            <a:solidFill>
              <a:srgbClr val="DCD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0765" y="2382011"/>
            <a:ext cx="553313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5421" y="2572511"/>
            <a:ext cx="695286" cy="2118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5028" y="1636776"/>
            <a:ext cx="1353312" cy="1353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184" y="2010155"/>
            <a:ext cx="1181100" cy="6400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9604" y="1655952"/>
            <a:ext cx="1264412" cy="12644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9604" y="1655952"/>
            <a:ext cx="1264920" cy="1264920"/>
          </a:xfrm>
          <a:custGeom>
            <a:avLst/>
            <a:gdLst/>
            <a:ahLst/>
            <a:cxnLst/>
            <a:rect l="l" t="t" r="r" b="b"/>
            <a:pathLst>
              <a:path w="1264920" h="1264920">
                <a:moveTo>
                  <a:pt x="0" y="632206"/>
                </a:moveTo>
                <a:lnTo>
                  <a:pt x="1734" y="585028"/>
                </a:lnTo>
                <a:lnTo>
                  <a:pt x="6855" y="538791"/>
                </a:lnTo>
                <a:lnTo>
                  <a:pt x="15241" y="493617"/>
                </a:lnTo>
                <a:lnTo>
                  <a:pt x="26769" y="449629"/>
                </a:lnTo>
                <a:lnTo>
                  <a:pt x="41318" y="406948"/>
                </a:lnTo>
                <a:lnTo>
                  <a:pt x="58764" y="365698"/>
                </a:lnTo>
                <a:lnTo>
                  <a:pt x="78986" y="326001"/>
                </a:lnTo>
                <a:lnTo>
                  <a:pt x="101861" y="287978"/>
                </a:lnTo>
                <a:lnTo>
                  <a:pt x="127266" y="251752"/>
                </a:lnTo>
                <a:lnTo>
                  <a:pt x="155081" y="217446"/>
                </a:lnTo>
                <a:lnTo>
                  <a:pt x="185181" y="185181"/>
                </a:lnTo>
                <a:lnTo>
                  <a:pt x="217446" y="155081"/>
                </a:lnTo>
                <a:lnTo>
                  <a:pt x="251752" y="127266"/>
                </a:lnTo>
                <a:lnTo>
                  <a:pt x="287978" y="101861"/>
                </a:lnTo>
                <a:lnTo>
                  <a:pt x="326001" y="78986"/>
                </a:lnTo>
                <a:lnTo>
                  <a:pt x="365698" y="58764"/>
                </a:lnTo>
                <a:lnTo>
                  <a:pt x="406948" y="41318"/>
                </a:lnTo>
                <a:lnTo>
                  <a:pt x="449629" y="26769"/>
                </a:lnTo>
                <a:lnTo>
                  <a:pt x="493617" y="15241"/>
                </a:lnTo>
                <a:lnTo>
                  <a:pt x="538791" y="6855"/>
                </a:lnTo>
                <a:lnTo>
                  <a:pt x="585028" y="1734"/>
                </a:lnTo>
                <a:lnTo>
                  <a:pt x="632206" y="0"/>
                </a:lnTo>
                <a:lnTo>
                  <a:pt x="679383" y="1734"/>
                </a:lnTo>
                <a:lnTo>
                  <a:pt x="725620" y="6855"/>
                </a:lnTo>
                <a:lnTo>
                  <a:pt x="770794" y="15241"/>
                </a:lnTo>
                <a:lnTo>
                  <a:pt x="814782" y="26769"/>
                </a:lnTo>
                <a:lnTo>
                  <a:pt x="857463" y="41318"/>
                </a:lnTo>
                <a:lnTo>
                  <a:pt x="898713" y="58764"/>
                </a:lnTo>
                <a:lnTo>
                  <a:pt x="938410" y="78986"/>
                </a:lnTo>
                <a:lnTo>
                  <a:pt x="976433" y="101861"/>
                </a:lnTo>
                <a:lnTo>
                  <a:pt x="1012659" y="127266"/>
                </a:lnTo>
                <a:lnTo>
                  <a:pt x="1046965" y="155081"/>
                </a:lnTo>
                <a:lnTo>
                  <a:pt x="1079230" y="185181"/>
                </a:lnTo>
                <a:lnTo>
                  <a:pt x="1109330" y="217446"/>
                </a:lnTo>
                <a:lnTo>
                  <a:pt x="1137145" y="251752"/>
                </a:lnTo>
                <a:lnTo>
                  <a:pt x="1162550" y="287978"/>
                </a:lnTo>
                <a:lnTo>
                  <a:pt x="1185425" y="326001"/>
                </a:lnTo>
                <a:lnTo>
                  <a:pt x="1205647" y="365698"/>
                </a:lnTo>
                <a:lnTo>
                  <a:pt x="1223093" y="406948"/>
                </a:lnTo>
                <a:lnTo>
                  <a:pt x="1237642" y="449629"/>
                </a:lnTo>
                <a:lnTo>
                  <a:pt x="1249170" y="493617"/>
                </a:lnTo>
                <a:lnTo>
                  <a:pt x="1257556" y="538791"/>
                </a:lnTo>
                <a:lnTo>
                  <a:pt x="1262677" y="585028"/>
                </a:lnTo>
                <a:lnTo>
                  <a:pt x="1264412" y="632206"/>
                </a:lnTo>
                <a:lnTo>
                  <a:pt x="1262677" y="679399"/>
                </a:lnTo>
                <a:lnTo>
                  <a:pt x="1257556" y="725649"/>
                </a:lnTo>
                <a:lnTo>
                  <a:pt x="1249170" y="770833"/>
                </a:lnTo>
                <a:lnTo>
                  <a:pt x="1237642" y="814829"/>
                </a:lnTo>
                <a:lnTo>
                  <a:pt x="1223093" y="857514"/>
                </a:lnTo>
                <a:lnTo>
                  <a:pt x="1205647" y="898768"/>
                </a:lnTo>
                <a:lnTo>
                  <a:pt x="1185425" y="938467"/>
                </a:lnTo>
                <a:lnTo>
                  <a:pt x="1162550" y="976489"/>
                </a:lnTo>
                <a:lnTo>
                  <a:pt x="1137145" y="1012713"/>
                </a:lnTo>
                <a:lnTo>
                  <a:pt x="1109330" y="1047017"/>
                </a:lnTo>
                <a:lnTo>
                  <a:pt x="1079230" y="1079277"/>
                </a:lnTo>
                <a:lnTo>
                  <a:pt x="1046965" y="1109373"/>
                </a:lnTo>
                <a:lnTo>
                  <a:pt x="1012659" y="1137182"/>
                </a:lnTo>
                <a:lnTo>
                  <a:pt x="976433" y="1162582"/>
                </a:lnTo>
                <a:lnTo>
                  <a:pt x="938410" y="1185452"/>
                </a:lnTo>
                <a:lnTo>
                  <a:pt x="898713" y="1205668"/>
                </a:lnTo>
                <a:lnTo>
                  <a:pt x="857463" y="1223108"/>
                </a:lnTo>
                <a:lnTo>
                  <a:pt x="814782" y="1237652"/>
                </a:lnTo>
                <a:lnTo>
                  <a:pt x="770794" y="1249176"/>
                </a:lnTo>
                <a:lnTo>
                  <a:pt x="725620" y="1257559"/>
                </a:lnTo>
                <a:lnTo>
                  <a:pt x="679383" y="1262678"/>
                </a:lnTo>
                <a:lnTo>
                  <a:pt x="632206" y="1264412"/>
                </a:lnTo>
                <a:lnTo>
                  <a:pt x="585028" y="1262678"/>
                </a:lnTo>
                <a:lnTo>
                  <a:pt x="538791" y="1257559"/>
                </a:lnTo>
                <a:lnTo>
                  <a:pt x="493617" y="1249176"/>
                </a:lnTo>
                <a:lnTo>
                  <a:pt x="449629" y="1237652"/>
                </a:lnTo>
                <a:lnTo>
                  <a:pt x="406948" y="1223108"/>
                </a:lnTo>
                <a:lnTo>
                  <a:pt x="365698" y="1205668"/>
                </a:lnTo>
                <a:lnTo>
                  <a:pt x="326001" y="1185452"/>
                </a:lnTo>
                <a:lnTo>
                  <a:pt x="287978" y="1162582"/>
                </a:lnTo>
                <a:lnTo>
                  <a:pt x="251752" y="1137182"/>
                </a:lnTo>
                <a:lnTo>
                  <a:pt x="217446" y="1109373"/>
                </a:lnTo>
                <a:lnTo>
                  <a:pt x="185181" y="1079277"/>
                </a:lnTo>
                <a:lnTo>
                  <a:pt x="155081" y="1047017"/>
                </a:lnTo>
                <a:lnTo>
                  <a:pt x="127266" y="1012713"/>
                </a:lnTo>
                <a:lnTo>
                  <a:pt x="101861" y="976489"/>
                </a:lnTo>
                <a:lnTo>
                  <a:pt x="78986" y="938467"/>
                </a:lnTo>
                <a:lnTo>
                  <a:pt x="58764" y="898768"/>
                </a:lnTo>
                <a:lnTo>
                  <a:pt x="41318" y="857514"/>
                </a:lnTo>
                <a:lnTo>
                  <a:pt x="26769" y="814829"/>
                </a:lnTo>
                <a:lnTo>
                  <a:pt x="15241" y="770833"/>
                </a:lnTo>
                <a:lnTo>
                  <a:pt x="6855" y="725649"/>
                </a:lnTo>
                <a:lnTo>
                  <a:pt x="1734" y="679399"/>
                </a:lnTo>
                <a:lnTo>
                  <a:pt x="0" y="632206"/>
                </a:lnTo>
                <a:close/>
              </a:path>
            </a:pathLst>
          </a:custGeom>
          <a:ln w="6350">
            <a:solidFill>
              <a:srgbClr val="DCD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9096" y="2076323"/>
            <a:ext cx="317753" cy="211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0932" y="2076323"/>
            <a:ext cx="106679" cy="2118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68011" y="2266823"/>
            <a:ext cx="914171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4829" y="1409837"/>
            <a:ext cx="3934460" cy="3136900"/>
          </a:xfrm>
          <a:custGeom>
            <a:avLst/>
            <a:gdLst/>
            <a:ahLst/>
            <a:cxnLst/>
            <a:rect l="l" t="t" r="r" b="b"/>
            <a:pathLst>
              <a:path w="3934459" h="3136900">
                <a:moveTo>
                  <a:pt x="2545236" y="25400"/>
                </a:moveTo>
                <a:lnTo>
                  <a:pt x="1426255" y="25400"/>
                </a:lnTo>
                <a:lnTo>
                  <a:pt x="1361912" y="38100"/>
                </a:lnTo>
                <a:lnTo>
                  <a:pt x="1298622" y="38100"/>
                </a:lnTo>
                <a:lnTo>
                  <a:pt x="1115399" y="76200"/>
                </a:lnTo>
                <a:lnTo>
                  <a:pt x="887848" y="127000"/>
                </a:lnTo>
                <a:lnTo>
                  <a:pt x="730906" y="165100"/>
                </a:lnTo>
                <a:lnTo>
                  <a:pt x="681383" y="190500"/>
                </a:lnTo>
                <a:lnTo>
                  <a:pt x="633310" y="203200"/>
                </a:lnTo>
                <a:lnTo>
                  <a:pt x="586721" y="228600"/>
                </a:lnTo>
                <a:lnTo>
                  <a:pt x="541650" y="241300"/>
                </a:lnTo>
                <a:lnTo>
                  <a:pt x="498128" y="254000"/>
                </a:lnTo>
                <a:lnTo>
                  <a:pt x="456189" y="279400"/>
                </a:lnTo>
                <a:lnTo>
                  <a:pt x="415868" y="304800"/>
                </a:lnTo>
                <a:lnTo>
                  <a:pt x="377195" y="317500"/>
                </a:lnTo>
                <a:lnTo>
                  <a:pt x="340206" y="342900"/>
                </a:lnTo>
                <a:lnTo>
                  <a:pt x="304933" y="368300"/>
                </a:lnTo>
                <a:lnTo>
                  <a:pt x="271409" y="381000"/>
                </a:lnTo>
                <a:lnTo>
                  <a:pt x="239668" y="406400"/>
                </a:lnTo>
                <a:lnTo>
                  <a:pt x="209742" y="431800"/>
                </a:lnTo>
                <a:lnTo>
                  <a:pt x="181664" y="457200"/>
                </a:lnTo>
                <a:lnTo>
                  <a:pt x="155469" y="482600"/>
                </a:lnTo>
                <a:lnTo>
                  <a:pt x="131189" y="495300"/>
                </a:lnTo>
                <a:lnTo>
                  <a:pt x="88508" y="546100"/>
                </a:lnTo>
                <a:lnTo>
                  <a:pt x="53885" y="596900"/>
                </a:lnTo>
                <a:lnTo>
                  <a:pt x="27586" y="647700"/>
                </a:lnTo>
                <a:lnTo>
                  <a:pt x="9877" y="698500"/>
                </a:lnTo>
                <a:lnTo>
                  <a:pt x="1023" y="762000"/>
                </a:lnTo>
                <a:lnTo>
                  <a:pt x="0" y="787400"/>
                </a:lnTo>
                <a:lnTo>
                  <a:pt x="1290" y="812800"/>
                </a:lnTo>
                <a:lnTo>
                  <a:pt x="4926" y="838200"/>
                </a:lnTo>
                <a:lnTo>
                  <a:pt x="10942" y="863600"/>
                </a:lnTo>
                <a:lnTo>
                  <a:pt x="19371" y="889000"/>
                </a:lnTo>
                <a:lnTo>
                  <a:pt x="1480252" y="2971800"/>
                </a:lnTo>
                <a:lnTo>
                  <a:pt x="1493512" y="2997200"/>
                </a:lnTo>
                <a:lnTo>
                  <a:pt x="1514629" y="3022600"/>
                </a:lnTo>
                <a:lnTo>
                  <a:pt x="1543037" y="3048000"/>
                </a:lnTo>
                <a:lnTo>
                  <a:pt x="1578174" y="3060700"/>
                </a:lnTo>
                <a:lnTo>
                  <a:pt x="1619476" y="3086100"/>
                </a:lnTo>
                <a:lnTo>
                  <a:pt x="1666378" y="3098800"/>
                </a:lnTo>
                <a:lnTo>
                  <a:pt x="1718318" y="3111500"/>
                </a:lnTo>
                <a:lnTo>
                  <a:pt x="1774730" y="3124200"/>
                </a:lnTo>
                <a:lnTo>
                  <a:pt x="1835051" y="3136900"/>
                </a:lnTo>
                <a:lnTo>
                  <a:pt x="2135688" y="3136900"/>
                </a:lnTo>
                <a:lnTo>
                  <a:pt x="2189222" y="3124200"/>
                </a:lnTo>
                <a:lnTo>
                  <a:pt x="2239432" y="3111500"/>
                </a:lnTo>
                <a:lnTo>
                  <a:pt x="2285797" y="3098800"/>
                </a:lnTo>
                <a:lnTo>
                  <a:pt x="2327797" y="3086100"/>
                </a:lnTo>
                <a:lnTo>
                  <a:pt x="2364910" y="3060700"/>
                </a:lnTo>
                <a:lnTo>
                  <a:pt x="2396616" y="3048000"/>
                </a:lnTo>
                <a:lnTo>
                  <a:pt x="2422395" y="3022600"/>
                </a:lnTo>
                <a:lnTo>
                  <a:pt x="2441726" y="2997200"/>
                </a:lnTo>
                <a:lnTo>
                  <a:pt x="2454088" y="2971800"/>
                </a:lnTo>
                <a:lnTo>
                  <a:pt x="3549749" y="1409700"/>
                </a:lnTo>
                <a:lnTo>
                  <a:pt x="1693687" y="1409700"/>
                </a:lnTo>
                <a:lnTo>
                  <a:pt x="1627202" y="1397000"/>
                </a:lnTo>
                <a:lnTo>
                  <a:pt x="1496823" y="1397000"/>
                </a:lnTo>
                <a:lnTo>
                  <a:pt x="1370211" y="1371600"/>
                </a:lnTo>
                <a:lnTo>
                  <a:pt x="1308435" y="1371600"/>
                </a:lnTo>
                <a:lnTo>
                  <a:pt x="1188177" y="1346200"/>
                </a:lnTo>
                <a:lnTo>
                  <a:pt x="1129788" y="1346200"/>
                </a:lnTo>
                <a:lnTo>
                  <a:pt x="962149" y="1308100"/>
                </a:lnTo>
                <a:lnTo>
                  <a:pt x="857129" y="1282700"/>
                </a:lnTo>
                <a:lnTo>
                  <a:pt x="757939" y="1257300"/>
                </a:lnTo>
                <a:lnTo>
                  <a:pt x="710647" y="1231900"/>
                </a:lnTo>
                <a:lnTo>
                  <a:pt x="664954" y="1219200"/>
                </a:lnTo>
                <a:lnTo>
                  <a:pt x="620905" y="1206500"/>
                </a:lnTo>
                <a:lnTo>
                  <a:pt x="578548" y="1181100"/>
                </a:lnTo>
                <a:lnTo>
                  <a:pt x="537929" y="1168400"/>
                </a:lnTo>
                <a:lnTo>
                  <a:pt x="499097" y="1155700"/>
                </a:lnTo>
                <a:lnTo>
                  <a:pt x="462096" y="1130300"/>
                </a:lnTo>
                <a:lnTo>
                  <a:pt x="426975" y="1117600"/>
                </a:lnTo>
                <a:lnTo>
                  <a:pt x="393780" y="1092200"/>
                </a:lnTo>
                <a:lnTo>
                  <a:pt x="362558" y="1079500"/>
                </a:lnTo>
                <a:lnTo>
                  <a:pt x="333356" y="1054100"/>
                </a:lnTo>
                <a:lnTo>
                  <a:pt x="306221" y="1028700"/>
                </a:lnTo>
                <a:lnTo>
                  <a:pt x="281199" y="1016000"/>
                </a:lnTo>
                <a:lnTo>
                  <a:pt x="258338" y="990600"/>
                </a:lnTo>
                <a:lnTo>
                  <a:pt x="237685" y="965200"/>
                </a:lnTo>
                <a:lnTo>
                  <a:pt x="219285" y="952500"/>
                </a:lnTo>
                <a:lnTo>
                  <a:pt x="203187" y="927100"/>
                </a:lnTo>
                <a:lnTo>
                  <a:pt x="189437" y="901700"/>
                </a:lnTo>
                <a:lnTo>
                  <a:pt x="178082" y="876300"/>
                </a:lnTo>
                <a:lnTo>
                  <a:pt x="169168" y="850900"/>
                </a:lnTo>
                <a:lnTo>
                  <a:pt x="162743" y="825500"/>
                </a:lnTo>
                <a:lnTo>
                  <a:pt x="158854" y="812800"/>
                </a:lnTo>
                <a:lnTo>
                  <a:pt x="158854" y="762000"/>
                </a:lnTo>
                <a:lnTo>
                  <a:pt x="169168" y="711200"/>
                </a:lnTo>
                <a:lnTo>
                  <a:pt x="189437" y="660400"/>
                </a:lnTo>
                <a:lnTo>
                  <a:pt x="203187" y="647700"/>
                </a:lnTo>
                <a:lnTo>
                  <a:pt x="219285" y="622300"/>
                </a:lnTo>
                <a:lnTo>
                  <a:pt x="237685" y="596900"/>
                </a:lnTo>
                <a:lnTo>
                  <a:pt x="258338" y="571500"/>
                </a:lnTo>
                <a:lnTo>
                  <a:pt x="281199" y="558800"/>
                </a:lnTo>
                <a:lnTo>
                  <a:pt x="306221" y="533400"/>
                </a:lnTo>
                <a:lnTo>
                  <a:pt x="333356" y="508000"/>
                </a:lnTo>
                <a:lnTo>
                  <a:pt x="362558" y="495300"/>
                </a:lnTo>
                <a:lnTo>
                  <a:pt x="393780" y="469900"/>
                </a:lnTo>
                <a:lnTo>
                  <a:pt x="426975" y="457200"/>
                </a:lnTo>
                <a:lnTo>
                  <a:pt x="462096" y="431800"/>
                </a:lnTo>
                <a:lnTo>
                  <a:pt x="499097" y="419100"/>
                </a:lnTo>
                <a:lnTo>
                  <a:pt x="537929" y="393700"/>
                </a:lnTo>
                <a:lnTo>
                  <a:pt x="578548" y="381000"/>
                </a:lnTo>
                <a:lnTo>
                  <a:pt x="620905" y="368300"/>
                </a:lnTo>
                <a:lnTo>
                  <a:pt x="664954" y="342900"/>
                </a:lnTo>
                <a:lnTo>
                  <a:pt x="757939" y="317500"/>
                </a:lnTo>
                <a:lnTo>
                  <a:pt x="857129" y="292100"/>
                </a:lnTo>
                <a:lnTo>
                  <a:pt x="908933" y="266700"/>
                </a:lnTo>
                <a:lnTo>
                  <a:pt x="1016727" y="241300"/>
                </a:lnTo>
                <a:lnTo>
                  <a:pt x="1072623" y="241300"/>
                </a:lnTo>
                <a:lnTo>
                  <a:pt x="1308435" y="190500"/>
                </a:lnTo>
                <a:lnTo>
                  <a:pt x="1370211" y="190500"/>
                </a:lnTo>
                <a:lnTo>
                  <a:pt x="1433023" y="177800"/>
                </a:lnTo>
                <a:lnTo>
                  <a:pt x="1496823" y="177800"/>
                </a:lnTo>
                <a:lnTo>
                  <a:pt x="1561565" y="165100"/>
                </a:lnTo>
                <a:lnTo>
                  <a:pt x="1693687" y="165100"/>
                </a:lnTo>
                <a:lnTo>
                  <a:pt x="1760974" y="152400"/>
                </a:lnTo>
                <a:lnTo>
                  <a:pt x="3127110" y="152400"/>
                </a:lnTo>
                <a:lnTo>
                  <a:pt x="2927793" y="101600"/>
                </a:lnTo>
                <a:lnTo>
                  <a:pt x="2713897" y="50800"/>
                </a:lnTo>
                <a:lnTo>
                  <a:pt x="2658404" y="50800"/>
                </a:lnTo>
                <a:lnTo>
                  <a:pt x="2545236" y="25400"/>
                </a:lnTo>
                <a:close/>
              </a:path>
              <a:path w="3934459" h="3136900">
                <a:moveTo>
                  <a:pt x="3127110" y="152400"/>
                </a:moveTo>
                <a:lnTo>
                  <a:pt x="2173365" y="152400"/>
                </a:lnTo>
                <a:lnTo>
                  <a:pt x="2240650" y="165100"/>
                </a:lnTo>
                <a:lnTo>
                  <a:pt x="2372769" y="165100"/>
                </a:lnTo>
                <a:lnTo>
                  <a:pt x="2437508" y="177800"/>
                </a:lnTo>
                <a:lnTo>
                  <a:pt x="2501306" y="177800"/>
                </a:lnTo>
                <a:lnTo>
                  <a:pt x="2564115" y="190500"/>
                </a:lnTo>
                <a:lnTo>
                  <a:pt x="2625888" y="190500"/>
                </a:lnTo>
                <a:lnTo>
                  <a:pt x="2861686" y="241300"/>
                </a:lnTo>
                <a:lnTo>
                  <a:pt x="2917578" y="241300"/>
                </a:lnTo>
                <a:lnTo>
                  <a:pt x="3025363" y="266700"/>
                </a:lnTo>
                <a:lnTo>
                  <a:pt x="3077164" y="292100"/>
                </a:lnTo>
                <a:lnTo>
                  <a:pt x="3176345" y="317500"/>
                </a:lnTo>
                <a:lnTo>
                  <a:pt x="3269321" y="342900"/>
                </a:lnTo>
                <a:lnTo>
                  <a:pt x="3313366" y="368300"/>
                </a:lnTo>
                <a:lnTo>
                  <a:pt x="3355718" y="381000"/>
                </a:lnTo>
                <a:lnTo>
                  <a:pt x="3396332" y="393700"/>
                </a:lnTo>
                <a:lnTo>
                  <a:pt x="3435161" y="419100"/>
                </a:lnTo>
                <a:lnTo>
                  <a:pt x="3472157" y="431800"/>
                </a:lnTo>
                <a:lnTo>
                  <a:pt x="3507274" y="457200"/>
                </a:lnTo>
                <a:lnTo>
                  <a:pt x="3540465" y="469900"/>
                </a:lnTo>
                <a:lnTo>
                  <a:pt x="3571683" y="495300"/>
                </a:lnTo>
                <a:lnTo>
                  <a:pt x="3600882" y="508000"/>
                </a:lnTo>
                <a:lnTo>
                  <a:pt x="3628013" y="533400"/>
                </a:lnTo>
                <a:lnTo>
                  <a:pt x="3653032" y="558800"/>
                </a:lnTo>
                <a:lnTo>
                  <a:pt x="3675890" y="571500"/>
                </a:lnTo>
                <a:lnTo>
                  <a:pt x="3696541" y="596900"/>
                </a:lnTo>
                <a:lnTo>
                  <a:pt x="3714937" y="622300"/>
                </a:lnTo>
                <a:lnTo>
                  <a:pt x="3731033" y="647700"/>
                </a:lnTo>
                <a:lnTo>
                  <a:pt x="3744782" y="660400"/>
                </a:lnTo>
                <a:lnTo>
                  <a:pt x="3765047" y="711200"/>
                </a:lnTo>
                <a:lnTo>
                  <a:pt x="3775360" y="762000"/>
                </a:lnTo>
                <a:lnTo>
                  <a:pt x="3776666" y="787400"/>
                </a:lnTo>
                <a:lnTo>
                  <a:pt x="3775360" y="812800"/>
                </a:lnTo>
                <a:lnTo>
                  <a:pt x="3771471" y="825500"/>
                </a:lnTo>
                <a:lnTo>
                  <a:pt x="3765047" y="850900"/>
                </a:lnTo>
                <a:lnTo>
                  <a:pt x="3744782" y="901700"/>
                </a:lnTo>
                <a:lnTo>
                  <a:pt x="3714937" y="952500"/>
                </a:lnTo>
                <a:lnTo>
                  <a:pt x="3696541" y="965200"/>
                </a:lnTo>
                <a:lnTo>
                  <a:pt x="3675890" y="990600"/>
                </a:lnTo>
                <a:lnTo>
                  <a:pt x="3653032" y="1016000"/>
                </a:lnTo>
                <a:lnTo>
                  <a:pt x="3628013" y="1028700"/>
                </a:lnTo>
                <a:lnTo>
                  <a:pt x="3600882" y="1054100"/>
                </a:lnTo>
                <a:lnTo>
                  <a:pt x="3571683" y="1079500"/>
                </a:lnTo>
                <a:lnTo>
                  <a:pt x="3540465" y="1092200"/>
                </a:lnTo>
                <a:lnTo>
                  <a:pt x="3507274" y="1117600"/>
                </a:lnTo>
                <a:lnTo>
                  <a:pt x="3472157" y="1130300"/>
                </a:lnTo>
                <a:lnTo>
                  <a:pt x="3435161" y="1155700"/>
                </a:lnTo>
                <a:lnTo>
                  <a:pt x="3396332" y="1168400"/>
                </a:lnTo>
                <a:lnTo>
                  <a:pt x="3355718" y="1181100"/>
                </a:lnTo>
                <a:lnTo>
                  <a:pt x="3313366" y="1206500"/>
                </a:lnTo>
                <a:lnTo>
                  <a:pt x="3269321" y="1219200"/>
                </a:lnTo>
                <a:lnTo>
                  <a:pt x="3223632" y="1231900"/>
                </a:lnTo>
                <a:lnTo>
                  <a:pt x="3176345" y="1257300"/>
                </a:lnTo>
                <a:lnTo>
                  <a:pt x="3077164" y="1282700"/>
                </a:lnTo>
                <a:lnTo>
                  <a:pt x="2972152" y="1308100"/>
                </a:lnTo>
                <a:lnTo>
                  <a:pt x="2804525" y="1346200"/>
                </a:lnTo>
                <a:lnTo>
                  <a:pt x="2746140" y="1346200"/>
                </a:lnTo>
                <a:lnTo>
                  <a:pt x="2625888" y="1371600"/>
                </a:lnTo>
                <a:lnTo>
                  <a:pt x="2564115" y="1371600"/>
                </a:lnTo>
                <a:lnTo>
                  <a:pt x="2437508" y="1397000"/>
                </a:lnTo>
                <a:lnTo>
                  <a:pt x="2307134" y="1397000"/>
                </a:lnTo>
                <a:lnTo>
                  <a:pt x="2240650" y="1409700"/>
                </a:lnTo>
                <a:lnTo>
                  <a:pt x="3549749" y="1409700"/>
                </a:lnTo>
                <a:lnTo>
                  <a:pt x="3914969" y="889000"/>
                </a:lnTo>
                <a:lnTo>
                  <a:pt x="3929328" y="838200"/>
                </a:lnTo>
                <a:lnTo>
                  <a:pt x="3934115" y="787400"/>
                </a:lnTo>
                <a:lnTo>
                  <a:pt x="3929328" y="723900"/>
                </a:lnTo>
                <a:lnTo>
                  <a:pt x="3914969" y="673100"/>
                </a:lnTo>
                <a:lnTo>
                  <a:pt x="3893330" y="622300"/>
                </a:lnTo>
                <a:lnTo>
                  <a:pt x="3864185" y="571500"/>
                </a:lnTo>
                <a:lnTo>
                  <a:pt x="3827810" y="533400"/>
                </a:lnTo>
                <a:lnTo>
                  <a:pt x="3806998" y="508000"/>
                </a:lnTo>
                <a:lnTo>
                  <a:pt x="3784482" y="482600"/>
                </a:lnTo>
                <a:lnTo>
                  <a:pt x="3760297" y="457200"/>
                </a:lnTo>
                <a:lnTo>
                  <a:pt x="3734476" y="431800"/>
                </a:lnTo>
                <a:lnTo>
                  <a:pt x="3707055" y="419100"/>
                </a:lnTo>
                <a:lnTo>
                  <a:pt x="3678067" y="393700"/>
                </a:lnTo>
                <a:lnTo>
                  <a:pt x="3647548" y="368300"/>
                </a:lnTo>
                <a:lnTo>
                  <a:pt x="3615532" y="355600"/>
                </a:lnTo>
                <a:lnTo>
                  <a:pt x="3582054" y="330200"/>
                </a:lnTo>
                <a:lnTo>
                  <a:pt x="3547147" y="317500"/>
                </a:lnTo>
                <a:lnTo>
                  <a:pt x="3510846" y="292100"/>
                </a:lnTo>
                <a:lnTo>
                  <a:pt x="3473186" y="279400"/>
                </a:lnTo>
                <a:lnTo>
                  <a:pt x="3434201" y="254000"/>
                </a:lnTo>
                <a:lnTo>
                  <a:pt x="3352395" y="228600"/>
                </a:lnTo>
                <a:lnTo>
                  <a:pt x="3309643" y="203200"/>
                </a:lnTo>
                <a:lnTo>
                  <a:pt x="3220612" y="177800"/>
                </a:lnTo>
                <a:lnTo>
                  <a:pt x="3127110" y="152400"/>
                </a:lnTo>
                <a:close/>
              </a:path>
              <a:path w="3934459" h="3136900">
                <a:moveTo>
                  <a:pt x="2429389" y="12700"/>
                </a:moveTo>
                <a:lnTo>
                  <a:pt x="1557964" y="12700"/>
                </a:lnTo>
                <a:lnTo>
                  <a:pt x="1491617" y="25400"/>
                </a:lnTo>
                <a:lnTo>
                  <a:pt x="2487631" y="25400"/>
                </a:lnTo>
                <a:lnTo>
                  <a:pt x="2429389" y="12700"/>
                </a:lnTo>
                <a:close/>
              </a:path>
              <a:path w="3934459" h="3136900">
                <a:moveTo>
                  <a:pt x="2251198" y="0"/>
                </a:moveTo>
                <a:lnTo>
                  <a:pt x="1693485" y="0"/>
                </a:lnTo>
                <a:lnTo>
                  <a:pt x="1625265" y="12700"/>
                </a:lnTo>
                <a:lnTo>
                  <a:pt x="2311139" y="12700"/>
                </a:lnTo>
                <a:lnTo>
                  <a:pt x="2251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4829" y="1399700"/>
            <a:ext cx="3934460" cy="3147060"/>
          </a:xfrm>
          <a:custGeom>
            <a:avLst/>
            <a:gdLst/>
            <a:ahLst/>
            <a:cxnLst/>
            <a:rect l="l" t="t" r="r" b="b"/>
            <a:pathLst>
              <a:path w="3934459" h="3147060">
                <a:moveTo>
                  <a:pt x="19371" y="896205"/>
                </a:moveTo>
                <a:lnTo>
                  <a:pt x="10942" y="868788"/>
                </a:lnTo>
                <a:lnTo>
                  <a:pt x="4926" y="841476"/>
                </a:lnTo>
                <a:lnTo>
                  <a:pt x="1290" y="814288"/>
                </a:lnTo>
                <a:lnTo>
                  <a:pt x="0" y="787242"/>
                </a:lnTo>
                <a:lnTo>
                  <a:pt x="1023" y="760354"/>
                </a:lnTo>
                <a:lnTo>
                  <a:pt x="9877" y="707124"/>
                </a:lnTo>
                <a:lnTo>
                  <a:pt x="27586" y="654742"/>
                </a:lnTo>
                <a:lnTo>
                  <a:pt x="53885" y="603346"/>
                </a:lnTo>
                <a:lnTo>
                  <a:pt x="88508" y="553079"/>
                </a:lnTo>
                <a:lnTo>
                  <a:pt x="131189" y="504081"/>
                </a:lnTo>
                <a:lnTo>
                  <a:pt x="181664" y="456494"/>
                </a:lnTo>
                <a:lnTo>
                  <a:pt x="239668" y="410457"/>
                </a:lnTo>
                <a:lnTo>
                  <a:pt x="271409" y="388064"/>
                </a:lnTo>
                <a:lnTo>
                  <a:pt x="304933" y="366112"/>
                </a:lnTo>
                <a:lnTo>
                  <a:pt x="340206" y="344618"/>
                </a:lnTo>
                <a:lnTo>
                  <a:pt x="377195" y="323600"/>
                </a:lnTo>
                <a:lnTo>
                  <a:pt x="415868" y="303075"/>
                </a:lnTo>
                <a:lnTo>
                  <a:pt x="456189" y="283062"/>
                </a:lnTo>
                <a:lnTo>
                  <a:pt x="498128" y="263577"/>
                </a:lnTo>
                <a:lnTo>
                  <a:pt x="541650" y="244638"/>
                </a:lnTo>
                <a:lnTo>
                  <a:pt x="586721" y="226264"/>
                </a:lnTo>
                <a:lnTo>
                  <a:pt x="633310" y="208470"/>
                </a:lnTo>
                <a:lnTo>
                  <a:pt x="681383" y="191276"/>
                </a:lnTo>
                <a:lnTo>
                  <a:pt x="730906" y="174699"/>
                </a:lnTo>
                <a:lnTo>
                  <a:pt x="781847" y="158756"/>
                </a:lnTo>
                <a:lnTo>
                  <a:pt x="834172" y="143465"/>
                </a:lnTo>
                <a:lnTo>
                  <a:pt x="887848" y="128844"/>
                </a:lnTo>
                <a:lnTo>
                  <a:pt x="942842" y="114909"/>
                </a:lnTo>
                <a:lnTo>
                  <a:pt x="999120" y="101680"/>
                </a:lnTo>
                <a:lnTo>
                  <a:pt x="1056650" y="89173"/>
                </a:lnTo>
                <a:lnTo>
                  <a:pt x="1115399" y="77406"/>
                </a:lnTo>
                <a:lnTo>
                  <a:pt x="1175332" y="66397"/>
                </a:lnTo>
                <a:lnTo>
                  <a:pt x="1236418" y="56163"/>
                </a:lnTo>
                <a:lnTo>
                  <a:pt x="1298622" y="46722"/>
                </a:lnTo>
                <a:lnTo>
                  <a:pt x="1361912" y="38092"/>
                </a:lnTo>
                <a:lnTo>
                  <a:pt x="1426255" y="30289"/>
                </a:lnTo>
                <a:lnTo>
                  <a:pt x="1491617" y="23332"/>
                </a:lnTo>
                <a:lnTo>
                  <a:pt x="1557964" y="17239"/>
                </a:lnTo>
                <a:lnTo>
                  <a:pt x="1625265" y="12027"/>
                </a:lnTo>
                <a:lnTo>
                  <a:pt x="1693485" y="7713"/>
                </a:lnTo>
                <a:lnTo>
                  <a:pt x="1756662" y="4563"/>
                </a:lnTo>
                <a:lnTo>
                  <a:pt x="1819617" y="2235"/>
                </a:lnTo>
                <a:lnTo>
                  <a:pt x="1882315" y="717"/>
                </a:lnTo>
                <a:lnTo>
                  <a:pt x="1944724" y="0"/>
                </a:lnTo>
                <a:lnTo>
                  <a:pt x="2006807" y="72"/>
                </a:lnTo>
                <a:lnTo>
                  <a:pt x="2068530" y="923"/>
                </a:lnTo>
                <a:lnTo>
                  <a:pt x="2129859" y="2544"/>
                </a:lnTo>
                <a:lnTo>
                  <a:pt x="2190760" y="4923"/>
                </a:lnTo>
                <a:lnTo>
                  <a:pt x="2251198" y="8051"/>
                </a:lnTo>
                <a:lnTo>
                  <a:pt x="2311139" y="11916"/>
                </a:lnTo>
                <a:lnTo>
                  <a:pt x="2370547" y="16509"/>
                </a:lnTo>
                <a:lnTo>
                  <a:pt x="2429389" y="21818"/>
                </a:lnTo>
                <a:lnTo>
                  <a:pt x="2487631" y="27835"/>
                </a:lnTo>
                <a:lnTo>
                  <a:pt x="2545236" y="34547"/>
                </a:lnTo>
                <a:lnTo>
                  <a:pt x="2602173" y="41945"/>
                </a:lnTo>
                <a:lnTo>
                  <a:pt x="2658404" y="50019"/>
                </a:lnTo>
                <a:lnTo>
                  <a:pt x="2713897" y="58757"/>
                </a:lnTo>
                <a:lnTo>
                  <a:pt x="2768617" y="68151"/>
                </a:lnTo>
                <a:lnTo>
                  <a:pt x="2822529" y="78188"/>
                </a:lnTo>
                <a:lnTo>
                  <a:pt x="2875599" y="88859"/>
                </a:lnTo>
                <a:lnTo>
                  <a:pt x="2927793" y="100154"/>
                </a:lnTo>
                <a:lnTo>
                  <a:pt x="2979075" y="112061"/>
                </a:lnTo>
                <a:lnTo>
                  <a:pt x="3029411" y="124571"/>
                </a:lnTo>
                <a:lnTo>
                  <a:pt x="3078768" y="137673"/>
                </a:lnTo>
                <a:lnTo>
                  <a:pt x="3127110" y="151357"/>
                </a:lnTo>
                <a:lnTo>
                  <a:pt x="3174403" y="165613"/>
                </a:lnTo>
                <a:lnTo>
                  <a:pt x="3220612" y="180429"/>
                </a:lnTo>
                <a:lnTo>
                  <a:pt x="3265704" y="195796"/>
                </a:lnTo>
                <a:lnTo>
                  <a:pt x="3309643" y="211703"/>
                </a:lnTo>
                <a:lnTo>
                  <a:pt x="3352395" y="228139"/>
                </a:lnTo>
                <a:lnTo>
                  <a:pt x="3393926" y="245095"/>
                </a:lnTo>
                <a:lnTo>
                  <a:pt x="3434201" y="262560"/>
                </a:lnTo>
                <a:lnTo>
                  <a:pt x="3473186" y="280524"/>
                </a:lnTo>
                <a:lnTo>
                  <a:pt x="3510846" y="298976"/>
                </a:lnTo>
                <a:lnTo>
                  <a:pt x="3547147" y="317905"/>
                </a:lnTo>
                <a:lnTo>
                  <a:pt x="3582054" y="337302"/>
                </a:lnTo>
                <a:lnTo>
                  <a:pt x="3615532" y="357155"/>
                </a:lnTo>
                <a:lnTo>
                  <a:pt x="3678067" y="398192"/>
                </a:lnTo>
                <a:lnTo>
                  <a:pt x="3734476" y="440931"/>
                </a:lnTo>
                <a:lnTo>
                  <a:pt x="3784482" y="485290"/>
                </a:lnTo>
                <a:lnTo>
                  <a:pt x="3827810" y="531185"/>
                </a:lnTo>
                <a:lnTo>
                  <a:pt x="3864185" y="578533"/>
                </a:lnTo>
                <a:lnTo>
                  <a:pt x="3893330" y="627252"/>
                </a:lnTo>
                <a:lnTo>
                  <a:pt x="3914969" y="677257"/>
                </a:lnTo>
                <a:lnTo>
                  <a:pt x="3929328" y="731899"/>
                </a:lnTo>
                <a:lnTo>
                  <a:pt x="3934115" y="786731"/>
                </a:lnTo>
                <a:lnTo>
                  <a:pt x="3929328" y="841563"/>
                </a:lnTo>
                <a:lnTo>
                  <a:pt x="3914969" y="896205"/>
                </a:lnTo>
                <a:lnTo>
                  <a:pt x="2454088" y="2977735"/>
                </a:lnTo>
                <a:lnTo>
                  <a:pt x="2441726" y="3001953"/>
                </a:lnTo>
                <a:lnTo>
                  <a:pt x="2396616" y="3046286"/>
                </a:lnTo>
                <a:lnTo>
                  <a:pt x="2327797" y="3084102"/>
                </a:lnTo>
                <a:lnTo>
                  <a:pt x="2285797" y="3100175"/>
                </a:lnTo>
                <a:lnTo>
                  <a:pt x="2239432" y="3114148"/>
                </a:lnTo>
                <a:lnTo>
                  <a:pt x="2189222" y="3125865"/>
                </a:lnTo>
                <a:lnTo>
                  <a:pt x="2135688" y="3135169"/>
                </a:lnTo>
                <a:lnTo>
                  <a:pt x="2079349" y="3141904"/>
                </a:lnTo>
                <a:lnTo>
                  <a:pt x="2020728" y="3145912"/>
                </a:lnTo>
                <a:lnTo>
                  <a:pt x="1960344" y="3147036"/>
                </a:lnTo>
                <a:lnTo>
                  <a:pt x="1898717" y="3145121"/>
                </a:lnTo>
                <a:lnTo>
                  <a:pt x="1835051" y="3139817"/>
                </a:lnTo>
                <a:lnTo>
                  <a:pt x="1774730" y="3131370"/>
                </a:lnTo>
                <a:lnTo>
                  <a:pt x="1718318" y="3120007"/>
                </a:lnTo>
                <a:lnTo>
                  <a:pt x="1666378" y="3105952"/>
                </a:lnTo>
                <a:lnTo>
                  <a:pt x="1619476" y="3089431"/>
                </a:lnTo>
                <a:lnTo>
                  <a:pt x="1578174" y="3070670"/>
                </a:lnTo>
                <a:lnTo>
                  <a:pt x="1543037" y="3049895"/>
                </a:lnTo>
                <a:lnTo>
                  <a:pt x="1493512" y="3003201"/>
                </a:lnTo>
                <a:lnTo>
                  <a:pt x="1480252" y="2977735"/>
                </a:lnTo>
                <a:lnTo>
                  <a:pt x="19371" y="896205"/>
                </a:lnTo>
                <a:close/>
              </a:path>
            </a:pathLst>
          </a:custGeom>
          <a:ln w="635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62376" y="1557019"/>
            <a:ext cx="3619500" cy="1259205"/>
          </a:xfrm>
          <a:custGeom>
            <a:avLst/>
            <a:gdLst/>
            <a:ahLst/>
            <a:cxnLst/>
            <a:rect l="l" t="t" r="r" b="b"/>
            <a:pathLst>
              <a:path w="3619500" h="1259205">
                <a:moveTo>
                  <a:pt x="0" y="629412"/>
                </a:moveTo>
                <a:lnTo>
                  <a:pt x="5196" y="677465"/>
                </a:lnTo>
                <a:lnTo>
                  <a:pt x="20534" y="724534"/>
                </a:lnTo>
                <a:lnTo>
                  <a:pt x="45639" y="770489"/>
                </a:lnTo>
                <a:lnTo>
                  <a:pt x="80137" y="815198"/>
                </a:lnTo>
                <a:lnTo>
                  <a:pt x="123651" y="858532"/>
                </a:lnTo>
                <a:lnTo>
                  <a:pt x="175808" y="900359"/>
                </a:lnTo>
                <a:lnTo>
                  <a:pt x="236232" y="940551"/>
                </a:lnTo>
                <a:lnTo>
                  <a:pt x="269427" y="959992"/>
                </a:lnTo>
                <a:lnTo>
                  <a:pt x="304548" y="978975"/>
                </a:lnTo>
                <a:lnTo>
                  <a:pt x="341549" y="997484"/>
                </a:lnTo>
                <a:lnTo>
                  <a:pt x="380382" y="1015502"/>
                </a:lnTo>
                <a:lnTo>
                  <a:pt x="421000" y="1033013"/>
                </a:lnTo>
                <a:lnTo>
                  <a:pt x="463357" y="1050002"/>
                </a:lnTo>
                <a:lnTo>
                  <a:pt x="507406" y="1066450"/>
                </a:lnTo>
                <a:lnTo>
                  <a:pt x="553099" y="1082343"/>
                </a:lnTo>
                <a:lnTo>
                  <a:pt x="600391" y="1097664"/>
                </a:lnTo>
                <a:lnTo>
                  <a:pt x="649234" y="1112396"/>
                </a:lnTo>
                <a:lnTo>
                  <a:pt x="699581" y="1126523"/>
                </a:lnTo>
                <a:lnTo>
                  <a:pt x="751386" y="1140030"/>
                </a:lnTo>
                <a:lnTo>
                  <a:pt x="804601" y="1152899"/>
                </a:lnTo>
                <a:lnTo>
                  <a:pt x="859179" y="1165114"/>
                </a:lnTo>
                <a:lnTo>
                  <a:pt x="915075" y="1176660"/>
                </a:lnTo>
                <a:lnTo>
                  <a:pt x="972240" y="1187519"/>
                </a:lnTo>
                <a:lnTo>
                  <a:pt x="1030629" y="1197676"/>
                </a:lnTo>
                <a:lnTo>
                  <a:pt x="1090193" y="1207114"/>
                </a:lnTo>
                <a:lnTo>
                  <a:pt x="1150887" y="1215816"/>
                </a:lnTo>
                <a:lnTo>
                  <a:pt x="1212663" y="1223768"/>
                </a:lnTo>
                <a:lnTo>
                  <a:pt x="1275475" y="1230951"/>
                </a:lnTo>
                <a:lnTo>
                  <a:pt x="1339275" y="1237351"/>
                </a:lnTo>
                <a:lnTo>
                  <a:pt x="1404018" y="1242950"/>
                </a:lnTo>
                <a:lnTo>
                  <a:pt x="1469655" y="1247732"/>
                </a:lnTo>
                <a:lnTo>
                  <a:pt x="1536140" y="1251682"/>
                </a:lnTo>
                <a:lnTo>
                  <a:pt x="1603426" y="1254782"/>
                </a:lnTo>
                <a:lnTo>
                  <a:pt x="1671466" y="1257016"/>
                </a:lnTo>
                <a:lnTo>
                  <a:pt x="1740214" y="1258369"/>
                </a:lnTo>
                <a:lnTo>
                  <a:pt x="1809623" y="1258824"/>
                </a:lnTo>
                <a:lnTo>
                  <a:pt x="1879031" y="1258369"/>
                </a:lnTo>
                <a:lnTo>
                  <a:pt x="1947778" y="1257016"/>
                </a:lnTo>
                <a:lnTo>
                  <a:pt x="2015817" y="1254782"/>
                </a:lnTo>
                <a:lnTo>
                  <a:pt x="2083102" y="1251682"/>
                </a:lnTo>
                <a:lnTo>
                  <a:pt x="2149586" y="1247732"/>
                </a:lnTo>
                <a:lnTo>
                  <a:pt x="2215221" y="1242950"/>
                </a:lnTo>
                <a:lnTo>
                  <a:pt x="2279961" y="1237351"/>
                </a:lnTo>
                <a:lnTo>
                  <a:pt x="2343758" y="1230951"/>
                </a:lnTo>
                <a:lnTo>
                  <a:pt x="2406567" y="1223768"/>
                </a:lnTo>
                <a:lnTo>
                  <a:pt x="2468341" y="1215816"/>
                </a:lnTo>
                <a:lnTo>
                  <a:pt x="2529031" y="1207114"/>
                </a:lnTo>
                <a:lnTo>
                  <a:pt x="2588592" y="1197676"/>
                </a:lnTo>
                <a:lnTo>
                  <a:pt x="2646977" y="1187519"/>
                </a:lnTo>
                <a:lnTo>
                  <a:pt x="2704138" y="1176660"/>
                </a:lnTo>
                <a:lnTo>
                  <a:pt x="2760030" y="1165114"/>
                </a:lnTo>
                <a:lnTo>
                  <a:pt x="2814605" y="1152899"/>
                </a:lnTo>
                <a:lnTo>
                  <a:pt x="2867816" y="1140030"/>
                </a:lnTo>
                <a:lnTo>
                  <a:pt x="2919616" y="1126523"/>
                </a:lnTo>
                <a:lnTo>
                  <a:pt x="2969959" y="1112396"/>
                </a:lnTo>
                <a:lnTo>
                  <a:pt x="3018797" y="1097664"/>
                </a:lnTo>
                <a:lnTo>
                  <a:pt x="3066084" y="1082343"/>
                </a:lnTo>
                <a:lnTo>
                  <a:pt x="3111774" y="1066450"/>
                </a:lnTo>
                <a:lnTo>
                  <a:pt x="3155818" y="1050002"/>
                </a:lnTo>
                <a:lnTo>
                  <a:pt x="3198171" y="1033013"/>
                </a:lnTo>
                <a:lnTo>
                  <a:pt x="3238785" y="1015502"/>
                </a:lnTo>
                <a:lnTo>
                  <a:pt x="3277613" y="997484"/>
                </a:lnTo>
                <a:lnTo>
                  <a:pt x="3314609" y="978975"/>
                </a:lnTo>
                <a:lnTo>
                  <a:pt x="3349726" y="959992"/>
                </a:lnTo>
                <a:lnTo>
                  <a:pt x="3382917" y="940551"/>
                </a:lnTo>
                <a:lnTo>
                  <a:pt x="3443334" y="900359"/>
                </a:lnTo>
                <a:lnTo>
                  <a:pt x="3495484" y="858532"/>
                </a:lnTo>
                <a:lnTo>
                  <a:pt x="3538993" y="815198"/>
                </a:lnTo>
                <a:lnTo>
                  <a:pt x="3573486" y="770489"/>
                </a:lnTo>
                <a:lnTo>
                  <a:pt x="3598587" y="724534"/>
                </a:lnTo>
                <a:lnTo>
                  <a:pt x="3613923" y="677465"/>
                </a:lnTo>
                <a:lnTo>
                  <a:pt x="3619119" y="629412"/>
                </a:lnTo>
                <a:lnTo>
                  <a:pt x="3617812" y="605270"/>
                </a:lnTo>
                <a:lnTo>
                  <a:pt x="3607499" y="557692"/>
                </a:lnTo>
                <a:lnTo>
                  <a:pt x="3587234" y="511164"/>
                </a:lnTo>
                <a:lnTo>
                  <a:pt x="3557390" y="465816"/>
                </a:lnTo>
                <a:lnTo>
                  <a:pt x="3518342" y="421778"/>
                </a:lnTo>
                <a:lnTo>
                  <a:pt x="3470466" y="379181"/>
                </a:lnTo>
                <a:lnTo>
                  <a:pt x="3414135" y="338155"/>
                </a:lnTo>
                <a:lnTo>
                  <a:pt x="3349726" y="298831"/>
                </a:lnTo>
                <a:lnTo>
                  <a:pt x="3314609" y="279848"/>
                </a:lnTo>
                <a:lnTo>
                  <a:pt x="3277613" y="261339"/>
                </a:lnTo>
                <a:lnTo>
                  <a:pt x="3238785" y="243321"/>
                </a:lnTo>
                <a:lnTo>
                  <a:pt x="3198171" y="225810"/>
                </a:lnTo>
                <a:lnTo>
                  <a:pt x="3155818" y="208821"/>
                </a:lnTo>
                <a:lnTo>
                  <a:pt x="3111774" y="192373"/>
                </a:lnTo>
                <a:lnTo>
                  <a:pt x="3066084" y="176480"/>
                </a:lnTo>
                <a:lnTo>
                  <a:pt x="3018797" y="161159"/>
                </a:lnTo>
                <a:lnTo>
                  <a:pt x="2969959" y="146427"/>
                </a:lnTo>
                <a:lnTo>
                  <a:pt x="2919616" y="132300"/>
                </a:lnTo>
                <a:lnTo>
                  <a:pt x="2867816" y="118793"/>
                </a:lnTo>
                <a:lnTo>
                  <a:pt x="2814605" y="105924"/>
                </a:lnTo>
                <a:lnTo>
                  <a:pt x="2760030" y="93709"/>
                </a:lnTo>
                <a:lnTo>
                  <a:pt x="2704138" y="82163"/>
                </a:lnTo>
                <a:lnTo>
                  <a:pt x="2646977" y="71304"/>
                </a:lnTo>
                <a:lnTo>
                  <a:pt x="2588592" y="61147"/>
                </a:lnTo>
                <a:lnTo>
                  <a:pt x="2529031" y="51709"/>
                </a:lnTo>
                <a:lnTo>
                  <a:pt x="2468341" y="43007"/>
                </a:lnTo>
                <a:lnTo>
                  <a:pt x="2406567" y="35055"/>
                </a:lnTo>
                <a:lnTo>
                  <a:pt x="2343758" y="27872"/>
                </a:lnTo>
                <a:lnTo>
                  <a:pt x="2279961" y="21472"/>
                </a:lnTo>
                <a:lnTo>
                  <a:pt x="2215221" y="15873"/>
                </a:lnTo>
                <a:lnTo>
                  <a:pt x="2149586" y="11091"/>
                </a:lnTo>
                <a:lnTo>
                  <a:pt x="2083102" y="7141"/>
                </a:lnTo>
                <a:lnTo>
                  <a:pt x="2015817" y="4041"/>
                </a:lnTo>
                <a:lnTo>
                  <a:pt x="1947778" y="1807"/>
                </a:lnTo>
                <a:lnTo>
                  <a:pt x="1879031" y="454"/>
                </a:lnTo>
                <a:lnTo>
                  <a:pt x="1809623" y="0"/>
                </a:lnTo>
                <a:lnTo>
                  <a:pt x="1740214" y="454"/>
                </a:lnTo>
                <a:lnTo>
                  <a:pt x="1671466" y="1807"/>
                </a:lnTo>
                <a:lnTo>
                  <a:pt x="1603426" y="4041"/>
                </a:lnTo>
                <a:lnTo>
                  <a:pt x="1536140" y="7141"/>
                </a:lnTo>
                <a:lnTo>
                  <a:pt x="1469655" y="11091"/>
                </a:lnTo>
                <a:lnTo>
                  <a:pt x="1404018" y="15873"/>
                </a:lnTo>
                <a:lnTo>
                  <a:pt x="1339275" y="21472"/>
                </a:lnTo>
                <a:lnTo>
                  <a:pt x="1275475" y="27872"/>
                </a:lnTo>
                <a:lnTo>
                  <a:pt x="1212663" y="35055"/>
                </a:lnTo>
                <a:lnTo>
                  <a:pt x="1150887" y="43007"/>
                </a:lnTo>
                <a:lnTo>
                  <a:pt x="1090193" y="51709"/>
                </a:lnTo>
                <a:lnTo>
                  <a:pt x="1030629" y="61147"/>
                </a:lnTo>
                <a:lnTo>
                  <a:pt x="972240" y="71304"/>
                </a:lnTo>
                <a:lnTo>
                  <a:pt x="915075" y="82163"/>
                </a:lnTo>
                <a:lnTo>
                  <a:pt x="859179" y="93709"/>
                </a:lnTo>
                <a:lnTo>
                  <a:pt x="804601" y="105924"/>
                </a:lnTo>
                <a:lnTo>
                  <a:pt x="751386" y="118793"/>
                </a:lnTo>
                <a:lnTo>
                  <a:pt x="699581" y="132300"/>
                </a:lnTo>
                <a:lnTo>
                  <a:pt x="649234" y="146427"/>
                </a:lnTo>
                <a:lnTo>
                  <a:pt x="600391" y="161159"/>
                </a:lnTo>
                <a:lnTo>
                  <a:pt x="553099" y="176480"/>
                </a:lnTo>
                <a:lnTo>
                  <a:pt x="507406" y="192373"/>
                </a:lnTo>
                <a:lnTo>
                  <a:pt x="463357" y="208821"/>
                </a:lnTo>
                <a:lnTo>
                  <a:pt x="421000" y="225810"/>
                </a:lnTo>
                <a:lnTo>
                  <a:pt x="380382" y="243321"/>
                </a:lnTo>
                <a:lnTo>
                  <a:pt x="341549" y="261339"/>
                </a:lnTo>
                <a:lnTo>
                  <a:pt x="304548" y="279848"/>
                </a:lnTo>
                <a:lnTo>
                  <a:pt x="269427" y="298831"/>
                </a:lnTo>
                <a:lnTo>
                  <a:pt x="236232" y="318272"/>
                </a:lnTo>
                <a:lnTo>
                  <a:pt x="175808" y="358464"/>
                </a:lnTo>
                <a:lnTo>
                  <a:pt x="123651" y="400291"/>
                </a:lnTo>
                <a:lnTo>
                  <a:pt x="80137" y="443625"/>
                </a:lnTo>
                <a:lnTo>
                  <a:pt x="45639" y="488334"/>
                </a:lnTo>
                <a:lnTo>
                  <a:pt x="20534" y="534289"/>
                </a:lnTo>
                <a:lnTo>
                  <a:pt x="5196" y="581358"/>
                </a:lnTo>
                <a:lnTo>
                  <a:pt x="0" y="629412"/>
                </a:lnTo>
                <a:close/>
              </a:path>
            </a:pathLst>
          </a:custGeom>
          <a:ln w="635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345" y="461721"/>
            <a:ext cx="4269358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41" y="1479422"/>
            <a:ext cx="902335" cy="4280535"/>
          </a:xfrm>
          <a:custGeom>
            <a:avLst/>
            <a:gdLst/>
            <a:ahLst/>
            <a:cxnLst/>
            <a:rect l="l" t="t" r="r" b="b"/>
            <a:pathLst>
              <a:path w="902335" h="4280535">
                <a:moveTo>
                  <a:pt x="15278" y="0"/>
                </a:moveTo>
                <a:lnTo>
                  <a:pt x="49046" y="34294"/>
                </a:lnTo>
                <a:lnTo>
                  <a:pt x="82158" y="68988"/>
                </a:lnTo>
                <a:lnTo>
                  <a:pt x="114615" y="104074"/>
                </a:lnTo>
                <a:lnTo>
                  <a:pt x="146415" y="139545"/>
                </a:lnTo>
                <a:lnTo>
                  <a:pt x="177561" y="175391"/>
                </a:lnTo>
                <a:lnTo>
                  <a:pt x="208050" y="211605"/>
                </a:lnTo>
                <a:lnTo>
                  <a:pt x="237884" y="248180"/>
                </a:lnTo>
                <a:lnTo>
                  <a:pt x="267062" y="285108"/>
                </a:lnTo>
                <a:lnTo>
                  <a:pt x="295585" y="322380"/>
                </a:lnTo>
                <a:lnTo>
                  <a:pt x="323452" y="359990"/>
                </a:lnTo>
                <a:lnTo>
                  <a:pt x="350663" y="397928"/>
                </a:lnTo>
                <a:lnTo>
                  <a:pt x="377218" y="436188"/>
                </a:lnTo>
                <a:lnTo>
                  <a:pt x="403118" y="474761"/>
                </a:lnTo>
                <a:lnTo>
                  <a:pt x="428362" y="513640"/>
                </a:lnTo>
                <a:lnTo>
                  <a:pt x="452950" y="552817"/>
                </a:lnTo>
                <a:lnTo>
                  <a:pt x="476883" y="592283"/>
                </a:lnTo>
                <a:lnTo>
                  <a:pt x="500160" y="632032"/>
                </a:lnTo>
                <a:lnTo>
                  <a:pt x="522781" y="672055"/>
                </a:lnTo>
                <a:lnTo>
                  <a:pt x="544747" y="712345"/>
                </a:lnTo>
                <a:lnTo>
                  <a:pt x="566056" y="752893"/>
                </a:lnTo>
                <a:lnTo>
                  <a:pt x="586711" y="793692"/>
                </a:lnTo>
                <a:lnTo>
                  <a:pt x="606709" y="834733"/>
                </a:lnTo>
                <a:lnTo>
                  <a:pt x="626052" y="876010"/>
                </a:lnTo>
                <a:lnTo>
                  <a:pt x="644739" y="917514"/>
                </a:lnTo>
                <a:lnTo>
                  <a:pt x="662771" y="959238"/>
                </a:lnTo>
                <a:lnTo>
                  <a:pt x="680146" y="1001173"/>
                </a:lnTo>
                <a:lnTo>
                  <a:pt x="696866" y="1043312"/>
                </a:lnTo>
                <a:lnTo>
                  <a:pt x="712931" y="1085646"/>
                </a:lnTo>
                <a:lnTo>
                  <a:pt x="728340" y="1128169"/>
                </a:lnTo>
                <a:lnTo>
                  <a:pt x="743093" y="1170872"/>
                </a:lnTo>
                <a:lnTo>
                  <a:pt x="757190" y="1213748"/>
                </a:lnTo>
                <a:lnTo>
                  <a:pt x="770632" y="1256788"/>
                </a:lnTo>
                <a:lnTo>
                  <a:pt x="783417" y="1299985"/>
                </a:lnTo>
                <a:lnTo>
                  <a:pt x="795548" y="1343330"/>
                </a:lnTo>
                <a:lnTo>
                  <a:pt x="807022" y="1386817"/>
                </a:lnTo>
                <a:lnTo>
                  <a:pt x="817841" y="1430437"/>
                </a:lnTo>
                <a:lnTo>
                  <a:pt x="828004" y="1474183"/>
                </a:lnTo>
                <a:lnTo>
                  <a:pt x="837512" y="1518046"/>
                </a:lnTo>
                <a:lnTo>
                  <a:pt x="846364" y="1562018"/>
                </a:lnTo>
                <a:lnTo>
                  <a:pt x="854560" y="1606093"/>
                </a:lnTo>
                <a:lnTo>
                  <a:pt x="862100" y="1650261"/>
                </a:lnTo>
                <a:lnTo>
                  <a:pt x="868985" y="1694516"/>
                </a:lnTo>
                <a:lnTo>
                  <a:pt x="875214" y="1738849"/>
                </a:lnTo>
                <a:lnTo>
                  <a:pt x="880787" y="1783253"/>
                </a:lnTo>
                <a:lnTo>
                  <a:pt x="885705" y="1827719"/>
                </a:lnTo>
                <a:lnTo>
                  <a:pt x="889967" y="1872240"/>
                </a:lnTo>
                <a:lnTo>
                  <a:pt x="893573" y="1916809"/>
                </a:lnTo>
                <a:lnTo>
                  <a:pt x="896524" y="1961416"/>
                </a:lnTo>
                <a:lnTo>
                  <a:pt x="898819" y="2006055"/>
                </a:lnTo>
                <a:lnTo>
                  <a:pt x="900458" y="2050717"/>
                </a:lnTo>
                <a:lnTo>
                  <a:pt x="901442" y="2095395"/>
                </a:lnTo>
                <a:lnTo>
                  <a:pt x="901769" y="2140081"/>
                </a:lnTo>
                <a:lnTo>
                  <a:pt x="901442" y="2184767"/>
                </a:lnTo>
                <a:lnTo>
                  <a:pt x="900458" y="2229445"/>
                </a:lnTo>
                <a:lnTo>
                  <a:pt x="898819" y="2274108"/>
                </a:lnTo>
                <a:lnTo>
                  <a:pt x="896524" y="2318746"/>
                </a:lnTo>
                <a:lnTo>
                  <a:pt x="893573" y="2363354"/>
                </a:lnTo>
                <a:lnTo>
                  <a:pt x="889967" y="2407922"/>
                </a:lnTo>
                <a:lnTo>
                  <a:pt x="885705" y="2452444"/>
                </a:lnTo>
                <a:lnTo>
                  <a:pt x="880787" y="2496910"/>
                </a:lnTo>
                <a:lnTo>
                  <a:pt x="875214" y="2541314"/>
                </a:lnTo>
                <a:lnTo>
                  <a:pt x="868985" y="2585648"/>
                </a:lnTo>
                <a:lnTo>
                  <a:pt x="862100" y="2629903"/>
                </a:lnTo>
                <a:lnTo>
                  <a:pt x="854560" y="2674071"/>
                </a:lnTo>
                <a:lnTo>
                  <a:pt x="846364" y="2718146"/>
                </a:lnTo>
                <a:lnTo>
                  <a:pt x="837512" y="2762119"/>
                </a:lnTo>
                <a:lnTo>
                  <a:pt x="828004" y="2805982"/>
                </a:lnTo>
                <a:lnTo>
                  <a:pt x="817841" y="2849728"/>
                </a:lnTo>
                <a:lnTo>
                  <a:pt x="807022" y="2893348"/>
                </a:lnTo>
                <a:lnTo>
                  <a:pt x="795548" y="2936835"/>
                </a:lnTo>
                <a:lnTo>
                  <a:pt x="783417" y="2980182"/>
                </a:lnTo>
                <a:lnTo>
                  <a:pt x="770632" y="3023379"/>
                </a:lnTo>
                <a:lnTo>
                  <a:pt x="757190" y="3066419"/>
                </a:lnTo>
                <a:lnTo>
                  <a:pt x="743093" y="3109295"/>
                </a:lnTo>
                <a:lnTo>
                  <a:pt x="728340" y="3151999"/>
                </a:lnTo>
                <a:lnTo>
                  <a:pt x="712931" y="3194522"/>
                </a:lnTo>
                <a:lnTo>
                  <a:pt x="696866" y="3236857"/>
                </a:lnTo>
                <a:lnTo>
                  <a:pt x="680146" y="3278997"/>
                </a:lnTo>
                <a:lnTo>
                  <a:pt x="662771" y="3320932"/>
                </a:lnTo>
                <a:lnTo>
                  <a:pt x="644739" y="3362657"/>
                </a:lnTo>
                <a:lnTo>
                  <a:pt x="626052" y="3404161"/>
                </a:lnTo>
                <a:lnTo>
                  <a:pt x="606709" y="3445439"/>
                </a:lnTo>
                <a:lnTo>
                  <a:pt x="586711" y="3486481"/>
                </a:lnTo>
                <a:lnTo>
                  <a:pt x="566056" y="3527281"/>
                </a:lnTo>
                <a:lnTo>
                  <a:pt x="544747" y="3567829"/>
                </a:lnTo>
                <a:lnTo>
                  <a:pt x="522781" y="3608120"/>
                </a:lnTo>
                <a:lnTo>
                  <a:pt x="500160" y="3648143"/>
                </a:lnTo>
                <a:lnTo>
                  <a:pt x="476883" y="3687893"/>
                </a:lnTo>
                <a:lnTo>
                  <a:pt x="452950" y="3727360"/>
                </a:lnTo>
                <a:lnTo>
                  <a:pt x="428362" y="3766538"/>
                </a:lnTo>
                <a:lnTo>
                  <a:pt x="403118" y="3805417"/>
                </a:lnTo>
                <a:lnTo>
                  <a:pt x="377218" y="3843991"/>
                </a:lnTo>
                <a:lnTo>
                  <a:pt x="350663" y="3882252"/>
                </a:lnTo>
                <a:lnTo>
                  <a:pt x="323452" y="3920191"/>
                </a:lnTo>
                <a:lnTo>
                  <a:pt x="295585" y="3957802"/>
                </a:lnTo>
                <a:lnTo>
                  <a:pt x="267062" y="3995075"/>
                </a:lnTo>
                <a:lnTo>
                  <a:pt x="237884" y="4032004"/>
                </a:lnTo>
                <a:lnTo>
                  <a:pt x="208050" y="4068580"/>
                </a:lnTo>
                <a:lnTo>
                  <a:pt x="177561" y="4104795"/>
                </a:lnTo>
                <a:lnTo>
                  <a:pt x="146415" y="4140642"/>
                </a:lnTo>
                <a:lnTo>
                  <a:pt x="114615" y="4176113"/>
                </a:lnTo>
                <a:lnTo>
                  <a:pt x="82158" y="4211201"/>
                </a:lnTo>
                <a:lnTo>
                  <a:pt x="49046" y="4245896"/>
                </a:lnTo>
                <a:lnTo>
                  <a:pt x="15278" y="4280192"/>
                </a:lnTo>
                <a:lnTo>
                  <a:pt x="0" y="4264914"/>
                </a:lnTo>
                <a:lnTo>
                  <a:pt x="33848" y="4230530"/>
                </a:lnTo>
                <a:lnTo>
                  <a:pt x="67032" y="4195741"/>
                </a:lnTo>
                <a:lnTo>
                  <a:pt x="99553" y="4160557"/>
                </a:lnTo>
                <a:lnTo>
                  <a:pt x="131411" y="4124983"/>
                </a:lnTo>
                <a:lnTo>
                  <a:pt x="162604" y="4089030"/>
                </a:lnTo>
                <a:lnTo>
                  <a:pt x="193134" y="4052704"/>
                </a:lnTo>
                <a:lnTo>
                  <a:pt x="223000" y="4016014"/>
                </a:lnTo>
                <a:lnTo>
                  <a:pt x="252202" y="3978967"/>
                </a:lnTo>
                <a:lnTo>
                  <a:pt x="280741" y="3941572"/>
                </a:lnTo>
                <a:lnTo>
                  <a:pt x="308616" y="3903837"/>
                </a:lnTo>
                <a:lnTo>
                  <a:pt x="335828" y="3865769"/>
                </a:lnTo>
                <a:lnTo>
                  <a:pt x="362375" y="3827377"/>
                </a:lnTo>
                <a:lnTo>
                  <a:pt x="388259" y="3788669"/>
                </a:lnTo>
                <a:lnTo>
                  <a:pt x="413480" y="3749652"/>
                </a:lnTo>
                <a:lnTo>
                  <a:pt x="438036" y="3710335"/>
                </a:lnTo>
                <a:lnTo>
                  <a:pt x="461929" y="3670726"/>
                </a:lnTo>
                <a:lnTo>
                  <a:pt x="485158" y="3630832"/>
                </a:lnTo>
                <a:lnTo>
                  <a:pt x="507724" y="3590662"/>
                </a:lnTo>
                <a:lnTo>
                  <a:pt x="529626" y="3550224"/>
                </a:lnTo>
                <a:lnTo>
                  <a:pt x="550864" y="3509526"/>
                </a:lnTo>
                <a:lnTo>
                  <a:pt x="571438" y="3468575"/>
                </a:lnTo>
                <a:lnTo>
                  <a:pt x="591349" y="3427380"/>
                </a:lnTo>
                <a:lnTo>
                  <a:pt x="610596" y="3385949"/>
                </a:lnTo>
                <a:lnTo>
                  <a:pt x="629180" y="3344290"/>
                </a:lnTo>
                <a:lnTo>
                  <a:pt x="647099" y="3302410"/>
                </a:lnTo>
                <a:lnTo>
                  <a:pt x="664355" y="3260318"/>
                </a:lnTo>
                <a:lnTo>
                  <a:pt x="680948" y="3218022"/>
                </a:lnTo>
                <a:lnTo>
                  <a:pt x="696876" y="3175530"/>
                </a:lnTo>
                <a:lnTo>
                  <a:pt x="712141" y="3132850"/>
                </a:lnTo>
                <a:lnTo>
                  <a:pt x="726742" y="3089989"/>
                </a:lnTo>
                <a:lnTo>
                  <a:pt x="740680" y="3046956"/>
                </a:lnTo>
                <a:lnTo>
                  <a:pt x="753954" y="3003759"/>
                </a:lnTo>
                <a:lnTo>
                  <a:pt x="766564" y="2960406"/>
                </a:lnTo>
                <a:lnTo>
                  <a:pt x="778510" y="2916905"/>
                </a:lnTo>
                <a:lnTo>
                  <a:pt x="789793" y="2873263"/>
                </a:lnTo>
                <a:lnTo>
                  <a:pt x="800412" y="2829490"/>
                </a:lnTo>
                <a:lnTo>
                  <a:pt x="810367" y="2785592"/>
                </a:lnTo>
                <a:lnTo>
                  <a:pt x="819659" y="2741578"/>
                </a:lnTo>
                <a:lnTo>
                  <a:pt x="828287" y="2697456"/>
                </a:lnTo>
                <a:lnTo>
                  <a:pt x="836251" y="2653234"/>
                </a:lnTo>
                <a:lnTo>
                  <a:pt x="843552" y="2608920"/>
                </a:lnTo>
                <a:lnTo>
                  <a:pt x="850189" y="2564522"/>
                </a:lnTo>
                <a:lnTo>
                  <a:pt x="856162" y="2520048"/>
                </a:lnTo>
                <a:lnTo>
                  <a:pt x="861472" y="2475505"/>
                </a:lnTo>
                <a:lnTo>
                  <a:pt x="866118" y="2430903"/>
                </a:lnTo>
                <a:lnTo>
                  <a:pt x="870100" y="2386249"/>
                </a:lnTo>
                <a:lnTo>
                  <a:pt x="873418" y="2341550"/>
                </a:lnTo>
                <a:lnTo>
                  <a:pt x="876073" y="2296816"/>
                </a:lnTo>
                <a:lnTo>
                  <a:pt x="878064" y="2252053"/>
                </a:lnTo>
                <a:lnTo>
                  <a:pt x="879391" y="2207270"/>
                </a:lnTo>
                <a:lnTo>
                  <a:pt x="880055" y="2162476"/>
                </a:lnTo>
                <a:lnTo>
                  <a:pt x="880055" y="2117677"/>
                </a:lnTo>
                <a:lnTo>
                  <a:pt x="879391" y="2072883"/>
                </a:lnTo>
                <a:lnTo>
                  <a:pt x="878064" y="2028100"/>
                </a:lnTo>
                <a:lnTo>
                  <a:pt x="876073" y="1983337"/>
                </a:lnTo>
                <a:lnTo>
                  <a:pt x="873418" y="1938603"/>
                </a:lnTo>
                <a:lnTo>
                  <a:pt x="870100" y="1893904"/>
                </a:lnTo>
                <a:lnTo>
                  <a:pt x="866118" y="1849250"/>
                </a:lnTo>
                <a:lnTo>
                  <a:pt x="861472" y="1804648"/>
                </a:lnTo>
                <a:lnTo>
                  <a:pt x="856162" y="1760105"/>
                </a:lnTo>
                <a:lnTo>
                  <a:pt x="850189" y="1715631"/>
                </a:lnTo>
                <a:lnTo>
                  <a:pt x="843552" y="1671233"/>
                </a:lnTo>
                <a:lnTo>
                  <a:pt x="836251" y="1626919"/>
                </a:lnTo>
                <a:lnTo>
                  <a:pt x="828287" y="1582697"/>
                </a:lnTo>
                <a:lnTo>
                  <a:pt x="819659" y="1538575"/>
                </a:lnTo>
                <a:lnTo>
                  <a:pt x="810367" y="1494561"/>
                </a:lnTo>
                <a:lnTo>
                  <a:pt x="800412" y="1450663"/>
                </a:lnTo>
                <a:lnTo>
                  <a:pt x="789793" y="1406890"/>
                </a:lnTo>
                <a:lnTo>
                  <a:pt x="778510" y="1363248"/>
                </a:lnTo>
                <a:lnTo>
                  <a:pt x="766564" y="1319747"/>
                </a:lnTo>
                <a:lnTo>
                  <a:pt x="753954" y="1276394"/>
                </a:lnTo>
                <a:lnTo>
                  <a:pt x="740680" y="1233197"/>
                </a:lnTo>
                <a:lnTo>
                  <a:pt x="726742" y="1190164"/>
                </a:lnTo>
                <a:lnTo>
                  <a:pt x="712141" y="1147303"/>
                </a:lnTo>
                <a:lnTo>
                  <a:pt x="696876" y="1104623"/>
                </a:lnTo>
                <a:lnTo>
                  <a:pt x="680948" y="1062131"/>
                </a:lnTo>
                <a:lnTo>
                  <a:pt x="664355" y="1019835"/>
                </a:lnTo>
                <a:lnTo>
                  <a:pt x="647099" y="977743"/>
                </a:lnTo>
                <a:lnTo>
                  <a:pt x="629180" y="935863"/>
                </a:lnTo>
                <a:lnTo>
                  <a:pt x="610596" y="894204"/>
                </a:lnTo>
                <a:lnTo>
                  <a:pt x="591349" y="852773"/>
                </a:lnTo>
                <a:lnTo>
                  <a:pt x="571438" y="811578"/>
                </a:lnTo>
                <a:lnTo>
                  <a:pt x="550864" y="770627"/>
                </a:lnTo>
                <a:lnTo>
                  <a:pt x="529626" y="729929"/>
                </a:lnTo>
                <a:lnTo>
                  <a:pt x="507724" y="689491"/>
                </a:lnTo>
                <a:lnTo>
                  <a:pt x="485158" y="649321"/>
                </a:lnTo>
                <a:lnTo>
                  <a:pt x="461929" y="609427"/>
                </a:lnTo>
                <a:lnTo>
                  <a:pt x="438036" y="569818"/>
                </a:lnTo>
                <a:lnTo>
                  <a:pt x="413480" y="530501"/>
                </a:lnTo>
                <a:lnTo>
                  <a:pt x="388259" y="491484"/>
                </a:lnTo>
                <a:lnTo>
                  <a:pt x="362375" y="452776"/>
                </a:lnTo>
                <a:lnTo>
                  <a:pt x="335828" y="414384"/>
                </a:lnTo>
                <a:lnTo>
                  <a:pt x="308616" y="376316"/>
                </a:lnTo>
                <a:lnTo>
                  <a:pt x="280741" y="338581"/>
                </a:lnTo>
                <a:lnTo>
                  <a:pt x="252202" y="301186"/>
                </a:lnTo>
                <a:lnTo>
                  <a:pt x="223000" y="264139"/>
                </a:lnTo>
                <a:lnTo>
                  <a:pt x="193134" y="227449"/>
                </a:lnTo>
                <a:lnTo>
                  <a:pt x="162604" y="191123"/>
                </a:lnTo>
                <a:lnTo>
                  <a:pt x="131411" y="155170"/>
                </a:lnTo>
                <a:lnTo>
                  <a:pt x="99553" y="119596"/>
                </a:lnTo>
                <a:lnTo>
                  <a:pt x="67032" y="84412"/>
                </a:lnTo>
                <a:lnTo>
                  <a:pt x="33848" y="49623"/>
                </a:lnTo>
                <a:lnTo>
                  <a:pt x="0" y="15239"/>
                </a:lnTo>
                <a:lnTo>
                  <a:pt x="15278" y="0"/>
                </a:lnTo>
                <a:close/>
              </a:path>
            </a:pathLst>
          </a:custGeom>
          <a:ln w="25400">
            <a:solidFill>
              <a:srgbClr val="82A7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263" y="1717179"/>
            <a:ext cx="7660005" cy="692150"/>
          </a:xfrm>
          <a:custGeom>
            <a:avLst/>
            <a:gdLst/>
            <a:ahLst/>
            <a:cxnLst/>
            <a:rect l="l" t="t" r="r" b="b"/>
            <a:pathLst>
              <a:path w="7660005" h="692150">
                <a:moveTo>
                  <a:pt x="0" y="691629"/>
                </a:moveTo>
                <a:lnTo>
                  <a:pt x="7659497" y="691629"/>
                </a:lnTo>
                <a:lnTo>
                  <a:pt x="7659497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63" y="1717179"/>
            <a:ext cx="7660005" cy="692150"/>
          </a:xfrm>
          <a:custGeom>
            <a:avLst/>
            <a:gdLst/>
            <a:ahLst/>
            <a:cxnLst/>
            <a:rect l="l" t="t" r="r" b="b"/>
            <a:pathLst>
              <a:path w="7660005" h="692150">
                <a:moveTo>
                  <a:pt x="0" y="691629"/>
                </a:moveTo>
                <a:lnTo>
                  <a:pt x="7659497" y="691629"/>
                </a:lnTo>
                <a:lnTo>
                  <a:pt x="7659497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4602" y="1876298"/>
            <a:ext cx="5654421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993" y="1630807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69">
                <a:moveTo>
                  <a:pt x="432269" y="0"/>
                </a:moveTo>
                <a:lnTo>
                  <a:pt x="385169" y="2536"/>
                </a:lnTo>
                <a:lnTo>
                  <a:pt x="339538" y="9970"/>
                </a:lnTo>
                <a:lnTo>
                  <a:pt x="295639" y="22039"/>
                </a:lnTo>
                <a:lnTo>
                  <a:pt x="253737" y="38477"/>
                </a:lnTo>
                <a:lnTo>
                  <a:pt x="214095" y="59022"/>
                </a:lnTo>
                <a:lnTo>
                  <a:pt x="176977" y="83409"/>
                </a:lnTo>
                <a:lnTo>
                  <a:pt x="142647" y="111376"/>
                </a:lnTo>
                <a:lnTo>
                  <a:pt x="111367" y="142657"/>
                </a:lnTo>
                <a:lnTo>
                  <a:pt x="83403" y="176991"/>
                </a:lnTo>
                <a:lnTo>
                  <a:pt x="59017" y="214112"/>
                </a:lnTo>
                <a:lnTo>
                  <a:pt x="38474" y="253758"/>
                </a:lnTo>
                <a:lnTo>
                  <a:pt x="22037" y="295664"/>
                </a:lnTo>
                <a:lnTo>
                  <a:pt x="9970" y="339566"/>
                </a:lnTo>
                <a:lnTo>
                  <a:pt x="2536" y="385202"/>
                </a:lnTo>
                <a:lnTo>
                  <a:pt x="0" y="432307"/>
                </a:lnTo>
                <a:lnTo>
                  <a:pt x="2536" y="479389"/>
                </a:lnTo>
                <a:lnTo>
                  <a:pt x="9970" y="525004"/>
                </a:lnTo>
                <a:lnTo>
                  <a:pt x="22037" y="568889"/>
                </a:lnTo>
                <a:lnTo>
                  <a:pt x="38474" y="610780"/>
                </a:lnTo>
                <a:lnTo>
                  <a:pt x="59017" y="650414"/>
                </a:lnTo>
                <a:lnTo>
                  <a:pt x="83403" y="687525"/>
                </a:lnTo>
                <a:lnTo>
                  <a:pt x="111367" y="721850"/>
                </a:lnTo>
                <a:lnTo>
                  <a:pt x="142647" y="753125"/>
                </a:lnTo>
                <a:lnTo>
                  <a:pt x="176977" y="781087"/>
                </a:lnTo>
                <a:lnTo>
                  <a:pt x="214095" y="805471"/>
                </a:lnTo>
                <a:lnTo>
                  <a:pt x="253737" y="826014"/>
                </a:lnTo>
                <a:lnTo>
                  <a:pt x="295639" y="842450"/>
                </a:lnTo>
                <a:lnTo>
                  <a:pt x="339538" y="854518"/>
                </a:lnTo>
                <a:lnTo>
                  <a:pt x="385169" y="861952"/>
                </a:lnTo>
                <a:lnTo>
                  <a:pt x="432269" y="864488"/>
                </a:lnTo>
                <a:lnTo>
                  <a:pt x="479369" y="861952"/>
                </a:lnTo>
                <a:lnTo>
                  <a:pt x="525000" y="854518"/>
                </a:lnTo>
                <a:lnTo>
                  <a:pt x="568897" y="842450"/>
                </a:lnTo>
                <a:lnTo>
                  <a:pt x="610797" y="826014"/>
                </a:lnTo>
                <a:lnTo>
                  <a:pt x="650437" y="805471"/>
                </a:lnTo>
                <a:lnTo>
                  <a:pt x="687553" y="781087"/>
                </a:lnTo>
                <a:lnTo>
                  <a:pt x="721881" y="753125"/>
                </a:lnTo>
                <a:lnTo>
                  <a:pt x="753158" y="721850"/>
                </a:lnTo>
                <a:lnTo>
                  <a:pt x="781119" y="687525"/>
                </a:lnTo>
                <a:lnTo>
                  <a:pt x="805503" y="650414"/>
                </a:lnTo>
                <a:lnTo>
                  <a:pt x="826044" y="610780"/>
                </a:lnTo>
                <a:lnTo>
                  <a:pt x="842479" y="568889"/>
                </a:lnTo>
                <a:lnTo>
                  <a:pt x="854545" y="525004"/>
                </a:lnTo>
                <a:lnTo>
                  <a:pt x="861978" y="479389"/>
                </a:lnTo>
                <a:lnTo>
                  <a:pt x="864514" y="432307"/>
                </a:lnTo>
                <a:lnTo>
                  <a:pt x="861978" y="385202"/>
                </a:lnTo>
                <a:lnTo>
                  <a:pt x="854545" y="339566"/>
                </a:lnTo>
                <a:lnTo>
                  <a:pt x="842479" y="295664"/>
                </a:lnTo>
                <a:lnTo>
                  <a:pt x="826044" y="253758"/>
                </a:lnTo>
                <a:lnTo>
                  <a:pt x="805503" y="214112"/>
                </a:lnTo>
                <a:lnTo>
                  <a:pt x="781119" y="176991"/>
                </a:lnTo>
                <a:lnTo>
                  <a:pt x="753158" y="142657"/>
                </a:lnTo>
                <a:lnTo>
                  <a:pt x="721881" y="111376"/>
                </a:lnTo>
                <a:lnTo>
                  <a:pt x="687553" y="83409"/>
                </a:lnTo>
                <a:lnTo>
                  <a:pt x="650437" y="59022"/>
                </a:lnTo>
                <a:lnTo>
                  <a:pt x="610797" y="38477"/>
                </a:lnTo>
                <a:lnTo>
                  <a:pt x="568897" y="22039"/>
                </a:lnTo>
                <a:lnTo>
                  <a:pt x="525000" y="9970"/>
                </a:lnTo>
                <a:lnTo>
                  <a:pt x="479369" y="2536"/>
                </a:lnTo>
                <a:lnTo>
                  <a:pt x="432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993" y="1630807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69">
                <a:moveTo>
                  <a:pt x="0" y="432307"/>
                </a:moveTo>
                <a:lnTo>
                  <a:pt x="2536" y="385202"/>
                </a:lnTo>
                <a:lnTo>
                  <a:pt x="9970" y="339566"/>
                </a:lnTo>
                <a:lnTo>
                  <a:pt x="22037" y="295664"/>
                </a:lnTo>
                <a:lnTo>
                  <a:pt x="38474" y="253758"/>
                </a:lnTo>
                <a:lnTo>
                  <a:pt x="59017" y="214112"/>
                </a:lnTo>
                <a:lnTo>
                  <a:pt x="83403" y="176991"/>
                </a:lnTo>
                <a:lnTo>
                  <a:pt x="111367" y="142657"/>
                </a:lnTo>
                <a:lnTo>
                  <a:pt x="142647" y="111376"/>
                </a:lnTo>
                <a:lnTo>
                  <a:pt x="176977" y="83409"/>
                </a:lnTo>
                <a:lnTo>
                  <a:pt x="214095" y="59022"/>
                </a:lnTo>
                <a:lnTo>
                  <a:pt x="253737" y="38477"/>
                </a:lnTo>
                <a:lnTo>
                  <a:pt x="295639" y="22039"/>
                </a:lnTo>
                <a:lnTo>
                  <a:pt x="339538" y="9970"/>
                </a:lnTo>
                <a:lnTo>
                  <a:pt x="385169" y="2536"/>
                </a:lnTo>
                <a:lnTo>
                  <a:pt x="432269" y="0"/>
                </a:lnTo>
                <a:lnTo>
                  <a:pt x="479369" y="2536"/>
                </a:lnTo>
                <a:lnTo>
                  <a:pt x="525000" y="9970"/>
                </a:lnTo>
                <a:lnTo>
                  <a:pt x="568897" y="22039"/>
                </a:lnTo>
                <a:lnTo>
                  <a:pt x="610797" y="38477"/>
                </a:lnTo>
                <a:lnTo>
                  <a:pt x="650437" y="59022"/>
                </a:lnTo>
                <a:lnTo>
                  <a:pt x="687553" y="83409"/>
                </a:lnTo>
                <a:lnTo>
                  <a:pt x="721881" y="111376"/>
                </a:lnTo>
                <a:lnTo>
                  <a:pt x="753158" y="142657"/>
                </a:lnTo>
                <a:lnTo>
                  <a:pt x="781119" y="176991"/>
                </a:lnTo>
                <a:lnTo>
                  <a:pt x="805503" y="214112"/>
                </a:lnTo>
                <a:lnTo>
                  <a:pt x="826044" y="253758"/>
                </a:lnTo>
                <a:lnTo>
                  <a:pt x="842479" y="295664"/>
                </a:lnTo>
                <a:lnTo>
                  <a:pt x="854545" y="339566"/>
                </a:lnTo>
                <a:lnTo>
                  <a:pt x="861978" y="385202"/>
                </a:lnTo>
                <a:lnTo>
                  <a:pt x="864514" y="432307"/>
                </a:lnTo>
                <a:lnTo>
                  <a:pt x="861978" y="479389"/>
                </a:lnTo>
                <a:lnTo>
                  <a:pt x="854545" y="525004"/>
                </a:lnTo>
                <a:lnTo>
                  <a:pt x="842479" y="568889"/>
                </a:lnTo>
                <a:lnTo>
                  <a:pt x="826044" y="610780"/>
                </a:lnTo>
                <a:lnTo>
                  <a:pt x="805503" y="650414"/>
                </a:lnTo>
                <a:lnTo>
                  <a:pt x="781119" y="687525"/>
                </a:lnTo>
                <a:lnTo>
                  <a:pt x="753158" y="721850"/>
                </a:lnTo>
                <a:lnTo>
                  <a:pt x="721881" y="753125"/>
                </a:lnTo>
                <a:lnTo>
                  <a:pt x="687553" y="781087"/>
                </a:lnTo>
                <a:lnTo>
                  <a:pt x="650437" y="805471"/>
                </a:lnTo>
                <a:lnTo>
                  <a:pt x="610797" y="826014"/>
                </a:lnTo>
                <a:lnTo>
                  <a:pt x="568897" y="842450"/>
                </a:lnTo>
                <a:lnTo>
                  <a:pt x="525000" y="854518"/>
                </a:lnTo>
                <a:lnTo>
                  <a:pt x="479369" y="861952"/>
                </a:lnTo>
                <a:lnTo>
                  <a:pt x="432269" y="864488"/>
                </a:lnTo>
                <a:lnTo>
                  <a:pt x="385169" y="861952"/>
                </a:lnTo>
                <a:lnTo>
                  <a:pt x="339538" y="854518"/>
                </a:lnTo>
                <a:lnTo>
                  <a:pt x="295639" y="842450"/>
                </a:lnTo>
                <a:lnTo>
                  <a:pt x="253737" y="826014"/>
                </a:lnTo>
                <a:lnTo>
                  <a:pt x="214095" y="805471"/>
                </a:lnTo>
                <a:lnTo>
                  <a:pt x="176977" y="781087"/>
                </a:lnTo>
                <a:lnTo>
                  <a:pt x="142647" y="753125"/>
                </a:lnTo>
                <a:lnTo>
                  <a:pt x="111367" y="721850"/>
                </a:lnTo>
                <a:lnTo>
                  <a:pt x="83403" y="687525"/>
                </a:lnTo>
                <a:lnTo>
                  <a:pt x="59017" y="650414"/>
                </a:lnTo>
                <a:lnTo>
                  <a:pt x="38474" y="610780"/>
                </a:lnTo>
                <a:lnTo>
                  <a:pt x="22037" y="568889"/>
                </a:lnTo>
                <a:lnTo>
                  <a:pt x="9970" y="525004"/>
                </a:lnTo>
                <a:lnTo>
                  <a:pt x="2536" y="479389"/>
                </a:lnTo>
                <a:lnTo>
                  <a:pt x="0" y="432307"/>
                </a:lnTo>
                <a:close/>
              </a:path>
            </a:pathLst>
          </a:custGeom>
          <a:ln w="2540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1821" y="2754896"/>
            <a:ext cx="7263130" cy="692150"/>
          </a:xfrm>
          <a:custGeom>
            <a:avLst/>
            <a:gdLst/>
            <a:ahLst/>
            <a:cxnLst/>
            <a:rect l="l" t="t" r="r" b="b"/>
            <a:pathLst>
              <a:path w="7263130" h="692150">
                <a:moveTo>
                  <a:pt x="0" y="691629"/>
                </a:moveTo>
                <a:lnTo>
                  <a:pt x="7263003" y="691629"/>
                </a:lnTo>
                <a:lnTo>
                  <a:pt x="7263003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1821" y="2754896"/>
            <a:ext cx="7263130" cy="692150"/>
          </a:xfrm>
          <a:custGeom>
            <a:avLst/>
            <a:gdLst/>
            <a:ahLst/>
            <a:cxnLst/>
            <a:rect l="l" t="t" r="r" b="b"/>
            <a:pathLst>
              <a:path w="7263130" h="692150">
                <a:moveTo>
                  <a:pt x="0" y="691629"/>
                </a:moveTo>
                <a:lnTo>
                  <a:pt x="7263003" y="691629"/>
                </a:lnTo>
                <a:lnTo>
                  <a:pt x="7263003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1095" y="2914142"/>
            <a:ext cx="6615303" cy="341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9513" y="2668397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70">
                <a:moveTo>
                  <a:pt x="432308" y="0"/>
                </a:moveTo>
                <a:lnTo>
                  <a:pt x="385200" y="2536"/>
                </a:lnTo>
                <a:lnTo>
                  <a:pt x="339563" y="9970"/>
                </a:lnTo>
                <a:lnTo>
                  <a:pt x="295659" y="22039"/>
                </a:lnTo>
                <a:lnTo>
                  <a:pt x="253752" y="38477"/>
                </a:lnTo>
                <a:lnTo>
                  <a:pt x="214106" y="59022"/>
                </a:lnTo>
                <a:lnTo>
                  <a:pt x="176985" y="83409"/>
                </a:lnTo>
                <a:lnTo>
                  <a:pt x="142652" y="111376"/>
                </a:lnTo>
                <a:lnTo>
                  <a:pt x="111371" y="142657"/>
                </a:lnTo>
                <a:lnTo>
                  <a:pt x="83405" y="176991"/>
                </a:lnTo>
                <a:lnTo>
                  <a:pt x="59019" y="214112"/>
                </a:lnTo>
                <a:lnTo>
                  <a:pt x="38475" y="253758"/>
                </a:lnTo>
                <a:lnTo>
                  <a:pt x="22037" y="295664"/>
                </a:lnTo>
                <a:lnTo>
                  <a:pt x="9970" y="339566"/>
                </a:lnTo>
                <a:lnTo>
                  <a:pt x="2536" y="385202"/>
                </a:lnTo>
                <a:lnTo>
                  <a:pt x="0" y="432307"/>
                </a:lnTo>
                <a:lnTo>
                  <a:pt x="2536" y="479413"/>
                </a:lnTo>
                <a:lnTo>
                  <a:pt x="9970" y="525049"/>
                </a:lnTo>
                <a:lnTo>
                  <a:pt x="22037" y="568951"/>
                </a:lnTo>
                <a:lnTo>
                  <a:pt x="38475" y="610857"/>
                </a:lnTo>
                <a:lnTo>
                  <a:pt x="59019" y="650503"/>
                </a:lnTo>
                <a:lnTo>
                  <a:pt x="83405" y="687624"/>
                </a:lnTo>
                <a:lnTo>
                  <a:pt x="111371" y="721958"/>
                </a:lnTo>
                <a:lnTo>
                  <a:pt x="142652" y="753239"/>
                </a:lnTo>
                <a:lnTo>
                  <a:pt x="176985" y="781206"/>
                </a:lnTo>
                <a:lnTo>
                  <a:pt x="214106" y="805593"/>
                </a:lnTo>
                <a:lnTo>
                  <a:pt x="253752" y="826138"/>
                </a:lnTo>
                <a:lnTo>
                  <a:pt x="295659" y="842576"/>
                </a:lnTo>
                <a:lnTo>
                  <a:pt x="339563" y="854645"/>
                </a:lnTo>
                <a:lnTo>
                  <a:pt x="385200" y="862079"/>
                </a:lnTo>
                <a:lnTo>
                  <a:pt x="432308" y="864615"/>
                </a:lnTo>
                <a:lnTo>
                  <a:pt x="479411" y="862079"/>
                </a:lnTo>
                <a:lnTo>
                  <a:pt x="525042" y="854645"/>
                </a:lnTo>
                <a:lnTo>
                  <a:pt x="568938" y="842576"/>
                </a:lnTo>
                <a:lnTo>
                  <a:pt x="610835" y="826138"/>
                </a:lnTo>
                <a:lnTo>
                  <a:pt x="650470" y="805593"/>
                </a:lnTo>
                <a:lnTo>
                  <a:pt x="687580" y="781206"/>
                </a:lnTo>
                <a:lnTo>
                  <a:pt x="721901" y="753239"/>
                </a:lnTo>
                <a:lnTo>
                  <a:pt x="753170" y="721958"/>
                </a:lnTo>
                <a:lnTo>
                  <a:pt x="781124" y="687624"/>
                </a:lnTo>
                <a:lnTo>
                  <a:pt x="805499" y="650503"/>
                </a:lnTo>
                <a:lnTo>
                  <a:pt x="826033" y="610857"/>
                </a:lnTo>
                <a:lnTo>
                  <a:pt x="842463" y="568951"/>
                </a:lnTo>
                <a:lnTo>
                  <a:pt x="854524" y="525049"/>
                </a:lnTo>
                <a:lnTo>
                  <a:pt x="861953" y="479413"/>
                </a:lnTo>
                <a:lnTo>
                  <a:pt x="864488" y="432307"/>
                </a:lnTo>
                <a:lnTo>
                  <a:pt x="861953" y="385202"/>
                </a:lnTo>
                <a:lnTo>
                  <a:pt x="854524" y="339566"/>
                </a:lnTo>
                <a:lnTo>
                  <a:pt x="842463" y="295664"/>
                </a:lnTo>
                <a:lnTo>
                  <a:pt x="826033" y="253758"/>
                </a:lnTo>
                <a:lnTo>
                  <a:pt x="805499" y="214112"/>
                </a:lnTo>
                <a:lnTo>
                  <a:pt x="781124" y="176991"/>
                </a:lnTo>
                <a:lnTo>
                  <a:pt x="753170" y="142657"/>
                </a:lnTo>
                <a:lnTo>
                  <a:pt x="721901" y="111376"/>
                </a:lnTo>
                <a:lnTo>
                  <a:pt x="687580" y="83409"/>
                </a:lnTo>
                <a:lnTo>
                  <a:pt x="650470" y="59022"/>
                </a:lnTo>
                <a:lnTo>
                  <a:pt x="610835" y="38477"/>
                </a:lnTo>
                <a:lnTo>
                  <a:pt x="568938" y="22039"/>
                </a:lnTo>
                <a:lnTo>
                  <a:pt x="525042" y="9970"/>
                </a:lnTo>
                <a:lnTo>
                  <a:pt x="479411" y="2536"/>
                </a:lnTo>
                <a:lnTo>
                  <a:pt x="432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513" y="2668397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70">
                <a:moveTo>
                  <a:pt x="0" y="432307"/>
                </a:moveTo>
                <a:lnTo>
                  <a:pt x="2536" y="385202"/>
                </a:lnTo>
                <a:lnTo>
                  <a:pt x="9970" y="339566"/>
                </a:lnTo>
                <a:lnTo>
                  <a:pt x="22037" y="295664"/>
                </a:lnTo>
                <a:lnTo>
                  <a:pt x="38475" y="253758"/>
                </a:lnTo>
                <a:lnTo>
                  <a:pt x="59019" y="214112"/>
                </a:lnTo>
                <a:lnTo>
                  <a:pt x="83405" y="176991"/>
                </a:lnTo>
                <a:lnTo>
                  <a:pt x="111371" y="142657"/>
                </a:lnTo>
                <a:lnTo>
                  <a:pt x="142652" y="111376"/>
                </a:lnTo>
                <a:lnTo>
                  <a:pt x="176985" y="83409"/>
                </a:lnTo>
                <a:lnTo>
                  <a:pt x="214106" y="59022"/>
                </a:lnTo>
                <a:lnTo>
                  <a:pt x="253752" y="38477"/>
                </a:lnTo>
                <a:lnTo>
                  <a:pt x="295659" y="22039"/>
                </a:lnTo>
                <a:lnTo>
                  <a:pt x="339563" y="9970"/>
                </a:lnTo>
                <a:lnTo>
                  <a:pt x="385200" y="2536"/>
                </a:lnTo>
                <a:lnTo>
                  <a:pt x="432308" y="0"/>
                </a:lnTo>
                <a:lnTo>
                  <a:pt x="479411" y="2536"/>
                </a:lnTo>
                <a:lnTo>
                  <a:pt x="525042" y="9970"/>
                </a:lnTo>
                <a:lnTo>
                  <a:pt x="568938" y="22039"/>
                </a:lnTo>
                <a:lnTo>
                  <a:pt x="610835" y="38477"/>
                </a:lnTo>
                <a:lnTo>
                  <a:pt x="650470" y="59022"/>
                </a:lnTo>
                <a:lnTo>
                  <a:pt x="687580" y="83409"/>
                </a:lnTo>
                <a:lnTo>
                  <a:pt x="721901" y="111376"/>
                </a:lnTo>
                <a:lnTo>
                  <a:pt x="753170" y="142657"/>
                </a:lnTo>
                <a:lnTo>
                  <a:pt x="781124" y="176991"/>
                </a:lnTo>
                <a:lnTo>
                  <a:pt x="805499" y="214112"/>
                </a:lnTo>
                <a:lnTo>
                  <a:pt x="826033" y="253758"/>
                </a:lnTo>
                <a:lnTo>
                  <a:pt x="842463" y="295664"/>
                </a:lnTo>
                <a:lnTo>
                  <a:pt x="854524" y="339566"/>
                </a:lnTo>
                <a:lnTo>
                  <a:pt x="861953" y="385202"/>
                </a:lnTo>
                <a:lnTo>
                  <a:pt x="864488" y="432307"/>
                </a:lnTo>
                <a:lnTo>
                  <a:pt x="861953" y="479413"/>
                </a:lnTo>
                <a:lnTo>
                  <a:pt x="854524" y="525049"/>
                </a:lnTo>
                <a:lnTo>
                  <a:pt x="842463" y="568951"/>
                </a:lnTo>
                <a:lnTo>
                  <a:pt x="826033" y="610857"/>
                </a:lnTo>
                <a:lnTo>
                  <a:pt x="805499" y="650503"/>
                </a:lnTo>
                <a:lnTo>
                  <a:pt x="781124" y="687624"/>
                </a:lnTo>
                <a:lnTo>
                  <a:pt x="753170" y="721958"/>
                </a:lnTo>
                <a:lnTo>
                  <a:pt x="721901" y="753239"/>
                </a:lnTo>
                <a:lnTo>
                  <a:pt x="687580" y="781206"/>
                </a:lnTo>
                <a:lnTo>
                  <a:pt x="650470" y="805593"/>
                </a:lnTo>
                <a:lnTo>
                  <a:pt x="610835" y="826138"/>
                </a:lnTo>
                <a:lnTo>
                  <a:pt x="568938" y="842576"/>
                </a:lnTo>
                <a:lnTo>
                  <a:pt x="525042" y="854645"/>
                </a:lnTo>
                <a:lnTo>
                  <a:pt x="479411" y="862079"/>
                </a:lnTo>
                <a:lnTo>
                  <a:pt x="432308" y="864615"/>
                </a:lnTo>
                <a:lnTo>
                  <a:pt x="385200" y="862079"/>
                </a:lnTo>
                <a:lnTo>
                  <a:pt x="339563" y="854645"/>
                </a:lnTo>
                <a:lnTo>
                  <a:pt x="295659" y="842576"/>
                </a:lnTo>
                <a:lnTo>
                  <a:pt x="253752" y="826138"/>
                </a:lnTo>
                <a:lnTo>
                  <a:pt x="214106" y="805593"/>
                </a:lnTo>
                <a:lnTo>
                  <a:pt x="176985" y="781206"/>
                </a:lnTo>
                <a:lnTo>
                  <a:pt x="142652" y="753239"/>
                </a:lnTo>
                <a:lnTo>
                  <a:pt x="111371" y="721958"/>
                </a:lnTo>
                <a:lnTo>
                  <a:pt x="83405" y="687624"/>
                </a:lnTo>
                <a:lnTo>
                  <a:pt x="59019" y="650503"/>
                </a:lnTo>
                <a:lnTo>
                  <a:pt x="38475" y="610857"/>
                </a:lnTo>
                <a:lnTo>
                  <a:pt x="22037" y="568951"/>
                </a:lnTo>
                <a:lnTo>
                  <a:pt x="9970" y="525049"/>
                </a:lnTo>
                <a:lnTo>
                  <a:pt x="2536" y="479413"/>
                </a:lnTo>
                <a:lnTo>
                  <a:pt x="0" y="432307"/>
                </a:lnTo>
                <a:close/>
              </a:path>
            </a:pathLst>
          </a:custGeom>
          <a:ln w="2540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1821" y="3792486"/>
            <a:ext cx="7263130" cy="692150"/>
          </a:xfrm>
          <a:custGeom>
            <a:avLst/>
            <a:gdLst/>
            <a:ahLst/>
            <a:cxnLst/>
            <a:rect l="l" t="t" r="r" b="b"/>
            <a:pathLst>
              <a:path w="7263130" h="692150">
                <a:moveTo>
                  <a:pt x="0" y="691629"/>
                </a:moveTo>
                <a:lnTo>
                  <a:pt x="7263003" y="691629"/>
                </a:lnTo>
                <a:lnTo>
                  <a:pt x="7263003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1821" y="3792486"/>
            <a:ext cx="7263130" cy="692150"/>
          </a:xfrm>
          <a:custGeom>
            <a:avLst/>
            <a:gdLst/>
            <a:ahLst/>
            <a:cxnLst/>
            <a:rect l="l" t="t" r="r" b="b"/>
            <a:pathLst>
              <a:path w="7263130" h="692150">
                <a:moveTo>
                  <a:pt x="0" y="691629"/>
                </a:moveTo>
                <a:lnTo>
                  <a:pt x="7263003" y="691629"/>
                </a:lnTo>
                <a:lnTo>
                  <a:pt x="7263003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1095" y="3951985"/>
            <a:ext cx="4169409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9513" y="3705986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70">
                <a:moveTo>
                  <a:pt x="432308" y="0"/>
                </a:moveTo>
                <a:lnTo>
                  <a:pt x="385200" y="2536"/>
                </a:lnTo>
                <a:lnTo>
                  <a:pt x="339563" y="9970"/>
                </a:lnTo>
                <a:lnTo>
                  <a:pt x="295659" y="22039"/>
                </a:lnTo>
                <a:lnTo>
                  <a:pt x="253752" y="38477"/>
                </a:lnTo>
                <a:lnTo>
                  <a:pt x="214106" y="59022"/>
                </a:lnTo>
                <a:lnTo>
                  <a:pt x="176985" y="83409"/>
                </a:lnTo>
                <a:lnTo>
                  <a:pt x="142652" y="111376"/>
                </a:lnTo>
                <a:lnTo>
                  <a:pt x="111371" y="142657"/>
                </a:lnTo>
                <a:lnTo>
                  <a:pt x="83405" y="176991"/>
                </a:lnTo>
                <a:lnTo>
                  <a:pt x="59019" y="214112"/>
                </a:lnTo>
                <a:lnTo>
                  <a:pt x="38475" y="253758"/>
                </a:lnTo>
                <a:lnTo>
                  <a:pt x="22037" y="295664"/>
                </a:lnTo>
                <a:lnTo>
                  <a:pt x="9970" y="339566"/>
                </a:lnTo>
                <a:lnTo>
                  <a:pt x="2536" y="385202"/>
                </a:lnTo>
                <a:lnTo>
                  <a:pt x="0" y="432307"/>
                </a:lnTo>
                <a:lnTo>
                  <a:pt x="2536" y="479413"/>
                </a:lnTo>
                <a:lnTo>
                  <a:pt x="9970" y="525049"/>
                </a:lnTo>
                <a:lnTo>
                  <a:pt x="22037" y="568951"/>
                </a:lnTo>
                <a:lnTo>
                  <a:pt x="38475" y="610857"/>
                </a:lnTo>
                <a:lnTo>
                  <a:pt x="59019" y="650503"/>
                </a:lnTo>
                <a:lnTo>
                  <a:pt x="83405" y="687624"/>
                </a:lnTo>
                <a:lnTo>
                  <a:pt x="111371" y="721958"/>
                </a:lnTo>
                <a:lnTo>
                  <a:pt x="142652" y="753239"/>
                </a:lnTo>
                <a:lnTo>
                  <a:pt x="176985" y="781206"/>
                </a:lnTo>
                <a:lnTo>
                  <a:pt x="214106" y="805593"/>
                </a:lnTo>
                <a:lnTo>
                  <a:pt x="253752" y="826138"/>
                </a:lnTo>
                <a:lnTo>
                  <a:pt x="295659" y="842576"/>
                </a:lnTo>
                <a:lnTo>
                  <a:pt x="339563" y="854645"/>
                </a:lnTo>
                <a:lnTo>
                  <a:pt x="385200" y="862079"/>
                </a:lnTo>
                <a:lnTo>
                  <a:pt x="432308" y="864615"/>
                </a:lnTo>
                <a:lnTo>
                  <a:pt x="479411" y="862079"/>
                </a:lnTo>
                <a:lnTo>
                  <a:pt x="525042" y="854645"/>
                </a:lnTo>
                <a:lnTo>
                  <a:pt x="568938" y="842576"/>
                </a:lnTo>
                <a:lnTo>
                  <a:pt x="610835" y="826138"/>
                </a:lnTo>
                <a:lnTo>
                  <a:pt x="650470" y="805593"/>
                </a:lnTo>
                <a:lnTo>
                  <a:pt x="687580" y="781206"/>
                </a:lnTo>
                <a:lnTo>
                  <a:pt x="721901" y="753239"/>
                </a:lnTo>
                <a:lnTo>
                  <a:pt x="753170" y="721958"/>
                </a:lnTo>
                <a:lnTo>
                  <a:pt x="781124" y="687624"/>
                </a:lnTo>
                <a:lnTo>
                  <a:pt x="805499" y="650503"/>
                </a:lnTo>
                <a:lnTo>
                  <a:pt x="826033" y="610857"/>
                </a:lnTo>
                <a:lnTo>
                  <a:pt x="842463" y="568951"/>
                </a:lnTo>
                <a:lnTo>
                  <a:pt x="854524" y="525049"/>
                </a:lnTo>
                <a:lnTo>
                  <a:pt x="861953" y="479413"/>
                </a:lnTo>
                <a:lnTo>
                  <a:pt x="864488" y="432307"/>
                </a:lnTo>
                <a:lnTo>
                  <a:pt x="861953" y="385202"/>
                </a:lnTo>
                <a:lnTo>
                  <a:pt x="854524" y="339566"/>
                </a:lnTo>
                <a:lnTo>
                  <a:pt x="842463" y="295664"/>
                </a:lnTo>
                <a:lnTo>
                  <a:pt x="826033" y="253758"/>
                </a:lnTo>
                <a:lnTo>
                  <a:pt x="805499" y="214112"/>
                </a:lnTo>
                <a:lnTo>
                  <a:pt x="781124" y="176991"/>
                </a:lnTo>
                <a:lnTo>
                  <a:pt x="753170" y="142657"/>
                </a:lnTo>
                <a:lnTo>
                  <a:pt x="721901" y="111376"/>
                </a:lnTo>
                <a:lnTo>
                  <a:pt x="687580" y="83409"/>
                </a:lnTo>
                <a:lnTo>
                  <a:pt x="650470" y="59022"/>
                </a:lnTo>
                <a:lnTo>
                  <a:pt x="610835" y="38477"/>
                </a:lnTo>
                <a:lnTo>
                  <a:pt x="568938" y="22039"/>
                </a:lnTo>
                <a:lnTo>
                  <a:pt x="525042" y="9970"/>
                </a:lnTo>
                <a:lnTo>
                  <a:pt x="479411" y="2536"/>
                </a:lnTo>
                <a:lnTo>
                  <a:pt x="432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513" y="3705986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70">
                <a:moveTo>
                  <a:pt x="0" y="432307"/>
                </a:moveTo>
                <a:lnTo>
                  <a:pt x="2536" y="385202"/>
                </a:lnTo>
                <a:lnTo>
                  <a:pt x="9970" y="339566"/>
                </a:lnTo>
                <a:lnTo>
                  <a:pt x="22037" y="295664"/>
                </a:lnTo>
                <a:lnTo>
                  <a:pt x="38475" y="253758"/>
                </a:lnTo>
                <a:lnTo>
                  <a:pt x="59019" y="214112"/>
                </a:lnTo>
                <a:lnTo>
                  <a:pt x="83405" y="176991"/>
                </a:lnTo>
                <a:lnTo>
                  <a:pt x="111371" y="142657"/>
                </a:lnTo>
                <a:lnTo>
                  <a:pt x="142652" y="111376"/>
                </a:lnTo>
                <a:lnTo>
                  <a:pt x="176985" y="83409"/>
                </a:lnTo>
                <a:lnTo>
                  <a:pt x="214106" y="59022"/>
                </a:lnTo>
                <a:lnTo>
                  <a:pt x="253752" y="38477"/>
                </a:lnTo>
                <a:lnTo>
                  <a:pt x="295659" y="22039"/>
                </a:lnTo>
                <a:lnTo>
                  <a:pt x="339563" y="9970"/>
                </a:lnTo>
                <a:lnTo>
                  <a:pt x="385200" y="2536"/>
                </a:lnTo>
                <a:lnTo>
                  <a:pt x="432308" y="0"/>
                </a:lnTo>
                <a:lnTo>
                  <a:pt x="479411" y="2536"/>
                </a:lnTo>
                <a:lnTo>
                  <a:pt x="525042" y="9970"/>
                </a:lnTo>
                <a:lnTo>
                  <a:pt x="568938" y="22039"/>
                </a:lnTo>
                <a:lnTo>
                  <a:pt x="610835" y="38477"/>
                </a:lnTo>
                <a:lnTo>
                  <a:pt x="650470" y="59022"/>
                </a:lnTo>
                <a:lnTo>
                  <a:pt x="687580" y="83409"/>
                </a:lnTo>
                <a:lnTo>
                  <a:pt x="721901" y="111376"/>
                </a:lnTo>
                <a:lnTo>
                  <a:pt x="753170" y="142657"/>
                </a:lnTo>
                <a:lnTo>
                  <a:pt x="781124" y="176991"/>
                </a:lnTo>
                <a:lnTo>
                  <a:pt x="805499" y="214112"/>
                </a:lnTo>
                <a:lnTo>
                  <a:pt x="826033" y="253758"/>
                </a:lnTo>
                <a:lnTo>
                  <a:pt x="842463" y="295664"/>
                </a:lnTo>
                <a:lnTo>
                  <a:pt x="854524" y="339566"/>
                </a:lnTo>
                <a:lnTo>
                  <a:pt x="861953" y="385202"/>
                </a:lnTo>
                <a:lnTo>
                  <a:pt x="864488" y="432307"/>
                </a:lnTo>
                <a:lnTo>
                  <a:pt x="861953" y="479413"/>
                </a:lnTo>
                <a:lnTo>
                  <a:pt x="854524" y="525049"/>
                </a:lnTo>
                <a:lnTo>
                  <a:pt x="842463" y="568951"/>
                </a:lnTo>
                <a:lnTo>
                  <a:pt x="826033" y="610857"/>
                </a:lnTo>
                <a:lnTo>
                  <a:pt x="805499" y="650503"/>
                </a:lnTo>
                <a:lnTo>
                  <a:pt x="781124" y="687624"/>
                </a:lnTo>
                <a:lnTo>
                  <a:pt x="753170" y="721958"/>
                </a:lnTo>
                <a:lnTo>
                  <a:pt x="721901" y="753239"/>
                </a:lnTo>
                <a:lnTo>
                  <a:pt x="687580" y="781206"/>
                </a:lnTo>
                <a:lnTo>
                  <a:pt x="650470" y="805593"/>
                </a:lnTo>
                <a:lnTo>
                  <a:pt x="610835" y="826138"/>
                </a:lnTo>
                <a:lnTo>
                  <a:pt x="568938" y="842576"/>
                </a:lnTo>
                <a:lnTo>
                  <a:pt x="525042" y="854645"/>
                </a:lnTo>
                <a:lnTo>
                  <a:pt x="479411" y="862079"/>
                </a:lnTo>
                <a:lnTo>
                  <a:pt x="432308" y="864615"/>
                </a:lnTo>
                <a:lnTo>
                  <a:pt x="385200" y="862079"/>
                </a:lnTo>
                <a:lnTo>
                  <a:pt x="339563" y="854645"/>
                </a:lnTo>
                <a:lnTo>
                  <a:pt x="295659" y="842576"/>
                </a:lnTo>
                <a:lnTo>
                  <a:pt x="253752" y="826138"/>
                </a:lnTo>
                <a:lnTo>
                  <a:pt x="214106" y="805593"/>
                </a:lnTo>
                <a:lnTo>
                  <a:pt x="176985" y="781206"/>
                </a:lnTo>
                <a:lnTo>
                  <a:pt x="142652" y="753239"/>
                </a:lnTo>
                <a:lnTo>
                  <a:pt x="111371" y="721958"/>
                </a:lnTo>
                <a:lnTo>
                  <a:pt x="83405" y="687624"/>
                </a:lnTo>
                <a:lnTo>
                  <a:pt x="59019" y="650503"/>
                </a:lnTo>
                <a:lnTo>
                  <a:pt x="38475" y="610857"/>
                </a:lnTo>
                <a:lnTo>
                  <a:pt x="22037" y="568951"/>
                </a:lnTo>
                <a:lnTo>
                  <a:pt x="9970" y="525049"/>
                </a:lnTo>
                <a:lnTo>
                  <a:pt x="2536" y="479413"/>
                </a:lnTo>
                <a:lnTo>
                  <a:pt x="0" y="432307"/>
                </a:lnTo>
                <a:close/>
              </a:path>
            </a:pathLst>
          </a:custGeom>
          <a:ln w="2540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5263" y="4830076"/>
            <a:ext cx="7660005" cy="692150"/>
          </a:xfrm>
          <a:custGeom>
            <a:avLst/>
            <a:gdLst/>
            <a:ahLst/>
            <a:cxnLst/>
            <a:rect l="l" t="t" r="r" b="b"/>
            <a:pathLst>
              <a:path w="7660005" h="692150">
                <a:moveTo>
                  <a:pt x="0" y="691629"/>
                </a:moveTo>
                <a:lnTo>
                  <a:pt x="7659497" y="691629"/>
                </a:lnTo>
                <a:lnTo>
                  <a:pt x="7659497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5263" y="4830076"/>
            <a:ext cx="7660005" cy="692150"/>
          </a:xfrm>
          <a:custGeom>
            <a:avLst/>
            <a:gdLst/>
            <a:ahLst/>
            <a:cxnLst/>
            <a:rect l="l" t="t" r="r" b="b"/>
            <a:pathLst>
              <a:path w="7660005" h="692150">
                <a:moveTo>
                  <a:pt x="0" y="691629"/>
                </a:moveTo>
                <a:lnTo>
                  <a:pt x="7659497" y="691629"/>
                </a:lnTo>
                <a:lnTo>
                  <a:pt x="7659497" y="0"/>
                </a:lnTo>
                <a:lnTo>
                  <a:pt x="0" y="0"/>
                </a:lnTo>
                <a:lnTo>
                  <a:pt x="0" y="69162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4602" y="4989829"/>
            <a:ext cx="3002280" cy="341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993" y="4743703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70">
                <a:moveTo>
                  <a:pt x="432269" y="0"/>
                </a:moveTo>
                <a:lnTo>
                  <a:pt x="385169" y="2536"/>
                </a:lnTo>
                <a:lnTo>
                  <a:pt x="339538" y="9970"/>
                </a:lnTo>
                <a:lnTo>
                  <a:pt x="295639" y="22038"/>
                </a:lnTo>
                <a:lnTo>
                  <a:pt x="253737" y="38474"/>
                </a:lnTo>
                <a:lnTo>
                  <a:pt x="214095" y="59017"/>
                </a:lnTo>
                <a:lnTo>
                  <a:pt x="176977" y="83401"/>
                </a:lnTo>
                <a:lnTo>
                  <a:pt x="142647" y="111363"/>
                </a:lnTo>
                <a:lnTo>
                  <a:pt x="111367" y="142638"/>
                </a:lnTo>
                <a:lnTo>
                  <a:pt x="83403" y="176963"/>
                </a:lnTo>
                <a:lnTo>
                  <a:pt x="59017" y="214074"/>
                </a:lnTo>
                <a:lnTo>
                  <a:pt x="38474" y="253708"/>
                </a:lnTo>
                <a:lnTo>
                  <a:pt x="22037" y="295599"/>
                </a:lnTo>
                <a:lnTo>
                  <a:pt x="9970" y="339484"/>
                </a:lnTo>
                <a:lnTo>
                  <a:pt x="2536" y="385099"/>
                </a:lnTo>
                <a:lnTo>
                  <a:pt x="0" y="432181"/>
                </a:lnTo>
                <a:lnTo>
                  <a:pt x="2536" y="479286"/>
                </a:lnTo>
                <a:lnTo>
                  <a:pt x="9970" y="524923"/>
                </a:lnTo>
                <a:lnTo>
                  <a:pt x="22037" y="568827"/>
                </a:lnTo>
                <a:lnTo>
                  <a:pt x="38474" y="610735"/>
                </a:lnTo>
                <a:lnTo>
                  <a:pt x="59017" y="650382"/>
                </a:lnTo>
                <a:lnTo>
                  <a:pt x="83403" y="687506"/>
                </a:lnTo>
                <a:lnTo>
                  <a:pt x="111367" y="721842"/>
                </a:lnTo>
                <a:lnTo>
                  <a:pt x="142647" y="753126"/>
                </a:lnTo>
                <a:lnTo>
                  <a:pt x="176977" y="781095"/>
                </a:lnTo>
                <a:lnTo>
                  <a:pt x="214095" y="805485"/>
                </a:lnTo>
                <a:lnTo>
                  <a:pt x="253737" y="826032"/>
                </a:lnTo>
                <a:lnTo>
                  <a:pt x="295639" y="842472"/>
                </a:lnTo>
                <a:lnTo>
                  <a:pt x="339538" y="854542"/>
                </a:lnTo>
                <a:lnTo>
                  <a:pt x="385169" y="861977"/>
                </a:lnTo>
                <a:lnTo>
                  <a:pt x="432269" y="864514"/>
                </a:lnTo>
                <a:lnTo>
                  <a:pt x="479369" y="861977"/>
                </a:lnTo>
                <a:lnTo>
                  <a:pt x="525000" y="854542"/>
                </a:lnTo>
                <a:lnTo>
                  <a:pt x="568897" y="842472"/>
                </a:lnTo>
                <a:lnTo>
                  <a:pt x="610797" y="826032"/>
                </a:lnTo>
                <a:lnTo>
                  <a:pt x="650437" y="805485"/>
                </a:lnTo>
                <a:lnTo>
                  <a:pt x="687553" y="781095"/>
                </a:lnTo>
                <a:lnTo>
                  <a:pt x="721881" y="753126"/>
                </a:lnTo>
                <a:lnTo>
                  <a:pt x="753158" y="721842"/>
                </a:lnTo>
                <a:lnTo>
                  <a:pt x="781119" y="687506"/>
                </a:lnTo>
                <a:lnTo>
                  <a:pt x="805503" y="650382"/>
                </a:lnTo>
                <a:lnTo>
                  <a:pt x="826044" y="610735"/>
                </a:lnTo>
                <a:lnTo>
                  <a:pt x="842479" y="568827"/>
                </a:lnTo>
                <a:lnTo>
                  <a:pt x="854545" y="524923"/>
                </a:lnTo>
                <a:lnTo>
                  <a:pt x="861978" y="479286"/>
                </a:lnTo>
                <a:lnTo>
                  <a:pt x="864514" y="432181"/>
                </a:lnTo>
                <a:lnTo>
                  <a:pt x="861978" y="385099"/>
                </a:lnTo>
                <a:lnTo>
                  <a:pt x="854545" y="339484"/>
                </a:lnTo>
                <a:lnTo>
                  <a:pt x="842479" y="295599"/>
                </a:lnTo>
                <a:lnTo>
                  <a:pt x="826044" y="253708"/>
                </a:lnTo>
                <a:lnTo>
                  <a:pt x="805503" y="214074"/>
                </a:lnTo>
                <a:lnTo>
                  <a:pt x="781119" y="176963"/>
                </a:lnTo>
                <a:lnTo>
                  <a:pt x="753158" y="142638"/>
                </a:lnTo>
                <a:lnTo>
                  <a:pt x="721881" y="111363"/>
                </a:lnTo>
                <a:lnTo>
                  <a:pt x="687553" y="83401"/>
                </a:lnTo>
                <a:lnTo>
                  <a:pt x="650437" y="59017"/>
                </a:lnTo>
                <a:lnTo>
                  <a:pt x="610797" y="38474"/>
                </a:lnTo>
                <a:lnTo>
                  <a:pt x="568897" y="22038"/>
                </a:lnTo>
                <a:lnTo>
                  <a:pt x="525000" y="9970"/>
                </a:lnTo>
                <a:lnTo>
                  <a:pt x="479369" y="2536"/>
                </a:lnTo>
                <a:lnTo>
                  <a:pt x="432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2993" y="4743703"/>
            <a:ext cx="864869" cy="864869"/>
          </a:xfrm>
          <a:custGeom>
            <a:avLst/>
            <a:gdLst/>
            <a:ahLst/>
            <a:cxnLst/>
            <a:rect l="l" t="t" r="r" b="b"/>
            <a:pathLst>
              <a:path w="864869" h="864870">
                <a:moveTo>
                  <a:pt x="0" y="432181"/>
                </a:moveTo>
                <a:lnTo>
                  <a:pt x="2536" y="385099"/>
                </a:lnTo>
                <a:lnTo>
                  <a:pt x="9970" y="339484"/>
                </a:lnTo>
                <a:lnTo>
                  <a:pt x="22037" y="295599"/>
                </a:lnTo>
                <a:lnTo>
                  <a:pt x="38474" y="253708"/>
                </a:lnTo>
                <a:lnTo>
                  <a:pt x="59017" y="214074"/>
                </a:lnTo>
                <a:lnTo>
                  <a:pt x="83403" y="176963"/>
                </a:lnTo>
                <a:lnTo>
                  <a:pt x="111367" y="142638"/>
                </a:lnTo>
                <a:lnTo>
                  <a:pt x="142647" y="111363"/>
                </a:lnTo>
                <a:lnTo>
                  <a:pt x="176977" y="83401"/>
                </a:lnTo>
                <a:lnTo>
                  <a:pt x="214095" y="59017"/>
                </a:lnTo>
                <a:lnTo>
                  <a:pt x="253737" y="38474"/>
                </a:lnTo>
                <a:lnTo>
                  <a:pt x="295639" y="22038"/>
                </a:lnTo>
                <a:lnTo>
                  <a:pt x="339538" y="9970"/>
                </a:lnTo>
                <a:lnTo>
                  <a:pt x="385169" y="2536"/>
                </a:lnTo>
                <a:lnTo>
                  <a:pt x="432269" y="0"/>
                </a:lnTo>
                <a:lnTo>
                  <a:pt x="479369" y="2536"/>
                </a:lnTo>
                <a:lnTo>
                  <a:pt x="525000" y="9970"/>
                </a:lnTo>
                <a:lnTo>
                  <a:pt x="568897" y="22038"/>
                </a:lnTo>
                <a:lnTo>
                  <a:pt x="610797" y="38474"/>
                </a:lnTo>
                <a:lnTo>
                  <a:pt x="650437" y="59017"/>
                </a:lnTo>
                <a:lnTo>
                  <a:pt x="687553" y="83401"/>
                </a:lnTo>
                <a:lnTo>
                  <a:pt x="721881" y="111363"/>
                </a:lnTo>
                <a:lnTo>
                  <a:pt x="753158" y="142638"/>
                </a:lnTo>
                <a:lnTo>
                  <a:pt x="781119" y="176963"/>
                </a:lnTo>
                <a:lnTo>
                  <a:pt x="805503" y="214074"/>
                </a:lnTo>
                <a:lnTo>
                  <a:pt x="826044" y="253708"/>
                </a:lnTo>
                <a:lnTo>
                  <a:pt x="842479" y="295599"/>
                </a:lnTo>
                <a:lnTo>
                  <a:pt x="854545" y="339484"/>
                </a:lnTo>
                <a:lnTo>
                  <a:pt x="861978" y="385099"/>
                </a:lnTo>
                <a:lnTo>
                  <a:pt x="864514" y="432181"/>
                </a:lnTo>
                <a:lnTo>
                  <a:pt x="861978" y="479286"/>
                </a:lnTo>
                <a:lnTo>
                  <a:pt x="854545" y="524923"/>
                </a:lnTo>
                <a:lnTo>
                  <a:pt x="842479" y="568827"/>
                </a:lnTo>
                <a:lnTo>
                  <a:pt x="826044" y="610735"/>
                </a:lnTo>
                <a:lnTo>
                  <a:pt x="805503" y="650382"/>
                </a:lnTo>
                <a:lnTo>
                  <a:pt x="781119" y="687506"/>
                </a:lnTo>
                <a:lnTo>
                  <a:pt x="753158" y="721842"/>
                </a:lnTo>
                <a:lnTo>
                  <a:pt x="721881" y="753126"/>
                </a:lnTo>
                <a:lnTo>
                  <a:pt x="687553" y="781095"/>
                </a:lnTo>
                <a:lnTo>
                  <a:pt x="650437" y="805485"/>
                </a:lnTo>
                <a:lnTo>
                  <a:pt x="610797" y="826032"/>
                </a:lnTo>
                <a:lnTo>
                  <a:pt x="568897" y="842472"/>
                </a:lnTo>
                <a:lnTo>
                  <a:pt x="525000" y="854542"/>
                </a:lnTo>
                <a:lnTo>
                  <a:pt x="479369" y="861977"/>
                </a:lnTo>
                <a:lnTo>
                  <a:pt x="432269" y="864514"/>
                </a:lnTo>
                <a:lnTo>
                  <a:pt x="385169" y="861977"/>
                </a:lnTo>
                <a:lnTo>
                  <a:pt x="339538" y="854542"/>
                </a:lnTo>
                <a:lnTo>
                  <a:pt x="295639" y="842472"/>
                </a:lnTo>
                <a:lnTo>
                  <a:pt x="253737" y="826032"/>
                </a:lnTo>
                <a:lnTo>
                  <a:pt x="214095" y="805485"/>
                </a:lnTo>
                <a:lnTo>
                  <a:pt x="176977" y="781095"/>
                </a:lnTo>
                <a:lnTo>
                  <a:pt x="142647" y="753126"/>
                </a:lnTo>
                <a:lnTo>
                  <a:pt x="111367" y="721842"/>
                </a:lnTo>
                <a:lnTo>
                  <a:pt x="83403" y="687506"/>
                </a:lnTo>
                <a:lnTo>
                  <a:pt x="59017" y="650382"/>
                </a:lnTo>
                <a:lnTo>
                  <a:pt x="38474" y="610735"/>
                </a:lnTo>
                <a:lnTo>
                  <a:pt x="22037" y="568827"/>
                </a:lnTo>
                <a:lnTo>
                  <a:pt x="9970" y="524923"/>
                </a:lnTo>
                <a:lnTo>
                  <a:pt x="2536" y="479286"/>
                </a:lnTo>
                <a:lnTo>
                  <a:pt x="0" y="432181"/>
                </a:lnTo>
                <a:close/>
              </a:path>
            </a:pathLst>
          </a:custGeom>
          <a:ln w="2540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8034" y="461721"/>
            <a:ext cx="1653032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750" y="1419225"/>
            <a:ext cx="7048500" cy="401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1836" y="461721"/>
            <a:ext cx="4834890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interface</a:t>
            </a:r>
            <a:r>
              <a:rPr sz="1800" spc="-1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ICommands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29259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Delete();</a:t>
            </a:r>
            <a:endParaRPr sz="1800">
              <a:latin typeface="Consolas"/>
              <a:cs typeface="Consolas"/>
            </a:endParaRPr>
          </a:p>
          <a:p>
            <a:pPr marL="429259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latin typeface="Consolas"/>
                <a:cs typeface="Consolas"/>
              </a:rPr>
              <a:t>Edit(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1800" spc="-5" dirty="0">
                <a:latin typeface="Consolas"/>
                <a:cs typeface="Consolas"/>
              </a:rPr>
              <a:t>title,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desc);</a:t>
            </a:r>
            <a:endParaRPr sz="1800">
              <a:latin typeface="Consolas"/>
              <a:cs typeface="Consolas"/>
            </a:endParaRPr>
          </a:p>
          <a:p>
            <a:pPr marL="429259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Print();</a:t>
            </a:r>
            <a:endParaRPr sz="1800">
              <a:latin typeface="Consolas"/>
              <a:cs typeface="Consolas"/>
            </a:endParaRPr>
          </a:p>
          <a:p>
            <a:pPr marL="429259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latin typeface="Consolas"/>
                <a:cs typeface="Consolas"/>
              </a:rPr>
              <a:t>SetState(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8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state);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5410" y="461721"/>
            <a:ext cx="4007358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844" y="1413002"/>
            <a:ext cx="2675763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844" y="2144902"/>
            <a:ext cx="2307336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4354" y="2144902"/>
            <a:ext cx="161544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126" y="2144902"/>
            <a:ext cx="1970531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844" y="2876753"/>
            <a:ext cx="5084191" cy="3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844" y="3608196"/>
            <a:ext cx="2915793" cy="310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844" y="4339793"/>
            <a:ext cx="2453767" cy="3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405890"/>
            <a:ext cx="142240" cy="397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844" y="5071617"/>
            <a:ext cx="2484501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97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 Client for TFS 2010</dc:title>
  <dc:creator>Alexander</dc:creator>
  <cp:lastModifiedBy>Alexander</cp:lastModifiedBy>
  <cp:revision>1</cp:revision>
  <dcterms:created xsi:type="dcterms:W3CDTF">2016-02-13T14:04:47Z</dcterms:created>
  <dcterms:modified xsi:type="dcterms:W3CDTF">2016-02-15T13:33:24Z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2016-02-13T00:00:00Z</vt:filetime>
  </property>
</Properties>
</file>