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125" d="100"/>
          <a:sy n="125" d="100"/>
        </p:scale>
        <p:origin x="-1179" y="-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75C56-023D-B314-34C9-C0BA5D5FD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914B5-7C1C-04AA-D78B-9CD9B9028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2D5F3-6FC9-2C57-3DA5-1331B670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D29A8-8EA7-B4B0-1F10-64AAA40A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AE76F-A931-DF79-48AC-CBB8EBA7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6E6B5-1DA4-6F45-3A9D-F223C54C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9AD485-BE5D-9C39-ECCC-FED1947D9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20521-B97B-6C56-1935-9241FB7B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26CA9-B487-BB57-E42C-3268F19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EAFB4-D900-EB33-907E-AF100C10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8F91BF-55CA-5A2C-7B23-90133CA5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A0E9F3-C5C7-EC4F-6FAF-6B59D66FE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92A14-6DBC-760C-78FA-2933E1FA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C9B2C-4206-9F8D-AE55-B2A1DEDA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6FEE8-F875-52F9-08ED-9DC12B6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1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56A73-EB84-36FC-2D2A-F27ED5BC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3FC2-A47A-D9EA-5FC5-C50D4266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501D3-ABF9-A5CE-6B09-209AE5FB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A5458-7BED-E2EE-4C31-F28D770C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098E4-5E9C-8B24-39D5-E46F41F5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8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11F3D-2893-8987-A207-C39C3CBD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8C6F2-B1A7-E2C1-1740-5A9B50DF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6CEC-B071-7317-2CFA-16EDE713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6074B-093D-3F7A-3D8E-7FCFE5BF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1FE5-358F-FD98-8AB0-ADC74454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9220-DF60-FC75-720B-14B45F63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86F2-F590-35BA-11B5-468A10927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EF780-DED6-5C68-EC69-D29688C6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9DF7A-F0BD-88AB-D71C-B80F014F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9BBCB5-7023-905F-E84E-5047208A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D9DD2-7E37-E34C-1962-5783E5C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7CAAE-184F-46A9-BA31-69FE9B22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B2545F-8219-9563-ECEE-9DA8AA7A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FCE41-BC9B-997B-8BEC-09602806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95A6AD-4F3F-68FF-121B-CDE23E24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A6697E-2078-D3F6-E9E6-D84CB0D24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7FD85C-62F2-7EF2-CB3E-EC2435C5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4240C5-6D50-BA24-4251-3A276451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CEE75-8438-93AD-1CE4-7AAF4CF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063AE-D5B1-FF17-36CB-1DF5CCC1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5C6BD2-DC6E-AFD2-62B4-879A5C5E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2F453D-8E0C-C5E0-2929-2B4A5EF5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0E45A-E428-C5E0-EA3A-BA75B384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1DF539-5EFF-1DAC-4736-83FB97DD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1FCBB3-FB9F-8ABA-44EB-7AA76493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8D15D-2D78-6260-D693-14816049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1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3DEC6-0F78-771F-1071-44262C93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7012-E0D9-A67B-3424-C193C22F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87B5B-CE94-A488-DC94-09EA93D6D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CC865-7EB3-26AB-B4DA-306F502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43145-ABCC-25BB-9EA3-B9EF3876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F8B22-C177-C3CD-CFAA-16E007D1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8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70E95-3BB7-01B5-E6C5-B846434D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74586F-05B6-579A-8EA2-07626DEBB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53D27-4250-69F2-CC9F-6E4AF2E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43890E-7F98-579C-DBEF-522C6ABB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6AE3D-D0CC-91D1-018E-4F3D6E12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1B088-F602-3A8C-005C-E435D377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6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92E699-C955-BE32-F731-59AAB29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557D8-3A01-294F-969C-537D614E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744BE-CA3C-D504-817A-9DF109569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869F9-43E4-459A-8B36-0DA2B90ED1FC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A9576-ACC8-7B08-6CD9-B7779814F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992D7-AA2F-DA01-5F30-93EE737A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7961F-20CC-407F-9359-1727F68BC1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4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C0CD-B721-1870-0DA1-FFF1119BA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C43C83-29D3-9586-F394-E2B23C147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5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5D91D6-34D3-27E0-EC23-6B79E854ECEC}"/>
              </a:ext>
            </a:extLst>
          </p:cNvPr>
          <p:cNvSpPr/>
          <p:nvPr/>
        </p:nvSpPr>
        <p:spPr>
          <a:xfrm>
            <a:off x="1109932" y="1282460"/>
            <a:ext cx="1362974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B8CFCE-55C7-ACB4-C538-4FCFF6990295}"/>
              </a:ext>
            </a:extLst>
          </p:cNvPr>
          <p:cNvSpPr/>
          <p:nvPr/>
        </p:nvSpPr>
        <p:spPr>
          <a:xfrm>
            <a:off x="1109932" y="2516037"/>
            <a:ext cx="1362974" cy="5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792A01-8ACA-40AB-1696-8A2C9CEF64B0}"/>
              </a:ext>
            </a:extLst>
          </p:cNvPr>
          <p:cNvCxnSpPr>
            <a:cxnSpLocks/>
          </p:cNvCxnSpPr>
          <p:nvPr/>
        </p:nvCxnSpPr>
        <p:spPr>
          <a:xfrm>
            <a:off x="2472906" y="1423988"/>
            <a:ext cx="1175169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20EF3D0-491D-34CB-D4B8-536E7EFC55C9}"/>
              </a:ext>
            </a:extLst>
          </p:cNvPr>
          <p:cNvCxnSpPr>
            <a:cxnSpLocks/>
          </p:cNvCxnSpPr>
          <p:nvPr/>
        </p:nvCxnSpPr>
        <p:spPr>
          <a:xfrm>
            <a:off x="2472906" y="2867025"/>
            <a:ext cx="1175169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B20A2D7-4D67-322B-BABF-8C87308710AE}"/>
              </a:ext>
            </a:extLst>
          </p:cNvPr>
          <p:cNvCxnSpPr>
            <a:cxnSpLocks/>
          </p:cNvCxnSpPr>
          <p:nvPr/>
        </p:nvCxnSpPr>
        <p:spPr>
          <a:xfrm>
            <a:off x="2472906" y="1625918"/>
            <a:ext cx="10513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AC76FD2-56C0-738D-0AE8-0EE2215CAED5}"/>
              </a:ext>
            </a:extLst>
          </p:cNvPr>
          <p:cNvCxnSpPr>
            <a:cxnSpLocks/>
          </p:cNvCxnSpPr>
          <p:nvPr/>
        </p:nvCxnSpPr>
        <p:spPr>
          <a:xfrm>
            <a:off x="2472906" y="2685098"/>
            <a:ext cx="10513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0CB5CA1-F809-E91F-137C-ED21D9F8A7AF}"/>
              </a:ext>
            </a:extLst>
          </p:cNvPr>
          <p:cNvCxnSpPr/>
          <p:nvPr/>
        </p:nvCxnSpPr>
        <p:spPr>
          <a:xfrm>
            <a:off x="3524250" y="1625918"/>
            <a:ext cx="0" cy="10601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7CA516-176B-A393-8481-598BD24137AE}"/>
              </a:ext>
            </a:extLst>
          </p:cNvPr>
          <p:cNvCxnSpPr/>
          <p:nvPr/>
        </p:nvCxnSpPr>
        <p:spPr>
          <a:xfrm>
            <a:off x="3648075" y="1423988"/>
            <a:ext cx="0" cy="144303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67ED17D-FAF2-EDDB-AC6B-F9BC1F719CA9}"/>
              </a:ext>
            </a:extLst>
          </p:cNvPr>
          <p:cNvCxnSpPr/>
          <p:nvPr/>
        </p:nvCxnSpPr>
        <p:spPr>
          <a:xfrm>
            <a:off x="3648075" y="1927860"/>
            <a:ext cx="79438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247FE2-0CAF-9D2E-AC64-2F0A5DD45D0A}"/>
              </a:ext>
            </a:extLst>
          </p:cNvPr>
          <p:cNvCxnSpPr/>
          <p:nvPr/>
        </p:nvCxnSpPr>
        <p:spPr>
          <a:xfrm>
            <a:off x="3524250" y="2266950"/>
            <a:ext cx="9182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71087C0-D680-78C2-CD11-D51C5E5080C0}"/>
              </a:ext>
            </a:extLst>
          </p:cNvPr>
          <p:cNvSpPr/>
          <p:nvPr/>
        </p:nvSpPr>
        <p:spPr>
          <a:xfrm>
            <a:off x="4442459" y="1507811"/>
            <a:ext cx="3047997" cy="12963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>
                <a:solidFill>
                  <a:schemeClr val="tx2"/>
                </a:solidFill>
              </a:rPr>
              <a:t>H Bridge Driver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D40F845-A85C-FA38-25DC-6EBDBBC66395}"/>
              </a:ext>
            </a:extLst>
          </p:cNvPr>
          <p:cNvCxnSpPr/>
          <p:nvPr/>
        </p:nvCxnSpPr>
        <p:spPr>
          <a:xfrm flipV="1">
            <a:off x="5581650" y="327660"/>
            <a:ext cx="0" cy="1180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3E920B0-C792-8800-9097-41C58D7757CC}"/>
              </a:ext>
            </a:extLst>
          </p:cNvPr>
          <p:cNvCxnSpPr/>
          <p:nvPr/>
        </p:nvCxnSpPr>
        <p:spPr>
          <a:xfrm flipV="1">
            <a:off x="6156960" y="666750"/>
            <a:ext cx="0" cy="841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6E0617-2186-D4BE-F735-85F899C1A3FF}"/>
              </a:ext>
            </a:extLst>
          </p:cNvPr>
          <p:cNvCxnSpPr/>
          <p:nvPr/>
        </p:nvCxnSpPr>
        <p:spPr>
          <a:xfrm>
            <a:off x="5581650" y="327660"/>
            <a:ext cx="1786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B97238E-BC61-9BE4-8AA4-F46EFB975EAA}"/>
              </a:ext>
            </a:extLst>
          </p:cNvPr>
          <p:cNvCxnSpPr/>
          <p:nvPr/>
        </p:nvCxnSpPr>
        <p:spPr>
          <a:xfrm>
            <a:off x="6156960" y="666750"/>
            <a:ext cx="1215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5E42788-CD8E-6565-DBD2-6A10EBC54E50}"/>
              </a:ext>
            </a:extLst>
          </p:cNvPr>
          <p:cNvCxnSpPr/>
          <p:nvPr/>
        </p:nvCxnSpPr>
        <p:spPr>
          <a:xfrm>
            <a:off x="7490456" y="1625918"/>
            <a:ext cx="1939294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F6787CE-3DD4-7BE8-9ADA-704556F50CDE}"/>
              </a:ext>
            </a:extLst>
          </p:cNvPr>
          <p:cNvCxnSpPr/>
          <p:nvPr/>
        </p:nvCxnSpPr>
        <p:spPr>
          <a:xfrm>
            <a:off x="7490456" y="1817298"/>
            <a:ext cx="1127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606445B-95CE-D3BD-9B69-A5726F64F09C}"/>
              </a:ext>
            </a:extLst>
          </p:cNvPr>
          <p:cNvCxnSpPr/>
          <p:nvPr/>
        </p:nvCxnSpPr>
        <p:spPr>
          <a:xfrm>
            <a:off x="7490456" y="2015490"/>
            <a:ext cx="1905004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4B4997A-B797-1521-2F22-8FCEE69794A7}"/>
              </a:ext>
            </a:extLst>
          </p:cNvPr>
          <p:cNvCxnSpPr>
            <a:stCxn id="28" idx="3"/>
          </p:cNvCxnSpPr>
          <p:nvPr/>
        </p:nvCxnSpPr>
        <p:spPr>
          <a:xfrm flipV="1">
            <a:off x="7490456" y="2155983"/>
            <a:ext cx="11277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573147-5864-6CE0-EDA8-1A089AFC3B22}"/>
              </a:ext>
            </a:extLst>
          </p:cNvPr>
          <p:cNvCxnSpPr/>
          <p:nvPr/>
        </p:nvCxnSpPr>
        <p:spPr>
          <a:xfrm>
            <a:off x="7490456" y="2405062"/>
            <a:ext cx="18783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09B4E35-D9EA-E62F-590D-E79749197175}"/>
              </a:ext>
            </a:extLst>
          </p:cNvPr>
          <p:cNvCxnSpPr>
            <a:cxnSpLocks/>
          </p:cNvCxnSpPr>
          <p:nvPr/>
        </p:nvCxnSpPr>
        <p:spPr>
          <a:xfrm>
            <a:off x="7490456" y="2640330"/>
            <a:ext cx="1127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AA005498-D7DC-B7E8-0D10-616469DD8F5D}"/>
              </a:ext>
            </a:extLst>
          </p:cNvPr>
          <p:cNvSpPr/>
          <p:nvPr/>
        </p:nvSpPr>
        <p:spPr>
          <a:xfrm>
            <a:off x="9323070" y="1341120"/>
            <a:ext cx="1127758" cy="17097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5F9552D-0502-3746-A070-3DEA0F28E0F8}"/>
              </a:ext>
            </a:extLst>
          </p:cNvPr>
          <p:cNvCxnSpPr/>
          <p:nvPr/>
        </p:nvCxnSpPr>
        <p:spPr>
          <a:xfrm>
            <a:off x="8618220" y="1817298"/>
            <a:ext cx="0" cy="129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E05E4AA8-B1F5-1FCB-7457-CB3E6BD5D588}"/>
              </a:ext>
            </a:extLst>
          </p:cNvPr>
          <p:cNvSpPr/>
          <p:nvPr/>
        </p:nvSpPr>
        <p:spPr>
          <a:xfrm>
            <a:off x="8538210" y="2114550"/>
            <a:ext cx="148590" cy="9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CF02F11-B05F-6F76-F8E1-E2CD9A2CDD5E}"/>
              </a:ext>
            </a:extLst>
          </p:cNvPr>
          <p:cNvSpPr/>
          <p:nvPr/>
        </p:nvSpPr>
        <p:spPr>
          <a:xfrm>
            <a:off x="8538210" y="2581266"/>
            <a:ext cx="148590" cy="9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9C43F80-8B75-5161-9F43-10223515B513}"/>
              </a:ext>
            </a:extLst>
          </p:cNvPr>
          <p:cNvSpPr/>
          <p:nvPr/>
        </p:nvSpPr>
        <p:spPr>
          <a:xfrm>
            <a:off x="3437573" y="2213675"/>
            <a:ext cx="148590" cy="9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8529D58-F06D-6EDE-6830-BE8822F06A09}"/>
              </a:ext>
            </a:extLst>
          </p:cNvPr>
          <p:cNvSpPr/>
          <p:nvPr/>
        </p:nvSpPr>
        <p:spPr>
          <a:xfrm>
            <a:off x="7315200" y="182880"/>
            <a:ext cx="1786888" cy="797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PSU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FC98FC2-E5DD-79C2-C58C-58BAF0CC5F58}"/>
              </a:ext>
            </a:extLst>
          </p:cNvPr>
          <p:cNvSpPr/>
          <p:nvPr/>
        </p:nvSpPr>
        <p:spPr>
          <a:xfrm>
            <a:off x="9298305" y="4019550"/>
            <a:ext cx="1177288" cy="1261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Host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9EE5DF-AB71-745D-0AAA-9754E8FDFE88}"/>
              </a:ext>
            </a:extLst>
          </p:cNvPr>
          <p:cNvSpPr/>
          <p:nvPr/>
        </p:nvSpPr>
        <p:spPr>
          <a:xfrm>
            <a:off x="9810750" y="3050874"/>
            <a:ext cx="125717" cy="9686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F806C96-211C-A2FF-6A06-613E3B80A0AB}"/>
              </a:ext>
            </a:extLst>
          </p:cNvPr>
          <p:cNvSpPr txBox="1"/>
          <p:nvPr/>
        </p:nvSpPr>
        <p:spPr>
          <a:xfrm>
            <a:off x="4411981" y="1789360"/>
            <a:ext cx="66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OUT A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0B96043-3456-95D8-D05D-121E916CB45C}"/>
              </a:ext>
            </a:extLst>
          </p:cNvPr>
          <p:cNvSpPr txBox="1"/>
          <p:nvPr/>
        </p:nvSpPr>
        <p:spPr>
          <a:xfrm>
            <a:off x="4411981" y="2124737"/>
            <a:ext cx="666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OUT B</a:t>
            </a:r>
            <a:endParaRPr lang="zh-CN" altLang="en-US" sz="12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8043054-59B3-4D58-B2BC-6DAB30455985}"/>
              </a:ext>
            </a:extLst>
          </p:cNvPr>
          <p:cNvSpPr txBox="1"/>
          <p:nvPr/>
        </p:nvSpPr>
        <p:spPr>
          <a:xfrm>
            <a:off x="5292090" y="1588770"/>
            <a:ext cx="581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100" dirty="0"/>
              <a:t>Vin +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CAFF33F-6381-3FA6-503E-845B62E7C9DC}"/>
              </a:ext>
            </a:extLst>
          </p:cNvPr>
          <p:cNvSpPr txBox="1"/>
          <p:nvPr/>
        </p:nvSpPr>
        <p:spPr>
          <a:xfrm>
            <a:off x="5928360" y="1592580"/>
            <a:ext cx="581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100" dirty="0"/>
              <a:t>Vin -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F2DC02C-7FFC-83E2-13F8-A0D39953090E}"/>
              </a:ext>
            </a:extLst>
          </p:cNvPr>
          <p:cNvSpPr txBox="1"/>
          <p:nvPr/>
        </p:nvSpPr>
        <p:spPr>
          <a:xfrm>
            <a:off x="6943724" y="1507811"/>
            <a:ext cx="419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/>
              <a:t>EN</a:t>
            </a:r>
            <a:endParaRPr lang="zh-CN" altLang="en-US" sz="105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33F1E9F-2AF2-E1CA-3C0F-DB78B03B1B41}"/>
              </a:ext>
            </a:extLst>
          </p:cNvPr>
          <p:cNvSpPr txBox="1"/>
          <p:nvPr/>
        </p:nvSpPr>
        <p:spPr>
          <a:xfrm>
            <a:off x="6918964" y="1856242"/>
            <a:ext cx="4933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/>
              <a:t>IN A</a:t>
            </a:r>
            <a:endParaRPr lang="zh-CN" altLang="en-US" sz="105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88E1702-F49F-0CE9-432A-0FDEFED03EDF}"/>
              </a:ext>
            </a:extLst>
          </p:cNvPr>
          <p:cNvSpPr txBox="1"/>
          <p:nvPr/>
        </p:nvSpPr>
        <p:spPr>
          <a:xfrm>
            <a:off x="6995160" y="2262143"/>
            <a:ext cx="4267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050" dirty="0"/>
              <a:t>IN B</a:t>
            </a:r>
            <a:endParaRPr lang="zh-CN" altLang="en-US" sz="1050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9D448F5D-1D34-4254-0C8F-93F678FEBCE8}"/>
              </a:ext>
            </a:extLst>
          </p:cNvPr>
          <p:cNvSpPr/>
          <p:nvPr/>
        </p:nvSpPr>
        <p:spPr>
          <a:xfrm rot="10800000">
            <a:off x="8349615" y="3098474"/>
            <a:ext cx="537210" cy="37337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38C4E77-B8A9-A344-48CB-EBF67E94DACC}"/>
              </a:ext>
            </a:extLst>
          </p:cNvPr>
          <p:cNvSpPr txBox="1"/>
          <p:nvPr/>
        </p:nvSpPr>
        <p:spPr>
          <a:xfrm>
            <a:off x="1503049" y="19794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Coil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CFA5A9F-C16C-BCEF-7ED3-B1518C29C077}"/>
              </a:ext>
            </a:extLst>
          </p:cNvPr>
          <p:cNvSpPr txBox="1"/>
          <p:nvPr/>
        </p:nvSpPr>
        <p:spPr>
          <a:xfrm>
            <a:off x="9330690" y="1476289"/>
            <a:ext cx="41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4</a:t>
            </a:r>
            <a:endParaRPr lang="zh-CN" altLang="en-US" sz="12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EEB9613-9DB8-C8DE-4297-DFD1D6AAC3D6}"/>
              </a:ext>
            </a:extLst>
          </p:cNvPr>
          <p:cNvSpPr txBox="1"/>
          <p:nvPr/>
        </p:nvSpPr>
        <p:spPr>
          <a:xfrm>
            <a:off x="9330690" y="1869429"/>
            <a:ext cx="41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5 ~</a:t>
            </a:r>
            <a:endParaRPr lang="zh-CN" altLang="en-US" sz="1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4A37128-2A4A-B64B-9065-4046F66FC378}"/>
              </a:ext>
            </a:extLst>
          </p:cNvPr>
          <p:cNvSpPr txBox="1"/>
          <p:nvPr/>
        </p:nvSpPr>
        <p:spPr>
          <a:xfrm>
            <a:off x="9342119" y="2262143"/>
            <a:ext cx="415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6 ~</a:t>
            </a:r>
            <a:endParaRPr lang="zh-CN" altLang="en-US" sz="12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7E5A71-243A-AF98-35AA-3B7FA1C46E69}"/>
              </a:ext>
            </a:extLst>
          </p:cNvPr>
          <p:cNvSpPr txBox="1"/>
          <p:nvPr/>
        </p:nvSpPr>
        <p:spPr>
          <a:xfrm>
            <a:off x="9664065" y="1549879"/>
            <a:ext cx="718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Arduino UNO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73A338F-F791-665E-4B83-6ECF3276873E}"/>
              </a:ext>
            </a:extLst>
          </p:cNvPr>
          <p:cNvSpPr txBox="1"/>
          <p:nvPr/>
        </p:nvSpPr>
        <p:spPr>
          <a:xfrm>
            <a:off x="10023157" y="3292593"/>
            <a:ext cx="97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200" dirty="0"/>
              <a:t>Serial</a:t>
            </a:r>
            <a:endParaRPr lang="zh-CN" altLang="en-US" sz="12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21F8ACA-3048-EA4A-30F9-D0EACA02B247}"/>
              </a:ext>
            </a:extLst>
          </p:cNvPr>
          <p:cNvSpPr txBox="1"/>
          <p:nvPr/>
        </p:nvSpPr>
        <p:spPr>
          <a:xfrm>
            <a:off x="4578350" y="3000375"/>
            <a:ext cx="3066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75V Max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10A Max </a:t>
            </a:r>
            <a:r>
              <a:rPr lang="en-GB" altLang="zh-CN" dirty="0"/>
              <a:t>(Fuse @ 10A)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PWM: 0kHz – 50kHz</a:t>
            </a:r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82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08674-580C-7375-E718-99DD2E9EAD2B}"/>
              </a:ext>
            </a:extLst>
          </p:cNvPr>
          <p:cNvSpPr/>
          <p:nvPr/>
        </p:nvSpPr>
        <p:spPr>
          <a:xfrm>
            <a:off x="2679700" y="622300"/>
            <a:ext cx="4489450" cy="3816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7E2E52-F2C4-883B-A6BA-CED52916490A}"/>
              </a:ext>
            </a:extLst>
          </p:cNvPr>
          <p:cNvSpPr/>
          <p:nvPr/>
        </p:nvSpPr>
        <p:spPr>
          <a:xfrm>
            <a:off x="3101340" y="925830"/>
            <a:ext cx="1325880" cy="582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DC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847435-A8FD-FF11-BF63-EE070091FC3E}"/>
              </a:ext>
            </a:extLst>
          </p:cNvPr>
          <p:cNvSpPr/>
          <p:nvPr/>
        </p:nvSpPr>
        <p:spPr>
          <a:xfrm>
            <a:off x="5433060" y="925830"/>
            <a:ext cx="1325880" cy="582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AC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B21DF2-0AF0-B5C6-CB5B-E6E88FF7E5EE}"/>
              </a:ext>
            </a:extLst>
          </p:cNvPr>
          <p:cNvSpPr/>
          <p:nvPr/>
        </p:nvSpPr>
        <p:spPr>
          <a:xfrm>
            <a:off x="5208270" y="1812290"/>
            <a:ext cx="1775460" cy="373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FREQ: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51EA88-AF1D-F758-E560-CE4DCFC83538}"/>
              </a:ext>
            </a:extLst>
          </p:cNvPr>
          <p:cNvSpPr/>
          <p:nvPr/>
        </p:nvSpPr>
        <p:spPr>
          <a:xfrm>
            <a:off x="3044190" y="1812290"/>
            <a:ext cx="636270" cy="582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N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649FA-AADB-CDEB-2288-6D274ACBEBE6}"/>
              </a:ext>
            </a:extLst>
          </p:cNvPr>
          <p:cNvSpPr/>
          <p:nvPr/>
        </p:nvSpPr>
        <p:spPr>
          <a:xfrm>
            <a:off x="3879215" y="1812290"/>
            <a:ext cx="636270" cy="582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8096B9-1447-537B-E2E4-303ABF05D0BE}"/>
              </a:ext>
            </a:extLst>
          </p:cNvPr>
          <p:cNvSpPr/>
          <p:nvPr/>
        </p:nvSpPr>
        <p:spPr>
          <a:xfrm>
            <a:off x="3044190" y="2766060"/>
            <a:ext cx="1325880" cy="510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Amplitude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E49316-4133-EFC1-B4ED-D86F8B0D009F}"/>
              </a:ext>
            </a:extLst>
          </p:cNvPr>
          <p:cNvSpPr/>
          <p:nvPr/>
        </p:nvSpPr>
        <p:spPr>
          <a:xfrm>
            <a:off x="3074670" y="3729990"/>
            <a:ext cx="1440815" cy="43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086F58-D46E-15DC-20E9-3E57452CFE9C}"/>
              </a:ext>
            </a:extLst>
          </p:cNvPr>
          <p:cNvSpPr/>
          <p:nvPr/>
        </p:nvSpPr>
        <p:spPr>
          <a:xfrm>
            <a:off x="5318125" y="3783330"/>
            <a:ext cx="1440815" cy="43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755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52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 Wang</dc:creator>
  <cp:lastModifiedBy>R. Wang</cp:lastModifiedBy>
  <cp:revision>3</cp:revision>
  <dcterms:created xsi:type="dcterms:W3CDTF">2024-07-30T08:40:47Z</dcterms:created>
  <dcterms:modified xsi:type="dcterms:W3CDTF">2024-07-30T11:59:06Z</dcterms:modified>
</cp:coreProperties>
</file>