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197610" y="660400"/>
          <a:ext cx="9797415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70"/>
                <a:gridCol w="4041140"/>
                <a:gridCol w="1237615"/>
                <a:gridCol w="33235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HTTP Method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URL Path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Status Code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Action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GET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/</a:t>
                      </a:r>
                      <a:r>
                        <a:rPr lang="" altLang="en-US"/>
                        <a:t>customers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200 (OK)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Retrieve all </a:t>
                      </a:r>
                      <a:r>
                        <a:rPr lang="" altLang="en-US"/>
                        <a:t>customers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GET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/</a:t>
                      </a:r>
                      <a:r>
                        <a:rPr lang="en-US" altLang="en-US" sz="1800">
                          <a:sym typeface="+mn-ea"/>
                        </a:rPr>
                        <a:t>customers</a:t>
                      </a:r>
                      <a:r>
                        <a:rPr lang="en-US" altLang="en-US" sz="1800">
                          <a:sym typeface="+mn-ea"/>
                        </a:rPr>
                        <a:t>/{</a:t>
                      </a:r>
                      <a:r>
                        <a:rPr lang="en-US" altLang="en-US" sz="1800">
                          <a:sym typeface="+mn-ea"/>
                        </a:rPr>
                        <a:t>customer</a:t>
                      </a:r>
                      <a:r>
                        <a:rPr lang="" altLang="en-US" sz="1800">
                          <a:sym typeface="+mn-ea"/>
                        </a:rPr>
                        <a:t>_</a:t>
                      </a:r>
                      <a:r>
                        <a:rPr lang="en-US" altLang="en-US" sz="1800">
                          <a:sym typeface="+mn-ea"/>
                        </a:rPr>
                        <a:t>id}</a:t>
                      </a:r>
                      <a:endParaRPr lang="en-US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200 (OK)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Retrieve single </a:t>
                      </a:r>
                      <a:r>
                        <a:rPr lang="en-US" altLang="en-US" sz="1800">
                          <a:sym typeface="+mn-ea"/>
                        </a:rPr>
                        <a:t>customer </a:t>
                      </a:r>
                      <a:r>
                        <a:rPr lang="en-US" altLang="en-US"/>
                        <a:t>by id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GET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/customers/{customer_id}</a:t>
                      </a:r>
                      <a:r>
                        <a:rPr lang="" altLang="en-US" sz="1800">
                          <a:sym typeface="+mn-ea"/>
                        </a:rPr>
                        <a:t>/orders/</a:t>
                      </a:r>
                      <a:r>
                        <a:rPr lang="en-US" altLang="en-US" sz="1800">
                          <a:sym typeface="+mn-ea"/>
                        </a:rPr>
                        <a:t>{</a:t>
                      </a:r>
                      <a:r>
                        <a:rPr lang="" altLang="en-US" sz="1800">
                          <a:sym typeface="+mn-ea"/>
                        </a:rPr>
                        <a:t>order</a:t>
                      </a:r>
                      <a:r>
                        <a:rPr lang="en-US" altLang="en-US" sz="1800">
                          <a:sym typeface="+mn-ea"/>
                        </a:rPr>
                        <a:t>_id}</a:t>
                      </a:r>
                      <a:r>
                        <a:rPr lang="" altLang="en-US" sz="1800">
                          <a:sym typeface="+mn-ea"/>
                        </a:rPr>
                        <a:t>/products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200 (OK)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Retrieve single </a:t>
                      </a:r>
                      <a:r>
                        <a:rPr lang="en-US" altLang="en-US" sz="1800">
                          <a:sym typeface="+mn-ea"/>
                        </a:rPr>
                        <a:t>customer </a:t>
                      </a:r>
                      <a:r>
                        <a:rPr lang="" altLang="en-US" sz="1800">
                          <a:sym typeface="+mn-ea"/>
                        </a:rPr>
                        <a:t>products </a:t>
                      </a:r>
                      <a:r>
                        <a:rPr lang="en-US" altLang="en-US"/>
                        <a:t>by id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GET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/customers/{customer_id}/orders</a:t>
                      </a:r>
                      <a:endParaRPr lang="en-US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200 (OK)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Retrieve single </a:t>
                      </a:r>
                      <a:r>
                        <a:rPr lang="en-US" altLang="en-US" sz="1800">
                          <a:sym typeface="+mn-ea"/>
                        </a:rPr>
                        <a:t>customer orders </a:t>
                      </a:r>
                      <a:r>
                        <a:rPr lang="en-US" altLang="en-US"/>
                        <a:t>by id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POST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/api/v1.0/users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201 (Created)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Create a new user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/</a:t>
                      </a:r>
                      <a:r>
                        <a:rPr lang="en-US" altLang="en-US" sz="1800">
                          <a:sym typeface="+mn-ea"/>
                        </a:rPr>
                        <a:t>customer</a:t>
                      </a:r>
                      <a:r>
                        <a:rPr lang="" altLang="en-US" sz="1800">
                          <a:sym typeface="+mn-ea"/>
                        </a:rPr>
                        <a:t>s</a:t>
                      </a:r>
                      <a:r>
                        <a:rPr lang="" altLang="en-US" sz="1800">
                          <a:sym typeface="+mn-ea"/>
                        </a:rPr>
                        <a:t>/</a:t>
                      </a:r>
                      <a:r>
                        <a:rPr lang="en-US" altLang="en-US" sz="1800">
                          <a:sym typeface="+mn-ea"/>
                        </a:rPr>
                        <a:t>{</a:t>
                      </a:r>
                      <a:r>
                        <a:rPr lang="en-US" altLang="en-US" sz="1800">
                          <a:sym typeface="+mn-ea"/>
                        </a:rPr>
                        <a:t>customer </a:t>
                      </a:r>
                      <a:r>
                        <a:rPr lang="" altLang="en-US" sz="1800">
                          <a:sym typeface="+mn-ea"/>
                        </a:rPr>
                        <a:t>_</a:t>
                      </a:r>
                      <a:r>
                        <a:rPr lang="en-US" altLang="en-US" sz="1800">
                          <a:sym typeface="+mn-ea"/>
                        </a:rPr>
                        <a:t>id}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200 (OK)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Update existing </a:t>
                      </a:r>
                      <a:r>
                        <a:rPr lang="en-US" altLang="en-US" sz="1800">
                          <a:sym typeface="+mn-ea"/>
                        </a:rPr>
                        <a:t>customer  </a:t>
                      </a:r>
                      <a:r>
                        <a:rPr lang="en-US" altLang="en-US" sz="1800">
                          <a:sym typeface="+mn-ea"/>
                        </a:rPr>
                        <a:t>with id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DELETE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sym typeface="+mn-ea"/>
                        </a:rPr>
                        <a:t>/</a:t>
                      </a:r>
                      <a:r>
                        <a:rPr lang="en-US" altLang="en-US" sz="1800">
                          <a:sym typeface="+mn-ea"/>
                        </a:rPr>
                        <a:t>customer </a:t>
                      </a:r>
                      <a:r>
                        <a:rPr lang="en-US" altLang="en-US" sz="1800">
                          <a:sym typeface="+mn-ea"/>
                        </a:rPr>
                        <a:t>/{</a:t>
                      </a:r>
                      <a:r>
                        <a:rPr lang="en-US" altLang="en-US" sz="1800">
                          <a:sym typeface="+mn-ea"/>
                        </a:rPr>
                        <a:t>customer </a:t>
                      </a:r>
                      <a:r>
                        <a:rPr lang="" altLang="en-US" sz="1800">
                          <a:sym typeface="+mn-ea"/>
                        </a:rPr>
                        <a:t>_</a:t>
                      </a:r>
                      <a:r>
                        <a:rPr lang="en-US" altLang="en-US" sz="1800">
                          <a:sym typeface="+mn-ea"/>
                        </a:rPr>
                        <a:t>id}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200 (OK)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Delete a </a:t>
                      </a:r>
                      <a:r>
                        <a:rPr lang="en-US" altLang="en-US" sz="1800">
                          <a:sym typeface="+mn-ea"/>
                        </a:rPr>
                        <a:t>customer </a:t>
                      </a:r>
                      <a:r>
                        <a:rPr lang="en-US" altLang="en-US" sz="1800">
                          <a:sym typeface="+mn-ea"/>
                        </a:rPr>
                        <a:t>by id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3467100" y="261620"/>
            <a:ext cx="525907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en-US" sz="20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REST APIs for PayeTonKawa Revendeurs</a:t>
            </a:r>
            <a:endParaRPr lang="en-US" altLang="en-US" sz="20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WPS Presentation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DejaVu Sans</vt:lpstr>
      <vt:lpstr>微软雅黑</vt:lpstr>
      <vt:lpstr>Droid Sans Fallback</vt:lpstr>
      <vt:lpstr/>
      <vt:lpstr>Arial Unicode MS</vt:lpstr>
      <vt:lpstr>Calibri Light</vt:lpstr>
      <vt:lpstr>Gubbi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fm65</dc:creator>
  <cp:lastModifiedBy>fm65</cp:lastModifiedBy>
  <cp:revision>11</cp:revision>
  <dcterms:created xsi:type="dcterms:W3CDTF">2023-05-09T02:10:51Z</dcterms:created>
  <dcterms:modified xsi:type="dcterms:W3CDTF">2023-05-09T02:10:51Z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