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0F15-9033-445F-8C10-3D3837216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99E0A-97EA-4838-B400-56DDC04C1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D8-E260-4E56-9D1A-6951190AE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1F72-1B00-455A-8639-6CFECD9F62BC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132D2-21F2-44E3-A241-DC1E8F84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25E61-38B5-4CAD-B1A1-DB421B643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15A2-03B2-4FA0-A269-2AC239370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75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51F1B-9285-44DD-AC16-07DDFB04C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9F8BA-D322-4DD7-9AB5-18187EB1F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750E9-3153-4012-8CFF-27613159E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1F72-1B00-455A-8639-6CFECD9F62BC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3306-B8BD-461C-8DC2-0A7F905E0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30B90-3D47-4F02-932D-35DAD19F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15A2-03B2-4FA0-A269-2AC239370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86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9055D9-7E6E-4446-AC80-6DA8C2383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24AA8-DE57-4139-8E6C-4500C1718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7C6B6-84B8-459B-B481-98702A5B9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1F72-1B00-455A-8639-6CFECD9F62BC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BEE7D-695D-4A92-BAF0-F237B6347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4E372-326D-4161-84C1-30CF2CF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15A2-03B2-4FA0-A269-2AC239370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28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448F-EDC3-48F0-86AC-187BA261A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3D655-B77D-448B-917D-7802DC88D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8E2C6-6003-4462-A841-811524D06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1F72-1B00-455A-8639-6CFECD9F62BC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8C293-FD01-457E-90B2-F10D33512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D5D36-C622-49F3-85DB-E497D1A1A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15A2-03B2-4FA0-A269-2AC239370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739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29B4-E837-410F-A98B-D035A410E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CCB48-ABC6-462C-B08A-85F780F0C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5F94B-3DDD-4096-8DBE-09249A22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1F72-1B00-455A-8639-6CFECD9F62BC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260D3-25EE-4CBF-B99B-DB7BDE7C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9943F-360D-47EE-BB4C-1E6535B6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15A2-03B2-4FA0-A269-2AC239370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85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BB2BA-3ADE-4657-B24C-D60FF1D9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16DF5-32A8-4F4C-B1D5-B8B0BB74F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7BCA6-9D2F-428C-9F83-3F9355E1F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E2DBD-FC72-4B95-8851-96C136C0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1F72-1B00-455A-8639-6CFECD9F62BC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C996D-B981-4DC0-AB9C-F0E8F1A6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55168-9A71-44A6-8993-C702C904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15A2-03B2-4FA0-A269-2AC239370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47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A5142-646B-47C4-8DC5-F8C2105DE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08BA6-EDA8-4017-8945-B88A8866F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251B4-FE7A-4A15-AD17-CF360D2A4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CA4F27-CCD6-4CAC-B8B8-7C193A2FF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41491-738F-4F48-9539-03561B417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093FA2-D7D3-4ED4-974D-6B14B0B64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1F72-1B00-455A-8639-6CFECD9F62BC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657C35-7A28-406A-A8B6-DFEBAF05C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87640C-A1D2-40B5-9416-6C7482ACC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15A2-03B2-4FA0-A269-2AC239370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33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C58FE-3AED-45A3-BBD9-059C6ECB4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A4AC2F-B0C2-42D5-9916-A4EB5572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1F72-1B00-455A-8639-6CFECD9F62BC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5C69B-3A3F-41B7-8F8E-D86D83DF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A1775-1EBC-44D9-846A-5A4E6815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15A2-03B2-4FA0-A269-2AC239370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88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2485E0-0641-46CF-8C2B-F3272BFCB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1F72-1B00-455A-8639-6CFECD9F62BC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B60697-0540-47BD-B5EC-9AE7394DE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63C1D-C3DA-4197-833D-65D48202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15A2-03B2-4FA0-A269-2AC239370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57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1FFD1-BF8D-4CB2-BA40-F2E2CD8DD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B64D9-6745-4BD4-B104-6D99A3B18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E94AC-E0AB-4411-9864-B28BE6574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75397-BB41-4ADD-A385-9FA0A85A5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1F72-1B00-455A-8639-6CFECD9F62BC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5D4C8-C2B2-4EF4-913C-17740B47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EE1A9-E50F-438B-B148-AB3E61080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15A2-03B2-4FA0-A269-2AC239370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62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764DC-8B07-4D4A-A22D-A7A86E508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520618-BAA9-4C5C-A89B-9EC61DCD0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99D52-0AA0-4027-B879-49F50C69A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EA87E-782D-41F3-8662-69DEE39FE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1F72-1B00-455A-8639-6CFECD9F62BC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D75F3-049C-4C97-A154-F1E524F3B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63995-6A09-4DA1-B4E4-7D9093FC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15A2-03B2-4FA0-A269-2AC239370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27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D63122-350C-43D6-9274-41197703A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DC8E6-3AF5-432C-86D0-405E20A67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DD08F-40CD-4486-AA6D-0C740D719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91F72-1B00-455A-8639-6CFECD9F62BC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B5F20-D057-478C-AE54-BC21FEB07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66973-B152-450A-8FAB-90082BE8B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115A2-03B2-4FA0-A269-2AC239370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34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6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10" Type="http://schemas.openxmlformats.org/officeDocument/2006/relationships/image" Target="../media/image12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485C4-6299-48DB-99B8-52FC02C725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Fight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E38E1-334D-4618-807F-DD58FBFF9F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Sports Analytics Company. </a:t>
            </a:r>
          </a:p>
          <a:p>
            <a:r>
              <a:rPr lang="en-GB" dirty="0"/>
              <a:t>A Member of: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F332E4-0B01-4C9F-AAB7-BDD72BD00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5" y="4534182"/>
            <a:ext cx="35242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40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02AC03-D886-4E8B-B465-3CD59C25B5D7}"/>
              </a:ext>
            </a:extLst>
          </p:cNvPr>
          <p:cNvSpPr txBox="1"/>
          <p:nvPr/>
        </p:nvSpPr>
        <p:spPr>
          <a:xfrm>
            <a:off x="390418" y="380144"/>
            <a:ext cx="101816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latin typeface="+mj-lt"/>
              </a:rPr>
              <a:t>Competitive Advantages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932932-CF85-46CF-BAA9-CF2B2FA05C6E}"/>
              </a:ext>
            </a:extLst>
          </p:cNvPr>
          <p:cNvSpPr/>
          <p:nvPr/>
        </p:nvSpPr>
        <p:spPr>
          <a:xfrm>
            <a:off x="943429" y="1611086"/>
            <a:ext cx="2583542" cy="7982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PATENT PENDING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51F3BF-109C-4508-80A9-3B7480CA32CA}"/>
              </a:ext>
            </a:extLst>
          </p:cNvPr>
          <p:cNvSpPr/>
          <p:nvPr/>
        </p:nvSpPr>
        <p:spPr>
          <a:xfrm>
            <a:off x="4339771" y="1611086"/>
            <a:ext cx="2423886" cy="7982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EASE OF USE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194B2B-5264-4BB0-B65C-A9A56D216BBF}"/>
              </a:ext>
            </a:extLst>
          </p:cNvPr>
          <p:cNvSpPr/>
          <p:nvPr/>
        </p:nvSpPr>
        <p:spPr>
          <a:xfrm>
            <a:off x="7982857" y="1611086"/>
            <a:ext cx="2589251" cy="7982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UNIQUE PRODUCT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DF8075-DA5C-44C1-BD7F-1F8FA858471F}"/>
              </a:ext>
            </a:extLst>
          </p:cNvPr>
          <p:cNvSpPr txBox="1"/>
          <p:nvPr/>
        </p:nvSpPr>
        <p:spPr>
          <a:xfrm>
            <a:off x="943429" y="2627086"/>
            <a:ext cx="2583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Enforce patent protection of proprietary technology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E26057-277E-485D-94AD-EE5A1927B44C}"/>
              </a:ext>
            </a:extLst>
          </p:cNvPr>
          <p:cNvSpPr txBox="1"/>
          <p:nvPr/>
        </p:nvSpPr>
        <p:spPr>
          <a:xfrm>
            <a:off x="4259943" y="2627085"/>
            <a:ext cx="25835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Satisfied Broadcast base have little incentive to switch. Data is gathered from video only. Easy to adopt.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C5EA58-F498-4053-A466-B49331BA6C5B}"/>
              </a:ext>
            </a:extLst>
          </p:cNvPr>
          <p:cNvSpPr txBox="1"/>
          <p:nvPr/>
        </p:nvSpPr>
        <p:spPr>
          <a:xfrm>
            <a:off x="7982857" y="2627086"/>
            <a:ext cx="2583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Technology extends beyond reach of existing software and methods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969E40-A2EB-493D-81F5-66D26DDFC15A}"/>
              </a:ext>
            </a:extLst>
          </p:cNvPr>
          <p:cNvSpPr/>
          <p:nvPr/>
        </p:nvSpPr>
        <p:spPr>
          <a:xfrm>
            <a:off x="943429" y="4290118"/>
            <a:ext cx="2583542" cy="7982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SECURE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1917AE-5B2D-43CD-8A1F-E009DDEFDDFA}"/>
              </a:ext>
            </a:extLst>
          </p:cNvPr>
          <p:cNvSpPr txBox="1"/>
          <p:nvPr/>
        </p:nvSpPr>
        <p:spPr>
          <a:xfrm>
            <a:off x="943429" y="5458773"/>
            <a:ext cx="3011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Enforce Data Security encryption with Attribute-based encryption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416669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D30F-D72F-4011-866A-EE146C051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F20A3-E6C7-4295-9499-D08C07AB8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467"/>
            <a:ext cx="10515600" cy="4771496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Sports Teams, Athletes and Officials make decisions by either guessing or using their gut. They will either be lucky or wrong.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Use of Analytics is expected to become a necessity in any sport or business however there are data collection issues.</a:t>
            </a:r>
          </a:p>
          <a:p>
            <a:endParaRPr lang="en-GB" sz="1400" dirty="0"/>
          </a:p>
          <a:p>
            <a:r>
              <a:rPr lang="en-GB" dirty="0"/>
              <a:t>Current methods are intrusive to athlete performance and there are limited opportunities to move quickly.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6125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DFCB-0418-4F77-931B-70AC0AF3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72901-5CFE-4F40-BE85-E76127450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AI deep learning platform where athletes performance can be tracked using nothing but video</a:t>
            </a:r>
          </a:p>
          <a:p>
            <a:endParaRPr lang="en-GB" dirty="0"/>
          </a:p>
          <a:p>
            <a:r>
              <a:rPr lang="en-GB" dirty="0"/>
              <a:t>System is entirely software-based, just requiring video from a single camera</a:t>
            </a:r>
          </a:p>
          <a:p>
            <a:endParaRPr lang="en-GB" dirty="0"/>
          </a:p>
          <a:p>
            <a:r>
              <a:rPr lang="en-GB" dirty="0"/>
              <a:t>Opportunity to move quickly for different broadcast platforms to provide stories to viewers which may otherwise require significant research &amp; additional costs.</a:t>
            </a:r>
          </a:p>
        </p:txBody>
      </p:sp>
    </p:spTree>
    <p:extLst>
      <p:ext uri="{BB962C8B-B14F-4D97-AF65-F5344CB8AC3E}">
        <p14:creationId xmlns:p14="http://schemas.microsoft.com/office/powerpoint/2010/main" val="3789638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03C1C-CF5A-4A61-8444-E97F6359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Market Validation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FCF8BC-2EDC-4F6B-AE6E-61735D5D5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7163"/>
            <a:ext cx="4733018" cy="1947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2B06ED-0D5A-4BC6-8EF1-750044FFD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27163"/>
            <a:ext cx="5152571" cy="14087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45DE98-5F8B-41C5-87C9-DCC9599A9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526972"/>
            <a:ext cx="6478814" cy="1047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DC31FD-585A-430D-BD45-71B703944C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2286" y="4245882"/>
            <a:ext cx="6491514" cy="6576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C5DA4A-0ACC-4576-9F9A-D6943C5BDB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3371" y="5109029"/>
            <a:ext cx="5274582" cy="130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56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0007-915E-4150-8FFC-CEC3D1D5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Market Size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7FC6DDF-3395-4FF2-AA64-44AEEEA94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362" y="1349829"/>
            <a:ext cx="9414933" cy="472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5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28A1-986C-4C11-9CA8-4E51EEE77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0F853-8F23-4A5A-BE69-DAD97C73B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429"/>
            <a:ext cx="10515600" cy="4725534"/>
          </a:xfrm>
        </p:spPr>
        <p:txBody>
          <a:bodyPr/>
          <a:lstStyle/>
          <a:p>
            <a:r>
              <a:rPr lang="en-GB" dirty="0"/>
              <a:t>Data Capture 		AI Data Analysis 		Data Presentation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76D59E1-D9AA-48A3-A3D6-6E5D4EB58020}"/>
              </a:ext>
            </a:extLst>
          </p:cNvPr>
          <p:cNvCxnSpPr>
            <a:cxnSpLocks/>
          </p:cNvCxnSpPr>
          <p:nvPr/>
        </p:nvCxnSpPr>
        <p:spPr>
          <a:xfrm>
            <a:off x="3178629" y="1690688"/>
            <a:ext cx="1320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5E594E-9CBC-4BDC-A998-651DC484D82F}"/>
              </a:ext>
            </a:extLst>
          </p:cNvPr>
          <p:cNvCxnSpPr>
            <a:cxnSpLocks/>
          </p:cNvCxnSpPr>
          <p:nvPr/>
        </p:nvCxnSpPr>
        <p:spPr>
          <a:xfrm>
            <a:off x="7010400" y="1690688"/>
            <a:ext cx="1146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ABB1F01-D5F4-455B-9242-41D469EBE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57" y="2066924"/>
            <a:ext cx="3933371" cy="24470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E3FA6F2-505F-4431-97F1-CA38D9BF6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029" y="3680503"/>
            <a:ext cx="2628900" cy="12096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3A9CB2-96CB-428A-AD67-4D7B6AC29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429" y="4845390"/>
            <a:ext cx="3848100" cy="1000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7DE678F-7688-48E7-98A0-8C5952CFC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6657" y="2776992"/>
            <a:ext cx="3512459" cy="383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05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C0FD-A971-417A-A2BC-330610C0A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AC1EE-8407-44FC-A4CF-74B5D76B0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Data</a:t>
            </a:r>
          </a:p>
          <a:p>
            <a:pPr marL="0" indent="0">
              <a:buNone/>
            </a:pPr>
            <a:r>
              <a:rPr lang="en-GB" sz="2400" dirty="0"/>
              <a:t>&gt;Up-to-Date and comprehensive athlete &amp; team data is unique and extremely valuable</a:t>
            </a:r>
          </a:p>
          <a:p>
            <a:r>
              <a:rPr lang="en-GB" b="1" dirty="0"/>
              <a:t>SAAS</a:t>
            </a:r>
          </a:p>
          <a:p>
            <a:pPr marL="0" indent="0">
              <a:buNone/>
            </a:pPr>
            <a:r>
              <a:rPr lang="en-GB" sz="2400" dirty="0"/>
              <a:t>&gt;Software licensed product for Media Outlets\Teams\Fantasy\Tech Vendors</a:t>
            </a:r>
          </a:p>
          <a:p>
            <a:r>
              <a:rPr lang="en-GB" b="1" dirty="0"/>
              <a:t>Partnerships</a:t>
            </a:r>
          </a:p>
          <a:p>
            <a:pPr marL="0" indent="0">
              <a:buNone/>
            </a:pPr>
            <a:r>
              <a:rPr lang="en-GB" dirty="0"/>
              <a:t>&gt;</a:t>
            </a:r>
            <a:r>
              <a:rPr lang="en-GB" sz="2400" dirty="0"/>
              <a:t>Develop key partnerships with broadcasters\OTT outlets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70973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ADD4-7B3A-4B3E-AEAC-1073BFA13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Market Adoption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475715-437B-494D-A36A-7F81E75036D0}"/>
              </a:ext>
            </a:extLst>
          </p:cNvPr>
          <p:cNvSpPr txBox="1"/>
          <p:nvPr/>
        </p:nvSpPr>
        <p:spPr>
          <a:xfrm>
            <a:off x="590378" y="1690688"/>
            <a:ext cx="23742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EVENTS</a:t>
            </a:r>
          </a:p>
          <a:p>
            <a:pPr algn="ctr"/>
            <a:r>
              <a:rPr lang="en-GB" sz="1400" dirty="0"/>
              <a:t>Target specific events</a:t>
            </a:r>
          </a:p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ED36D-EE81-4A07-AF72-AB9DD3F2866C}"/>
              </a:ext>
            </a:extLst>
          </p:cNvPr>
          <p:cNvSpPr txBox="1"/>
          <p:nvPr/>
        </p:nvSpPr>
        <p:spPr>
          <a:xfrm>
            <a:off x="4648198" y="1633135"/>
            <a:ext cx="266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PARTNERSHIPS</a:t>
            </a:r>
          </a:p>
          <a:p>
            <a:pPr algn="ctr"/>
            <a:r>
              <a:rPr lang="en-GB" sz="1400" dirty="0"/>
              <a:t>Broadcasters\OTT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60ABB2-699A-4F72-9A9F-887B3BCB4DA5}"/>
              </a:ext>
            </a:extLst>
          </p:cNvPr>
          <p:cNvSpPr txBox="1"/>
          <p:nvPr/>
        </p:nvSpPr>
        <p:spPr>
          <a:xfrm>
            <a:off x="8273144" y="1690688"/>
            <a:ext cx="3657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SUBSCRIPTION\LICENSING MODEL</a:t>
            </a:r>
          </a:p>
          <a:p>
            <a:pPr algn="ctr"/>
            <a:r>
              <a:rPr lang="en-GB" sz="1200" dirty="0"/>
              <a:t>Media Outlets\Teams\Fantasy\Tech Vendors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157F88-79F9-40B6-958A-FC4320D81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727" y="2369920"/>
            <a:ext cx="2048545" cy="4823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5DC477-C6C9-4169-BF06-3CD735CD6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438" y="2889951"/>
            <a:ext cx="942974" cy="90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95AA26-8F89-42EE-BDF9-07BF45B04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895" y="3896851"/>
            <a:ext cx="1962150" cy="7858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5F1E35-AF28-4655-862D-0A64941526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38" y="2578101"/>
            <a:ext cx="1704975" cy="8191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1D26FE-1A67-44FB-B791-166C38977B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8749" y="4734379"/>
            <a:ext cx="1485900" cy="733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26A842-8B90-43DB-898D-D5A9637C21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2437" y="5467804"/>
            <a:ext cx="876300" cy="8191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246D8A-B3FB-42E3-9819-2CEB73DAA7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9393" y="5519513"/>
            <a:ext cx="933450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97B396-F307-42B3-8B47-AB554C46F7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50650" y="5014688"/>
            <a:ext cx="1381125" cy="762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176BF06-ED44-4311-B6DC-B6E600DFA1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12525" y="2523673"/>
            <a:ext cx="1619250" cy="6572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4249933-6E40-49D0-8B1D-7916047812F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6996" y="3267294"/>
            <a:ext cx="1485900" cy="7905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D27A3AD-B25E-4CB1-9C8E-39714C9C1BD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04561" y="3016251"/>
            <a:ext cx="685800" cy="381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3C1ABF7-75E4-4351-A06B-A20D358B6AA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63683" y="4144265"/>
            <a:ext cx="1152525" cy="6096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CF86A9F-237D-4C78-BCC7-2D4F53CCC9E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90194" y="3506079"/>
            <a:ext cx="914400" cy="11906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79DE3E1-E059-4CCE-A2C6-75BCDB13450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74511" y="4814663"/>
            <a:ext cx="1552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0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860677B-26DF-42DC-B53A-BC9960302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51" y="924729"/>
            <a:ext cx="1892544" cy="4103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2B06A5-B51A-4B05-A16D-48B780130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104" y="997380"/>
            <a:ext cx="2130089" cy="3878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DE9600A-14D2-48EE-A3AD-957453E1B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29" y="254737"/>
            <a:ext cx="1861060" cy="6055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EDA0D1-2569-47AC-9A39-5BC22CB19A55}"/>
              </a:ext>
            </a:extLst>
          </p:cNvPr>
          <p:cNvSpPr txBox="1"/>
          <p:nvPr/>
        </p:nvSpPr>
        <p:spPr>
          <a:xfrm>
            <a:off x="9508280" y="2972904"/>
            <a:ext cx="258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AI\AUTOMATION BASED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479733-199B-4512-8020-37F2FE70E850}"/>
              </a:ext>
            </a:extLst>
          </p:cNvPr>
          <p:cNvSpPr txBox="1"/>
          <p:nvPr/>
        </p:nvSpPr>
        <p:spPr>
          <a:xfrm>
            <a:off x="18983" y="3021876"/>
            <a:ext cx="42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MANUAL COLLECTION\WEARABLES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3B5146-6513-4E12-9737-FED0345105CA}"/>
              </a:ext>
            </a:extLst>
          </p:cNvPr>
          <p:cNvSpPr txBox="1"/>
          <p:nvPr/>
        </p:nvSpPr>
        <p:spPr>
          <a:xfrm>
            <a:off x="6160645" y="416674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GAME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43C47A-3D3A-43D2-809D-D94B04F68092}"/>
              </a:ext>
            </a:extLst>
          </p:cNvPr>
          <p:cNvSpPr txBox="1"/>
          <p:nvPr/>
        </p:nvSpPr>
        <p:spPr>
          <a:xfrm>
            <a:off x="3928533" y="5374706"/>
            <a:ext cx="2662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CONSUMER\FITNESS FOCUSED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03469E-DEC1-41CA-9493-136FB4BCE8D9}"/>
              </a:ext>
            </a:extLst>
          </p:cNvPr>
          <p:cNvCxnSpPr/>
          <p:nvPr/>
        </p:nvCxnSpPr>
        <p:spPr>
          <a:xfrm>
            <a:off x="8786406" y="3342439"/>
            <a:ext cx="2442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73F7F4-6436-4E10-AE06-3C60C413FFF7}"/>
              </a:ext>
            </a:extLst>
          </p:cNvPr>
          <p:cNvCxnSpPr>
            <a:cxnSpLocks/>
          </p:cNvCxnSpPr>
          <p:nvPr/>
        </p:nvCxnSpPr>
        <p:spPr>
          <a:xfrm>
            <a:off x="6096000" y="4358439"/>
            <a:ext cx="11114" cy="1662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D3B00D-7B55-4F18-86C7-7CF4CD81C4FF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541867"/>
            <a:ext cx="11114" cy="1751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246F86B-7D42-40D4-A4BC-6C2B2E0914D1}"/>
              </a:ext>
            </a:extLst>
          </p:cNvPr>
          <p:cNvCxnSpPr>
            <a:cxnSpLocks/>
          </p:cNvCxnSpPr>
          <p:nvPr/>
        </p:nvCxnSpPr>
        <p:spPr>
          <a:xfrm flipH="1">
            <a:off x="292450" y="3369520"/>
            <a:ext cx="2284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2079CEAA-9F27-462E-AD3A-57A96D8921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9638" y="4798163"/>
            <a:ext cx="1866249" cy="35785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0A159FB-1C2D-433E-B075-F729546DEF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0917" y="1329263"/>
            <a:ext cx="1714500" cy="7239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4EDBD06-B8E0-476C-82D7-10629D0A77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0096" y="433365"/>
            <a:ext cx="1428400" cy="56595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7537792-865A-44F9-8843-33F580B65C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3104" y="4937325"/>
            <a:ext cx="2028825" cy="43738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8C38C11-F69B-4871-8D18-3C933A0F7D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67443" y="5415786"/>
            <a:ext cx="2105025" cy="58102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B9C5349-AF14-4B24-866E-48F9CBDD62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18710" y="1039214"/>
            <a:ext cx="2048545" cy="48236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B0E0B48-8929-407A-9316-E074A8C363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04531" y="2193549"/>
            <a:ext cx="2324100" cy="44767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D1DC739-4428-49CF-9598-10BB0A1D856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13238" y="1487222"/>
            <a:ext cx="1695042" cy="63613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24B66A3-7E87-416A-AAF5-0F2D217D805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3710" y="1385274"/>
            <a:ext cx="1905000" cy="43815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3B4198C-73BA-481D-A34C-E22C6BA247E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92197" y="1491188"/>
            <a:ext cx="1695450" cy="56197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43F213F-C18F-4732-B5C3-DA46A965DE6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0472" y="1922543"/>
            <a:ext cx="2371725" cy="51435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C201C7D-CBC9-49A8-997C-E278E172C38B}"/>
              </a:ext>
            </a:extLst>
          </p:cNvPr>
          <p:cNvSpPr txBox="1"/>
          <p:nvPr/>
        </p:nvSpPr>
        <p:spPr>
          <a:xfrm>
            <a:off x="4455887" y="2972904"/>
            <a:ext cx="3497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Competitive</a:t>
            </a:r>
          </a:p>
          <a:p>
            <a:pPr algn="ctr"/>
            <a:r>
              <a:rPr lang="en-GB" sz="4000" dirty="0"/>
              <a:t>Landscape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FED39777-35E3-4207-84C7-A63DED14F7D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76702" y="573491"/>
            <a:ext cx="1986498" cy="42503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806C512-C5B9-46FF-B116-6C46D8FAF7C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23001" y="1369810"/>
            <a:ext cx="1495425" cy="5143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91389CE-51EC-4060-A7A2-2805A3A6BC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3015" y="5181893"/>
            <a:ext cx="2028825" cy="43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83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265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Fight Tracker</vt:lpstr>
      <vt:lpstr>Problem</vt:lpstr>
      <vt:lpstr>Solution</vt:lpstr>
      <vt:lpstr>Market Validation</vt:lpstr>
      <vt:lpstr>Market Size</vt:lpstr>
      <vt:lpstr>Product</vt:lpstr>
      <vt:lpstr>Business Model</vt:lpstr>
      <vt:lpstr>Market Adoption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Mansoor, Feroz</dc:creator>
  <cp:lastModifiedBy>Mansoor, Feroz</cp:lastModifiedBy>
  <cp:revision>70</cp:revision>
  <dcterms:created xsi:type="dcterms:W3CDTF">2018-06-11T18:31:30Z</dcterms:created>
  <dcterms:modified xsi:type="dcterms:W3CDTF">2018-06-13T11:29:18Z</dcterms:modified>
</cp:coreProperties>
</file>