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83" autoAdjust="0"/>
    <p:restoredTop sz="94660"/>
  </p:normalViewPr>
  <p:slideViewPr>
    <p:cSldViewPr snapToGrid="0">
      <p:cViewPr varScale="1">
        <p:scale>
          <a:sx n="96" d="100"/>
          <a:sy n="96" d="100"/>
        </p:scale>
        <p:origin x="36" y="2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F2762-9358-4566-9CB1-264CB12A4273}" type="datetimeFigureOut">
              <a:rPr lang="zh-CN" altLang="en-US" smtClean="0"/>
              <a:t>2024/1/25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FB5DD-0183-4F39-BA46-A7B45A631F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7320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F2762-9358-4566-9CB1-264CB12A4273}" type="datetimeFigureOut">
              <a:rPr lang="zh-CN" altLang="en-US" smtClean="0"/>
              <a:t>2024/1/25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FB5DD-0183-4F39-BA46-A7B45A631F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7431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F2762-9358-4566-9CB1-264CB12A4273}" type="datetimeFigureOut">
              <a:rPr lang="zh-CN" altLang="en-US" smtClean="0"/>
              <a:t>2024/1/25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FB5DD-0183-4F39-BA46-A7B45A631F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0852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F2762-9358-4566-9CB1-264CB12A4273}" type="datetimeFigureOut">
              <a:rPr lang="zh-CN" altLang="en-US" smtClean="0"/>
              <a:t>2024/1/25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FB5DD-0183-4F39-BA46-A7B45A631F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6588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F2762-9358-4566-9CB1-264CB12A4273}" type="datetimeFigureOut">
              <a:rPr lang="zh-CN" altLang="en-US" smtClean="0"/>
              <a:t>2024/1/25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FB5DD-0183-4F39-BA46-A7B45A631F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7110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F2762-9358-4566-9CB1-264CB12A4273}" type="datetimeFigureOut">
              <a:rPr lang="zh-CN" altLang="en-US" smtClean="0"/>
              <a:t>2024/1/25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FB5DD-0183-4F39-BA46-A7B45A631F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571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F2762-9358-4566-9CB1-264CB12A4273}" type="datetimeFigureOut">
              <a:rPr lang="zh-CN" altLang="en-US" smtClean="0"/>
              <a:t>2024/1/25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FB5DD-0183-4F39-BA46-A7B45A631F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9957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F2762-9358-4566-9CB1-264CB12A4273}" type="datetimeFigureOut">
              <a:rPr lang="zh-CN" altLang="en-US" smtClean="0"/>
              <a:t>2024/1/25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FB5DD-0183-4F39-BA46-A7B45A631F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0307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F2762-9358-4566-9CB1-264CB12A4273}" type="datetimeFigureOut">
              <a:rPr lang="zh-CN" altLang="en-US" smtClean="0"/>
              <a:t>2024/1/25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FB5DD-0183-4F39-BA46-A7B45A631F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2029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F2762-9358-4566-9CB1-264CB12A4273}" type="datetimeFigureOut">
              <a:rPr lang="zh-CN" altLang="en-US" smtClean="0"/>
              <a:t>2024/1/25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FB5DD-0183-4F39-BA46-A7B45A631F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74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F2762-9358-4566-9CB1-264CB12A4273}" type="datetimeFigureOut">
              <a:rPr lang="zh-CN" altLang="en-US" smtClean="0"/>
              <a:t>2024/1/25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FB5DD-0183-4F39-BA46-A7B45A631F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1835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6F2762-9358-4566-9CB1-264CB12A4273}" type="datetimeFigureOut">
              <a:rPr lang="zh-CN" altLang="en-US" smtClean="0"/>
              <a:t>2024/1/25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5FB5DD-0183-4F39-BA46-A7B45A631F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9006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598B9AE-173E-B76C-4A5B-1FF6B36F3DC7}"/>
              </a:ext>
            </a:extLst>
          </p:cNvPr>
          <p:cNvSpPr/>
          <p:nvPr/>
        </p:nvSpPr>
        <p:spPr>
          <a:xfrm>
            <a:off x="5418316" y="968302"/>
            <a:ext cx="2604925" cy="3702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Agent’s Policy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7C1C5B4-A4B5-B530-3D16-F8194C0D0E3C}"/>
              </a:ext>
            </a:extLst>
          </p:cNvPr>
          <p:cNvSpPr/>
          <p:nvPr/>
        </p:nvSpPr>
        <p:spPr>
          <a:xfrm>
            <a:off x="1733327" y="1857665"/>
            <a:ext cx="1806040" cy="3880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Learned Model</a:t>
            </a:r>
            <a:endParaRPr lang="zh-CN" altLang="en-US" dirty="0"/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56FD0961-6CAD-1F94-13F2-DFEA1D146C5C}"/>
              </a:ext>
            </a:extLst>
          </p:cNvPr>
          <p:cNvSpPr/>
          <p:nvPr/>
        </p:nvSpPr>
        <p:spPr>
          <a:xfrm rot="20865971">
            <a:off x="3717640" y="1379145"/>
            <a:ext cx="1601049" cy="26779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流程图: 过程 6">
            <a:extLst>
              <a:ext uri="{FF2B5EF4-FFF2-40B4-BE49-F238E27FC236}">
                <a16:creationId xmlns:a16="http://schemas.microsoft.com/office/drawing/2014/main" id="{C3D38B09-48F9-714F-29AD-456F54C52C48}"/>
              </a:ext>
            </a:extLst>
          </p:cNvPr>
          <p:cNvSpPr/>
          <p:nvPr/>
        </p:nvSpPr>
        <p:spPr>
          <a:xfrm>
            <a:off x="5664563" y="2946709"/>
            <a:ext cx="2207941" cy="322292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Environment</a:t>
            </a:r>
            <a:endParaRPr lang="zh-CN" altLang="en-US" dirty="0"/>
          </a:p>
        </p:txBody>
      </p:sp>
      <p:sp>
        <p:nvSpPr>
          <p:cNvPr id="8" name="箭头: 右 7">
            <a:extLst>
              <a:ext uri="{FF2B5EF4-FFF2-40B4-BE49-F238E27FC236}">
                <a16:creationId xmlns:a16="http://schemas.microsoft.com/office/drawing/2014/main" id="{869A471A-F895-7A33-9A9F-11C40D224398}"/>
              </a:ext>
            </a:extLst>
          </p:cNvPr>
          <p:cNvSpPr/>
          <p:nvPr/>
        </p:nvSpPr>
        <p:spPr>
          <a:xfrm rot="12032039">
            <a:off x="3599978" y="2599496"/>
            <a:ext cx="1721312" cy="25135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69890C8-FE09-3765-93EB-7F617B4909C6}"/>
              </a:ext>
            </a:extLst>
          </p:cNvPr>
          <p:cNvSpPr txBox="1"/>
          <p:nvPr/>
        </p:nvSpPr>
        <p:spPr>
          <a:xfrm>
            <a:off x="3172756" y="2815601"/>
            <a:ext cx="1806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Provide data/experiences to learn the model</a:t>
            </a:r>
            <a:endParaRPr lang="zh-CN" altLang="en-US" sz="12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098B208-E4A8-8592-AC31-B5B722992D20}"/>
              </a:ext>
            </a:extLst>
          </p:cNvPr>
          <p:cNvSpPr txBox="1"/>
          <p:nvPr/>
        </p:nvSpPr>
        <p:spPr>
          <a:xfrm>
            <a:off x="3422839" y="1074053"/>
            <a:ext cx="1603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Simulated experiences</a:t>
            </a:r>
            <a:endParaRPr lang="zh-CN" altLang="en-US" sz="1200" dirty="0"/>
          </a:p>
        </p:txBody>
      </p:sp>
      <p:sp>
        <p:nvSpPr>
          <p:cNvPr id="11" name="箭头: 右弧形 10">
            <a:extLst>
              <a:ext uri="{FF2B5EF4-FFF2-40B4-BE49-F238E27FC236}">
                <a16:creationId xmlns:a16="http://schemas.microsoft.com/office/drawing/2014/main" id="{623CB779-200C-03A0-AAC0-FBB54ED895D1}"/>
              </a:ext>
            </a:extLst>
          </p:cNvPr>
          <p:cNvSpPr/>
          <p:nvPr/>
        </p:nvSpPr>
        <p:spPr>
          <a:xfrm>
            <a:off x="8115584" y="1085415"/>
            <a:ext cx="597705" cy="2094197"/>
          </a:xfrm>
          <a:prstGeom prst="curved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4C78B57-DC53-CF4C-7C48-CAD4F6CACD26}"/>
              </a:ext>
            </a:extLst>
          </p:cNvPr>
          <p:cNvSpPr txBox="1"/>
          <p:nvPr/>
        </p:nvSpPr>
        <p:spPr>
          <a:xfrm>
            <a:off x="8177031" y="1913198"/>
            <a:ext cx="10482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Action</a:t>
            </a:r>
          </a:p>
        </p:txBody>
      </p:sp>
      <p:sp>
        <p:nvSpPr>
          <p:cNvPr id="15" name="箭头: 下 14">
            <a:extLst>
              <a:ext uri="{FF2B5EF4-FFF2-40B4-BE49-F238E27FC236}">
                <a16:creationId xmlns:a16="http://schemas.microsoft.com/office/drawing/2014/main" id="{4AC498A7-C7C2-1C11-254B-07B61F53D36C}"/>
              </a:ext>
            </a:extLst>
          </p:cNvPr>
          <p:cNvSpPr/>
          <p:nvPr/>
        </p:nvSpPr>
        <p:spPr>
          <a:xfrm rot="10800000">
            <a:off x="6575361" y="3492600"/>
            <a:ext cx="450509" cy="34903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9998BD9B-B6D8-B498-5D42-15264F20B373}"/>
              </a:ext>
            </a:extLst>
          </p:cNvPr>
          <p:cNvSpPr/>
          <p:nvPr/>
        </p:nvSpPr>
        <p:spPr>
          <a:xfrm>
            <a:off x="1733327" y="4293967"/>
            <a:ext cx="2342449" cy="208028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u="sng" dirty="0"/>
              <a:t>User Configuration</a:t>
            </a:r>
          </a:p>
          <a:p>
            <a:pPr algn="ctr"/>
            <a:endParaRPr lang="en-US" altLang="zh-CN" sz="1200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200" dirty="0"/>
              <a:t>Arrival rate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200" dirty="0"/>
              <a:t>Service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200" dirty="0"/>
              <a:t>Number of nodes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200" dirty="0"/>
              <a:t>……</a:t>
            </a:r>
          </a:p>
        </p:txBody>
      </p:sp>
      <p:sp>
        <p:nvSpPr>
          <p:cNvPr id="18" name="流程图: 过程 17">
            <a:extLst>
              <a:ext uri="{FF2B5EF4-FFF2-40B4-BE49-F238E27FC236}">
                <a16:creationId xmlns:a16="http://schemas.microsoft.com/office/drawing/2014/main" id="{0A23D3F5-50FB-CC08-49E4-FF78C4683BAE}"/>
              </a:ext>
            </a:extLst>
          </p:cNvPr>
          <p:cNvSpPr/>
          <p:nvPr/>
        </p:nvSpPr>
        <p:spPr>
          <a:xfrm>
            <a:off x="4792728" y="4042399"/>
            <a:ext cx="3935957" cy="2328375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Queueing Network</a:t>
            </a:r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19" name="箭头: 下 18">
            <a:extLst>
              <a:ext uri="{FF2B5EF4-FFF2-40B4-BE49-F238E27FC236}">
                <a16:creationId xmlns:a16="http://schemas.microsoft.com/office/drawing/2014/main" id="{F301F869-7B66-6F10-DF20-CB6D9CD53A80}"/>
              </a:ext>
            </a:extLst>
          </p:cNvPr>
          <p:cNvSpPr/>
          <p:nvPr/>
        </p:nvSpPr>
        <p:spPr>
          <a:xfrm rot="16200000">
            <a:off x="4225943" y="5257323"/>
            <a:ext cx="450509" cy="34903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右大括号 19">
            <a:extLst>
              <a:ext uri="{FF2B5EF4-FFF2-40B4-BE49-F238E27FC236}">
                <a16:creationId xmlns:a16="http://schemas.microsoft.com/office/drawing/2014/main" id="{0D013924-9255-A833-5DA3-9499C4AD1E9A}"/>
              </a:ext>
            </a:extLst>
          </p:cNvPr>
          <p:cNvSpPr/>
          <p:nvPr/>
        </p:nvSpPr>
        <p:spPr>
          <a:xfrm>
            <a:off x="8938236" y="441588"/>
            <a:ext cx="791497" cy="2987412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9FF1FE0D-7065-5E50-678F-1276830853FD}"/>
              </a:ext>
            </a:extLst>
          </p:cNvPr>
          <p:cNvSpPr txBox="1"/>
          <p:nvPr/>
        </p:nvSpPr>
        <p:spPr>
          <a:xfrm>
            <a:off x="9768972" y="1238778"/>
            <a:ext cx="82517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Aaron</a:t>
            </a:r>
          </a:p>
          <a:p>
            <a:endParaRPr lang="en-US" altLang="zh-CN" sz="1400" b="1" dirty="0"/>
          </a:p>
          <a:p>
            <a:r>
              <a:rPr lang="en-US" altLang="zh-CN" sz="1400" b="1" dirty="0"/>
              <a:t>Josh</a:t>
            </a:r>
          </a:p>
          <a:p>
            <a:endParaRPr lang="en-US" altLang="zh-CN" sz="1400" b="1" dirty="0"/>
          </a:p>
          <a:p>
            <a:r>
              <a:rPr lang="en-US" altLang="zh-CN" sz="1400" b="1" dirty="0"/>
              <a:t>Vinayak</a:t>
            </a:r>
            <a:endParaRPr lang="zh-CN" altLang="en-US" sz="1400" b="1" dirty="0"/>
          </a:p>
        </p:txBody>
      </p:sp>
      <p:sp>
        <p:nvSpPr>
          <p:cNvPr id="22" name="右大括号 21">
            <a:extLst>
              <a:ext uri="{FF2B5EF4-FFF2-40B4-BE49-F238E27FC236}">
                <a16:creationId xmlns:a16="http://schemas.microsoft.com/office/drawing/2014/main" id="{950C5C53-9054-C347-BD63-1D11C6E3F567}"/>
              </a:ext>
            </a:extLst>
          </p:cNvPr>
          <p:cNvSpPr/>
          <p:nvPr/>
        </p:nvSpPr>
        <p:spPr>
          <a:xfrm>
            <a:off x="8938236" y="3778038"/>
            <a:ext cx="791497" cy="2742457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4" name="图片 23" descr="图示&#10;&#10;描述已自动生成">
            <a:extLst>
              <a:ext uri="{FF2B5EF4-FFF2-40B4-BE49-F238E27FC236}">
                <a16:creationId xmlns:a16="http://schemas.microsoft.com/office/drawing/2014/main" id="{CCE7986C-4227-00F5-FD19-9A84E8A8F4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052"/>
          <a:stretch/>
        </p:blipFill>
        <p:spPr>
          <a:xfrm>
            <a:off x="5310691" y="4632996"/>
            <a:ext cx="2991152" cy="1602223"/>
          </a:xfrm>
          <a:prstGeom prst="rect">
            <a:avLst/>
          </a:prstGeom>
        </p:spPr>
      </p:pic>
      <p:sp>
        <p:nvSpPr>
          <p:cNvPr id="25" name="文本框 24">
            <a:extLst>
              <a:ext uri="{FF2B5EF4-FFF2-40B4-BE49-F238E27FC236}">
                <a16:creationId xmlns:a16="http://schemas.microsoft.com/office/drawing/2014/main" id="{47816758-5664-21CA-6FFA-7E4E1EC3D1A4}"/>
              </a:ext>
            </a:extLst>
          </p:cNvPr>
          <p:cNvSpPr txBox="1"/>
          <p:nvPr/>
        </p:nvSpPr>
        <p:spPr>
          <a:xfrm>
            <a:off x="9808575" y="4641434"/>
            <a:ext cx="73797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Fatima</a:t>
            </a:r>
          </a:p>
          <a:p>
            <a:endParaRPr lang="en-US" altLang="zh-CN" sz="1400" b="1" dirty="0"/>
          </a:p>
          <a:p>
            <a:r>
              <a:rPr lang="en-US" altLang="zh-CN" sz="1400" b="1" dirty="0"/>
              <a:t>Jevon</a:t>
            </a:r>
          </a:p>
          <a:p>
            <a:endParaRPr lang="en-US" altLang="zh-CN" sz="1400" b="1" dirty="0"/>
          </a:p>
          <a:p>
            <a:r>
              <a:rPr lang="en-US" altLang="zh-CN" sz="1400" b="1" dirty="0"/>
              <a:t>Molly</a:t>
            </a:r>
            <a:endParaRPr lang="zh-CN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448151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>
            <a:extLst>
              <a:ext uri="{FF2B5EF4-FFF2-40B4-BE49-F238E27FC236}">
                <a16:creationId xmlns:a16="http://schemas.microsoft.com/office/drawing/2014/main" id="{418698CE-D019-F13A-CAC2-53BBFA2460CF}"/>
              </a:ext>
            </a:extLst>
          </p:cNvPr>
          <p:cNvSpPr/>
          <p:nvPr/>
        </p:nvSpPr>
        <p:spPr>
          <a:xfrm>
            <a:off x="8627774" y="3170165"/>
            <a:ext cx="3078900" cy="1333686"/>
          </a:xfrm>
          <a:prstGeom prst="rect">
            <a:avLst/>
          </a:prstGeom>
          <a:ln w="28575"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流程图: 过程 5">
            <a:extLst>
              <a:ext uri="{FF2B5EF4-FFF2-40B4-BE49-F238E27FC236}">
                <a16:creationId xmlns:a16="http://schemas.microsoft.com/office/drawing/2014/main" id="{36990E45-47CE-953A-2DDC-D5C18C7CA81C}"/>
              </a:ext>
            </a:extLst>
          </p:cNvPr>
          <p:cNvSpPr/>
          <p:nvPr/>
        </p:nvSpPr>
        <p:spPr>
          <a:xfrm>
            <a:off x="0" y="0"/>
            <a:ext cx="12192000" cy="1092820"/>
          </a:xfrm>
          <a:prstGeom prst="flowChartProcess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User Prompt</a:t>
            </a:r>
          </a:p>
          <a:p>
            <a:pPr algn="r"/>
            <a:r>
              <a:rPr lang="en-US" altLang="zh-CN" sz="2000" dirty="0"/>
              <a:t>Reporter: Jevon</a:t>
            </a:r>
            <a:endParaRPr lang="zh-CN" altLang="en-US" sz="20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ED410EC-632C-2A48-9DD3-8A9D93F44D15}"/>
              </a:ext>
            </a:extLst>
          </p:cNvPr>
          <p:cNvSpPr/>
          <p:nvPr/>
        </p:nvSpPr>
        <p:spPr>
          <a:xfrm>
            <a:off x="1890971" y="1714500"/>
            <a:ext cx="5880322" cy="4765813"/>
          </a:xfrm>
          <a:prstGeom prst="rect">
            <a:avLst/>
          </a:prstGeom>
          <a:ln w="28575"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37C3637B-E463-D638-680C-29C8DC19D2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2924" y="1934713"/>
            <a:ext cx="5056941" cy="4374716"/>
          </a:xfrm>
          <a:prstGeom prst="rect">
            <a:avLst/>
          </a:prstGeom>
        </p:spPr>
      </p:pic>
      <p:sp>
        <p:nvSpPr>
          <p:cNvPr id="11" name="箭头: 右 10">
            <a:extLst>
              <a:ext uri="{FF2B5EF4-FFF2-40B4-BE49-F238E27FC236}">
                <a16:creationId xmlns:a16="http://schemas.microsoft.com/office/drawing/2014/main" id="{522ADC41-6B31-7F87-B2B4-D1513C47B4A1}"/>
              </a:ext>
            </a:extLst>
          </p:cNvPr>
          <p:cNvSpPr/>
          <p:nvPr/>
        </p:nvSpPr>
        <p:spPr>
          <a:xfrm>
            <a:off x="7953084" y="3722229"/>
            <a:ext cx="492899" cy="25198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 descr="图标&#10;&#10;描述已自动生成">
            <a:extLst>
              <a:ext uri="{FF2B5EF4-FFF2-40B4-BE49-F238E27FC236}">
                <a16:creationId xmlns:a16="http://schemas.microsoft.com/office/drawing/2014/main" id="{8854F315-F89B-F163-048C-CE0B61FE2B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757" y="3368731"/>
            <a:ext cx="865304" cy="865304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701C5775-FA11-7D64-F15D-3CB23315DC8E}"/>
              </a:ext>
            </a:extLst>
          </p:cNvPr>
          <p:cNvSpPr txBox="1"/>
          <p:nvPr/>
        </p:nvSpPr>
        <p:spPr>
          <a:xfrm>
            <a:off x="1142717" y="3437569"/>
            <a:ext cx="7482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Interact</a:t>
            </a:r>
            <a:endParaRPr lang="zh-CN" altLang="en-US" sz="1200" dirty="0"/>
          </a:p>
        </p:txBody>
      </p:sp>
      <p:sp>
        <p:nvSpPr>
          <p:cNvPr id="16" name="箭头: 上下 15">
            <a:extLst>
              <a:ext uri="{FF2B5EF4-FFF2-40B4-BE49-F238E27FC236}">
                <a16:creationId xmlns:a16="http://schemas.microsoft.com/office/drawing/2014/main" id="{0C81A9A4-22EC-7C70-718A-2DA3B89A166F}"/>
              </a:ext>
            </a:extLst>
          </p:cNvPr>
          <p:cNvSpPr/>
          <p:nvPr/>
        </p:nvSpPr>
        <p:spPr>
          <a:xfrm rot="5400000">
            <a:off x="1345650" y="3602834"/>
            <a:ext cx="258708" cy="468351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F98C79BE-5C05-FC59-A5A4-9D34A132CF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03657" y="3272801"/>
            <a:ext cx="2947275" cy="1057165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34467F45-2306-8045-AEBC-3F2458632E83}"/>
              </a:ext>
            </a:extLst>
          </p:cNvPr>
          <p:cNvSpPr txBox="1"/>
          <p:nvPr/>
        </p:nvSpPr>
        <p:spPr>
          <a:xfrm>
            <a:off x="7865255" y="3289306"/>
            <a:ext cx="7444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 dirty="0"/>
              <a:t>Wrap data into correct format</a:t>
            </a:r>
            <a:endParaRPr lang="zh-CN" altLang="en-US" sz="700" dirty="0"/>
          </a:p>
        </p:txBody>
      </p:sp>
    </p:spTree>
    <p:extLst>
      <p:ext uri="{BB962C8B-B14F-4D97-AF65-F5344CB8AC3E}">
        <p14:creationId xmlns:p14="http://schemas.microsoft.com/office/powerpoint/2010/main" val="2794737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流程图: 过程 5">
            <a:extLst>
              <a:ext uri="{FF2B5EF4-FFF2-40B4-BE49-F238E27FC236}">
                <a16:creationId xmlns:a16="http://schemas.microsoft.com/office/drawing/2014/main" id="{36990E45-47CE-953A-2DDC-D5C18C7CA81C}"/>
              </a:ext>
            </a:extLst>
          </p:cNvPr>
          <p:cNvSpPr/>
          <p:nvPr/>
        </p:nvSpPr>
        <p:spPr>
          <a:xfrm>
            <a:off x="0" y="0"/>
            <a:ext cx="12192000" cy="1092820"/>
          </a:xfrm>
          <a:prstGeom prst="flowChartProcess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Queueing Network Environment </a:t>
            </a:r>
          </a:p>
          <a:p>
            <a:pPr algn="r"/>
            <a:r>
              <a:rPr lang="en-US" altLang="zh-CN" sz="2000" dirty="0"/>
              <a:t>Reporter: Molly</a:t>
            </a:r>
            <a:endParaRPr lang="zh-CN" altLang="en-US" sz="2000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83378AA-A32E-D6B5-7ABA-FCA8825AB632}"/>
              </a:ext>
            </a:extLst>
          </p:cNvPr>
          <p:cNvSpPr/>
          <p:nvPr/>
        </p:nvSpPr>
        <p:spPr>
          <a:xfrm>
            <a:off x="875651" y="2157252"/>
            <a:ext cx="3314142" cy="1333686"/>
          </a:xfrm>
          <a:prstGeom prst="rect">
            <a:avLst/>
          </a:prstGeom>
          <a:ln w="28575"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C181EE2-61E9-0AAC-BCF3-12A11B02A4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051" y="2333458"/>
            <a:ext cx="2947275" cy="1057165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1B7DF9C6-200B-2F94-54DB-225C62E9B307}"/>
              </a:ext>
            </a:extLst>
          </p:cNvPr>
          <p:cNvSpPr/>
          <p:nvPr/>
        </p:nvSpPr>
        <p:spPr>
          <a:xfrm>
            <a:off x="893548" y="4297915"/>
            <a:ext cx="3204860" cy="1780107"/>
          </a:xfrm>
          <a:prstGeom prst="rect">
            <a:avLst/>
          </a:prstGeom>
          <a:ln w="28575"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8E2B9EB-8D46-021A-2090-4D0A58B15B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6051" y="4376252"/>
            <a:ext cx="2935809" cy="1612756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566A5538-3C41-C2FF-BDDA-F7EDAAB92082}"/>
              </a:ext>
            </a:extLst>
          </p:cNvPr>
          <p:cNvSpPr/>
          <p:nvPr/>
        </p:nvSpPr>
        <p:spPr>
          <a:xfrm>
            <a:off x="875651" y="4021503"/>
            <a:ext cx="3222757" cy="3155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Create Queueing Network Env</a:t>
            </a:r>
            <a:endParaRPr lang="zh-CN" altLang="en-US" dirty="0"/>
          </a:p>
        </p:txBody>
      </p:sp>
      <p:sp>
        <p:nvSpPr>
          <p:cNvPr id="10" name="箭头: 下 9">
            <a:extLst>
              <a:ext uri="{FF2B5EF4-FFF2-40B4-BE49-F238E27FC236}">
                <a16:creationId xmlns:a16="http://schemas.microsoft.com/office/drawing/2014/main" id="{43F2D981-C5A1-06A0-E236-42876B46F7AA}"/>
              </a:ext>
            </a:extLst>
          </p:cNvPr>
          <p:cNvSpPr/>
          <p:nvPr/>
        </p:nvSpPr>
        <p:spPr>
          <a:xfrm>
            <a:off x="2439051" y="3655859"/>
            <a:ext cx="187341" cy="20072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箭头: 右 10">
            <a:extLst>
              <a:ext uri="{FF2B5EF4-FFF2-40B4-BE49-F238E27FC236}">
                <a16:creationId xmlns:a16="http://schemas.microsoft.com/office/drawing/2014/main" id="{06BD1198-F71F-5111-85FA-2AAD931CB391}"/>
              </a:ext>
            </a:extLst>
          </p:cNvPr>
          <p:cNvSpPr/>
          <p:nvPr/>
        </p:nvSpPr>
        <p:spPr>
          <a:xfrm>
            <a:off x="4692798" y="4831448"/>
            <a:ext cx="1484371" cy="25198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 descr="图片包含 游戏机, 物体&#10;&#10;描述已自动生成">
            <a:extLst>
              <a:ext uri="{FF2B5EF4-FFF2-40B4-BE49-F238E27FC236}">
                <a16:creationId xmlns:a16="http://schemas.microsoft.com/office/drawing/2014/main" id="{2337C195-4C92-D515-88BE-02F99EA3A7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4712" y="2699126"/>
            <a:ext cx="3593599" cy="3611887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298D27DC-16B9-9453-BF48-77ABA063A741}"/>
              </a:ext>
            </a:extLst>
          </p:cNvPr>
          <p:cNvSpPr/>
          <p:nvPr/>
        </p:nvSpPr>
        <p:spPr>
          <a:xfrm>
            <a:off x="6771559" y="1965626"/>
            <a:ext cx="3679902" cy="3155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Generate Simulated Industrial System</a:t>
            </a:r>
            <a:endParaRPr lang="zh-CN" altLang="en-US" sz="1600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F736738-5CCE-7C3E-9BCD-3333A937D25E}"/>
              </a:ext>
            </a:extLst>
          </p:cNvPr>
          <p:cNvSpPr/>
          <p:nvPr/>
        </p:nvSpPr>
        <p:spPr>
          <a:xfrm>
            <a:off x="862575" y="1881143"/>
            <a:ext cx="3327218" cy="3155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Given Jevon’s User Inputs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4703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流程图: 过程 5">
            <a:extLst>
              <a:ext uri="{FF2B5EF4-FFF2-40B4-BE49-F238E27FC236}">
                <a16:creationId xmlns:a16="http://schemas.microsoft.com/office/drawing/2014/main" id="{36990E45-47CE-953A-2DDC-D5C18C7CA81C}"/>
              </a:ext>
            </a:extLst>
          </p:cNvPr>
          <p:cNvSpPr/>
          <p:nvPr/>
        </p:nvSpPr>
        <p:spPr>
          <a:xfrm>
            <a:off x="0" y="0"/>
            <a:ext cx="12192000" cy="1092820"/>
          </a:xfrm>
          <a:prstGeom prst="flowChartProcess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Interact with RL Agent</a:t>
            </a:r>
          </a:p>
          <a:p>
            <a:pPr algn="r"/>
            <a:r>
              <a:rPr lang="en-US" altLang="zh-CN" sz="2000" dirty="0"/>
              <a:t>Reporter: Fatima</a:t>
            </a:r>
            <a:endParaRPr lang="zh-CN" altLang="en-US" sz="2000" dirty="0"/>
          </a:p>
        </p:txBody>
      </p:sp>
      <p:pic>
        <p:nvPicPr>
          <p:cNvPr id="4" name="图片 3" descr="图片包含 游戏机, 物体&#10;&#10;描述已自动生成">
            <a:extLst>
              <a:ext uri="{FF2B5EF4-FFF2-40B4-BE49-F238E27FC236}">
                <a16:creationId xmlns:a16="http://schemas.microsoft.com/office/drawing/2014/main" id="{61A1BC9A-8C57-8C48-63EB-DA501DD5CF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568" y="2490404"/>
            <a:ext cx="3593599" cy="3611887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32D112A2-36E8-E923-989E-B5BE8F9C35D2}"/>
              </a:ext>
            </a:extLst>
          </p:cNvPr>
          <p:cNvSpPr/>
          <p:nvPr/>
        </p:nvSpPr>
        <p:spPr>
          <a:xfrm>
            <a:off x="753415" y="1756904"/>
            <a:ext cx="3679902" cy="3155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Simulated Industrial System</a:t>
            </a:r>
            <a:endParaRPr lang="zh-CN" altLang="en-US" sz="1600" dirty="0"/>
          </a:p>
        </p:txBody>
      </p:sp>
      <p:sp>
        <p:nvSpPr>
          <p:cNvPr id="18" name="箭头: 右弧形 17">
            <a:extLst>
              <a:ext uri="{FF2B5EF4-FFF2-40B4-BE49-F238E27FC236}">
                <a16:creationId xmlns:a16="http://schemas.microsoft.com/office/drawing/2014/main" id="{2ABD44D9-32B1-750F-4C4E-4FD33E1432C6}"/>
              </a:ext>
            </a:extLst>
          </p:cNvPr>
          <p:cNvSpPr/>
          <p:nvPr/>
        </p:nvSpPr>
        <p:spPr>
          <a:xfrm rot="5400000">
            <a:off x="6065131" y="3575764"/>
            <a:ext cx="597705" cy="2835181"/>
          </a:xfrm>
          <a:prstGeom prst="curved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BBC61BD0-3041-A7DC-B54F-71EDE104573C}"/>
              </a:ext>
            </a:extLst>
          </p:cNvPr>
          <p:cNvSpPr txBox="1"/>
          <p:nvPr/>
        </p:nvSpPr>
        <p:spPr>
          <a:xfrm>
            <a:off x="5590760" y="5356259"/>
            <a:ext cx="2261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Retrieve </a:t>
            </a:r>
            <a:r>
              <a:rPr lang="en-US" altLang="zh-CN" b="1" dirty="0"/>
              <a:t>next state</a:t>
            </a:r>
            <a:endParaRPr lang="zh-CN" altLang="en-US" b="1" dirty="0"/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A08EE793-CA57-CB44-6EC4-B91862DF46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7819" y="3049130"/>
            <a:ext cx="1333510" cy="2071703"/>
          </a:xfrm>
          <a:prstGeom prst="rect">
            <a:avLst/>
          </a:prstGeom>
        </p:spPr>
      </p:pic>
      <p:sp>
        <p:nvSpPr>
          <p:cNvPr id="22" name="箭头: 上弧形 21">
            <a:extLst>
              <a:ext uri="{FF2B5EF4-FFF2-40B4-BE49-F238E27FC236}">
                <a16:creationId xmlns:a16="http://schemas.microsoft.com/office/drawing/2014/main" id="{EF3AFCDE-6D7E-7AFF-D56A-C387297C9F29}"/>
              </a:ext>
            </a:extLst>
          </p:cNvPr>
          <p:cNvSpPr/>
          <p:nvPr/>
        </p:nvSpPr>
        <p:spPr>
          <a:xfrm>
            <a:off x="5108713" y="2852530"/>
            <a:ext cx="2672861" cy="576470"/>
          </a:xfrm>
          <a:prstGeom prst="curved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086FFE92-81FE-997D-C5B2-47CE3A5C9CA3}"/>
              </a:ext>
            </a:extLst>
          </p:cNvPr>
          <p:cNvSpPr txBox="1"/>
          <p:nvPr/>
        </p:nvSpPr>
        <p:spPr>
          <a:xfrm>
            <a:off x="5590760" y="2390887"/>
            <a:ext cx="2261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Provide </a:t>
            </a:r>
            <a:r>
              <a:rPr lang="en-US" altLang="zh-CN" b="1" dirty="0"/>
              <a:t>Reward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40976824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45</TotalTime>
  <Words>78</Words>
  <Application>Microsoft Office PowerPoint</Application>
  <PresentationFormat>宽屏</PresentationFormat>
  <Paragraphs>41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Wang, Molly</dc:creator>
  <cp:lastModifiedBy>Wang, Molly</cp:lastModifiedBy>
  <cp:revision>1</cp:revision>
  <dcterms:created xsi:type="dcterms:W3CDTF">2024-01-25T10:15:56Z</dcterms:created>
  <dcterms:modified xsi:type="dcterms:W3CDTF">2024-01-25T11:01:26Z</dcterms:modified>
</cp:coreProperties>
</file>