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3CE7C-71DD-4809-8079-35F54205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3D357-901A-46AC-B509-48B38053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49FDA-BEF8-4F35-8D10-930D004E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78FE3-354C-4484-AD49-FB698C2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A580F-B2BB-4C5A-8E67-C40C86C2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B70E1-BDFF-412A-A765-4F8407AB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E1D644-EC88-4080-BB98-4650D221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0C6DD-1BD6-4467-B425-E0AB469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70F07-4A1D-4310-B46B-156B056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7EB5B-4760-405B-9D70-22C31514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BA9AC-D941-456C-91EA-E3DD4EBF8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F267E-64EB-443F-AC96-3FA14A6D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5E0F0-1B09-4265-8E1E-56B6AEA2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114A6-8776-4954-AC3E-5464FF2C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62A0F-5B9D-4014-9B33-7E538EEE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F7D4B-DDA0-4B59-A682-D7811F8F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186FF-C2A6-4F19-A4BB-0356BF48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C2A75-2E92-4F16-9A08-01BEF06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44D0C-4F40-4973-99CE-A63BE780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F0861-FFB3-472C-A8D5-67C5AF19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E0942-0BA3-495A-B352-2CFE4D68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86EA5-5C87-4490-8B36-4706D233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2091F-7DB0-469A-B138-4518186B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E2885-C73A-4FA0-9A4C-8384CFD1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27336-63F9-4FB2-A8C1-B5FD694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0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D7A3F-C662-4C5B-B86D-7DD0CE21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08435-EE5A-481F-875E-1540BCDF5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72613B-F1E4-432F-97A0-0262CDA7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EB166-07DA-4822-91B4-21DAF8D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9CA5C8-4D06-4F89-B9C8-D8A5C389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688816-988B-40EC-9F77-5D84D8B2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2991C-0C22-4E8C-9507-E03656A5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15C5B-3D83-42C6-A692-4F56209F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46AE3-B327-4133-B6DA-581A4D43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9AC9E7-2513-4B3F-B1F5-B1DF0F466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4FBAA2-F9D3-4EAC-B9DD-62DE758A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48616A-2128-47F8-8FB2-D88F752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7B410F-7E00-40E9-94E0-C1A814A7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A0E4DB-891A-49F1-9114-3AD22B5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AE9B4-C984-44F7-A156-66B77D5D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C6235C-5B90-4E00-BB93-50A0414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9DC589-62E7-4435-90B3-C4812FDA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E8FAF-95CC-4330-8FEC-06484581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9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CC86BB-D5AE-4E39-9481-9F7E94E5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5CEF08-5BAC-4D06-A494-55E16017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AED28E-416B-4DD8-8436-9595F5C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2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E149-8B67-4BC6-AAC2-CBC9E04F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4FA03-6AA9-4961-A9D7-5BA5DC3D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BDEA3F-5A47-40A6-9AE3-F3D07A7E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18646B-48C0-4DCA-82D8-573358E9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E9EBF-B29E-4CA6-B12A-3AC0755C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5DD13D-122E-4BE3-A7DF-60A563EF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14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B9E6-AF24-4214-8F8C-9F37406C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1951F0-AF7F-446D-9B8C-EE296FDE3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8E4927-7923-4B22-A6FF-1095A53BC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CFD20-D430-47BA-97BA-BF9B1B09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072026-4963-43D0-9936-1B17856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73966-D05B-4ECD-90A2-228C7E0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B4F0EE-D367-485C-BC2F-4D6F828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424DB-2189-4A4A-925A-1A2B7828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F50E-9648-4ED3-B8F5-C7D690728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9E6C-882E-4F28-9CF9-E6A2B7568139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01354-F180-45C3-8275-45D402EF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5090A-1214-4B3F-B07B-B76357D9E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579F-D588-4519-89C5-2F6002E79B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6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3E87F-3C7F-409D-872D-8E0787A5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9" y="53080"/>
            <a:ext cx="4371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9E27-93DE-42A2-A4A7-B4987D47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9" y="3549900"/>
            <a:ext cx="4371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358E41-B02B-483F-A3D8-B61DE93D428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243782" y="2109680"/>
            <a:ext cx="1129123" cy="10241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ED16D24-D959-4994-A9AA-84E0C922DAA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243782" y="2109680"/>
            <a:ext cx="1129123" cy="44953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A7C87D-A472-4083-B0A8-EA8E5C8733BD}"/>
                  </a:ext>
                </a:extLst>
              </p:cNvPr>
              <p:cNvSpPr/>
              <p:nvPr/>
            </p:nvSpPr>
            <p:spPr>
              <a:xfrm>
                <a:off x="2078853" y="1966440"/>
                <a:ext cx="1731145" cy="776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amostra dos jogadores selecionados  no </a:t>
                </a:r>
                <a:r>
                  <a:rPr lang="pt-BR" sz="1200" b="1" u="sng" dirty="0"/>
                  <a:t>experimento 1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ba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A7C87D-A472-4083-B0A8-EA8E5C873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1966440"/>
                <a:ext cx="1731145" cy="776760"/>
              </a:xfrm>
              <a:prstGeom prst="rect">
                <a:avLst/>
              </a:prstGeom>
              <a:blipFill>
                <a:blip r:embed="rId4"/>
                <a:stretch>
                  <a:fillRect t="-3101" r="-209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3705339C-9FA8-451C-871D-9511CFF58C54}"/>
              </a:ext>
            </a:extLst>
          </p:cNvPr>
          <p:cNvSpPr/>
          <p:nvPr/>
        </p:nvSpPr>
        <p:spPr>
          <a:xfrm>
            <a:off x="2078853" y="1248974"/>
            <a:ext cx="1731145" cy="643447"/>
          </a:xfrm>
          <a:prstGeom prst="borderCallout2">
            <a:avLst>
              <a:gd name="adj1" fmla="val 14610"/>
              <a:gd name="adj2" fmla="val 99211"/>
              <a:gd name="adj3" fmla="val 13231"/>
              <a:gd name="adj4" fmla="val 115350"/>
              <a:gd name="adj5" fmla="val 248805"/>
              <a:gd name="adj6" fmla="val 179377"/>
            </a:avLst>
          </a:prstGeom>
          <a:solidFill>
            <a:srgbClr val="4C78A8"/>
          </a:solidFill>
          <a:ln w="34925">
            <a:solidFill>
              <a:srgbClr val="4C7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porção que representa o grupo de jogadores selecionados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41FCA0-BF3C-4F17-9654-5CD6BAC59FB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09998" y="2354820"/>
            <a:ext cx="1427827" cy="778997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0EAE2A6-5782-4DCE-A3B3-C0C664CF5B30}"/>
                  </a:ext>
                </a:extLst>
              </p:cNvPr>
              <p:cNvSpPr/>
              <p:nvPr/>
            </p:nvSpPr>
            <p:spPr>
              <a:xfrm>
                <a:off x="7372905" y="1787956"/>
                <a:ext cx="1535837" cy="64344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população de jogadores </a:t>
                </a:r>
                <a14:m>
                  <m:oMath xmlns:m="http://schemas.openxmlformats.org/officeDocument/2006/math">
                    <m:r>
                      <a:rPr lang="pt-B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1" i="1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0EAE2A6-5782-4DCE-A3B3-C0C664CF5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05" y="1787956"/>
                <a:ext cx="1535837" cy="643447"/>
              </a:xfrm>
              <a:prstGeom prst="rect">
                <a:avLst/>
              </a:prstGeom>
              <a:blipFill>
                <a:blip r:embed="rId5"/>
                <a:stretch>
                  <a:fillRect r="-7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A67FDB4-302B-4812-A39D-B9E3046D955E}"/>
              </a:ext>
            </a:extLst>
          </p:cNvPr>
          <p:cNvCxnSpPr/>
          <p:nvPr/>
        </p:nvCxnSpPr>
        <p:spPr>
          <a:xfrm>
            <a:off x="5284006" y="3222594"/>
            <a:ext cx="0" cy="3456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AE35372-D3E8-4478-B462-0021F3A95644}"/>
                  </a:ext>
                </a:extLst>
              </p:cNvPr>
              <p:cNvSpPr/>
              <p:nvPr/>
            </p:nvSpPr>
            <p:spPr>
              <a:xfrm>
                <a:off x="2078853" y="4132373"/>
                <a:ext cx="1731145" cy="776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amostra dos jogadores selecionados  no </a:t>
                </a:r>
                <a:r>
                  <a:rPr lang="pt-BR" sz="1200" b="1" u="sng" dirty="0"/>
                  <a:t>experimento 2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ba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AE35372-D3E8-4478-B462-0021F3A95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4132373"/>
                <a:ext cx="1731145" cy="776760"/>
              </a:xfrm>
              <a:prstGeom prst="rect">
                <a:avLst/>
              </a:prstGeom>
              <a:blipFill>
                <a:blip r:embed="rId6"/>
                <a:stretch>
                  <a:fillRect t="-2326" r="-209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38F5AD-F570-4598-8A5F-7491602F949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09998" y="4520753"/>
            <a:ext cx="1665865" cy="2084233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4283DA3-C945-4808-93D1-8554F12FF02F}"/>
              </a:ext>
            </a:extLst>
          </p:cNvPr>
          <p:cNvCxnSpPr>
            <a:cxnSpLocks/>
          </p:cNvCxnSpPr>
          <p:nvPr/>
        </p:nvCxnSpPr>
        <p:spPr>
          <a:xfrm>
            <a:off x="5284006" y="6738029"/>
            <a:ext cx="288000" cy="22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o Explicativo: Linha Dobrada 40">
            <a:extLst>
              <a:ext uri="{FF2B5EF4-FFF2-40B4-BE49-F238E27FC236}">
                <a16:creationId xmlns:a16="http://schemas.microsoft.com/office/drawing/2014/main" id="{06E5FA71-538B-401A-A62F-A8B537A40A9C}"/>
              </a:ext>
            </a:extLst>
          </p:cNvPr>
          <p:cNvSpPr/>
          <p:nvPr/>
        </p:nvSpPr>
        <p:spPr>
          <a:xfrm>
            <a:off x="4610290" y="7254116"/>
            <a:ext cx="1731145" cy="321724"/>
          </a:xfrm>
          <a:prstGeom prst="borderCallout2">
            <a:avLst>
              <a:gd name="adj1" fmla="val -1181"/>
              <a:gd name="adj2" fmla="val 44257"/>
              <a:gd name="adj3" fmla="val -49929"/>
              <a:gd name="adj4" fmla="val 44390"/>
              <a:gd name="adj5" fmla="val -131589"/>
              <a:gd name="adj6" fmla="val 44391"/>
            </a:avLst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regressão à média</a:t>
            </a:r>
          </a:p>
        </p:txBody>
      </p:sp>
    </p:spTree>
    <p:extLst>
      <p:ext uri="{BB962C8B-B14F-4D97-AF65-F5344CB8AC3E}">
        <p14:creationId xmlns:p14="http://schemas.microsoft.com/office/powerpoint/2010/main" val="2661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3E87F-3C7F-409D-872D-8E0787A5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9" y="53080"/>
            <a:ext cx="4371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049E27-93DE-42A2-A4A7-B4987D47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9" y="3549900"/>
            <a:ext cx="4371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358E41-B02B-483F-A3D8-B61DE93D428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243782" y="2109680"/>
            <a:ext cx="1129123" cy="10241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ED16D24-D959-4994-A9AA-84E0C922DAA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243782" y="2109680"/>
            <a:ext cx="1129123" cy="44953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A7C87D-A472-4083-B0A8-EA8E5C8733BD}"/>
                  </a:ext>
                </a:extLst>
              </p:cNvPr>
              <p:cNvSpPr/>
              <p:nvPr/>
            </p:nvSpPr>
            <p:spPr>
              <a:xfrm>
                <a:off x="2078853" y="1966440"/>
                <a:ext cx="1731145" cy="776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amostra dos jogadores selecionados  no </a:t>
                </a:r>
                <a:r>
                  <a:rPr lang="pt-BR" sz="1200" b="1" u="sng" dirty="0"/>
                  <a:t>semestre 1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ba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𝟖𝟒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6A7C87D-A472-4083-B0A8-EA8E5C873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1966440"/>
                <a:ext cx="1731145" cy="776760"/>
              </a:xfrm>
              <a:prstGeom prst="rect">
                <a:avLst/>
              </a:prstGeom>
              <a:blipFill>
                <a:blip r:embed="rId4"/>
                <a:stretch>
                  <a:fillRect t="-3101" r="-209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3705339C-9FA8-451C-871D-9511CFF58C54}"/>
              </a:ext>
            </a:extLst>
          </p:cNvPr>
          <p:cNvSpPr/>
          <p:nvPr/>
        </p:nvSpPr>
        <p:spPr>
          <a:xfrm>
            <a:off x="2078853" y="1034474"/>
            <a:ext cx="1731145" cy="857948"/>
          </a:xfrm>
          <a:prstGeom prst="borderCallout2">
            <a:avLst>
              <a:gd name="adj1" fmla="val 14610"/>
              <a:gd name="adj2" fmla="val 99211"/>
              <a:gd name="adj3" fmla="val 13231"/>
              <a:gd name="adj4" fmla="val 115350"/>
              <a:gd name="adj5" fmla="val 206819"/>
              <a:gd name="adj6" fmla="val 177776"/>
            </a:avLst>
          </a:prstGeom>
          <a:solidFill>
            <a:srgbClr val="4C78A8"/>
          </a:solidFill>
          <a:ln w="34925">
            <a:solidFill>
              <a:srgbClr val="4C7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porção que representa o grupo de jogadores selecionados (skill_measure1 &lt; 40)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41FCA0-BF3C-4F17-9654-5CD6BAC59FB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09998" y="2354820"/>
            <a:ext cx="1427827" cy="778997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0EAE2A6-5782-4DCE-A3B3-C0C664CF5B30}"/>
                  </a:ext>
                </a:extLst>
              </p:cNvPr>
              <p:cNvSpPr/>
              <p:nvPr/>
            </p:nvSpPr>
            <p:spPr>
              <a:xfrm>
                <a:off x="7372905" y="1787956"/>
                <a:ext cx="1535837" cy="64344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população de jogadores </a:t>
                </a:r>
                <a14:m>
                  <m:oMath xmlns:m="http://schemas.openxmlformats.org/officeDocument/2006/math">
                    <m:r>
                      <a:rPr lang="pt-B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pt-BR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1" i="1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0EAE2A6-5782-4DCE-A3B3-C0C664CF5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05" y="1787956"/>
                <a:ext cx="1535837" cy="643447"/>
              </a:xfrm>
              <a:prstGeom prst="rect">
                <a:avLst/>
              </a:prstGeom>
              <a:blipFill>
                <a:blip r:embed="rId5"/>
                <a:stretch>
                  <a:fillRect r="-7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A67FDB4-302B-4812-A39D-B9E3046D955E}"/>
              </a:ext>
            </a:extLst>
          </p:cNvPr>
          <p:cNvCxnSpPr/>
          <p:nvPr/>
        </p:nvCxnSpPr>
        <p:spPr>
          <a:xfrm>
            <a:off x="5284006" y="3222594"/>
            <a:ext cx="0" cy="3456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AE35372-D3E8-4478-B462-0021F3A95644}"/>
                  </a:ext>
                </a:extLst>
              </p:cNvPr>
              <p:cNvSpPr/>
              <p:nvPr/>
            </p:nvSpPr>
            <p:spPr>
              <a:xfrm>
                <a:off x="2078853" y="4132373"/>
                <a:ext cx="1731145" cy="7767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200" b="1" dirty="0"/>
                  <a:t>média da amostra dos jogadores selecionados  no </a:t>
                </a:r>
                <a:r>
                  <a:rPr lang="pt-BR" sz="1200" b="1" u="sng" dirty="0"/>
                  <a:t>semestre 2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ba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pt-BR" sz="1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AE35372-D3E8-4478-B462-0021F3A95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4132373"/>
                <a:ext cx="1731145" cy="776760"/>
              </a:xfrm>
              <a:prstGeom prst="rect">
                <a:avLst/>
              </a:prstGeom>
              <a:blipFill>
                <a:blip r:embed="rId6"/>
                <a:stretch>
                  <a:fillRect t="-2326" r="-209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38F5AD-F570-4598-8A5F-7491602F949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09998" y="4520753"/>
            <a:ext cx="1665865" cy="2084233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4283DA3-C945-4808-93D1-8554F12FF02F}"/>
              </a:ext>
            </a:extLst>
          </p:cNvPr>
          <p:cNvCxnSpPr>
            <a:cxnSpLocks/>
          </p:cNvCxnSpPr>
          <p:nvPr/>
        </p:nvCxnSpPr>
        <p:spPr>
          <a:xfrm>
            <a:off x="5284006" y="6738029"/>
            <a:ext cx="288000" cy="22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o Explicativo: Linha Dobrada 40">
            <a:extLst>
              <a:ext uri="{FF2B5EF4-FFF2-40B4-BE49-F238E27FC236}">
                <a16:creationId xmlns:a16="http://schemas.microsoft.com/office/drawing/2014/main" id="{06E5FA71-538B-401A-A62F-A8B537A40A9C}"/>
              </a:ext>
            </a:extLst>
          </p:cNvPr>
          <p:cNvSpPr/>
          <p:nvPr/>
        </p:nvSpPr>
        <p:spPr>
          <a:xfrm>
            <a:off x="4610290" y="7254116"/>
            <a:ext cx="1731145" cy="321724"/>
          </a:xfrm>
          <a:prstGeom prst="borderCallout2">
            <a:avLst>
              <a:gd name="adj1" fmla="val -1181"/>
              <a:gd name="adj2" fmla="val 44257"/>
              <a:gd name="adj3" fmla="val -49929"/>
              <a:gd name="adj4" fmla="val 44390"/>
              <a:gd name="adj5" fmla="val -131589"/>
              <a:gd name="adj6" fmla="val 44391"/>
            </a:avLst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regressão à média</a:t>
            </a:r>
          </a:p>
        </p:txBody>
      </p:sp>
    </p:spTree>
    <p:extLst>
      <p:ext uri="{BB962C8B-B14F-4D97-AF65-F5344CB8AC3E}">
        <p14:creationId xmlns:p14="http://schemas.microsoft.com/office/powerpoint/2010/main" val="3490537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Fonseca</dc:creator>
  <cp:lastModifiedBy>Francisco Mauro Alves Fonseca</cp:lastModifiedBy>
  <cp:revision>15</cp:revision>
  <dcterms:created xsi:type="dcterms:W3CDTF">2020-03-29T22:19:28Z</dcterms:created>
  <dcterms:modified xsi:type="dcterms:W3CDTF">2020-04-05T17:38:27Z</dcterms:modified>
</cp:coreProperties>
</file>