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nseca, Francisco M." userId="a745f68a-0f86-4041-a637-d05e94edd3ce" providerId="ADAL" clId="{C3915EF4-DCA3-4EB3-883B-B8CDCCA4FA5E}"/>
    <pc:docChg chg="undo custSel addSld modSld">
      <pc:chgData name="Fonseca, Francisco M." userId="a745f68a-0f86-4041-a637-d05e94edd3ce" providerId="ADAL" clId="{C3915EF4-DCA3-4EB3-883B-B8CDCCA4FA5E}" dt="2018-10-27T00:56:23.452" v="382" actId="20577"/>
      <pc:docMkLst>
        <pc:docMk/>
      </pc:docMkLst>
      <pc:sldChg chg="addSp delSp modSp add">
        <pc:chgData name="Fonseca, Francisco M." userId="a745f68a-0f86-4041-a637-d05e94edd3ce" providerId="ADAL" clId="{C3915EF4-DCA3-4EB3-883B-B8CDCCA4FA5E}" dt="2018-10-27T00:56:23.452" v="382" actId="20577"/>
        <pc:sldMkLst>
          <pc:docMk/>
          <pc:sldMk cId="2884063637" sldId="256"/>
        </pc:sldMkLst>
        <pc:spChg chg="del">
          <ac:chgData name="Fonseca, Francisco M." userId="a745f68a-0f86-4041-a637-d05e94edd3ce" providerId="ADAL" clId="{C3915EF4-DCA3-4EB3-883B-B8CDCCA4FA5E}" dt="2018-10-27T00:38:02.411" v="1" actId="478"/>
          <ac:spMkLst>
            <pc:docMk/>
            <pc:sldMk cId="2884063637" sldId="256"/>
            <ac:spMk id="2" creationId="{7F92D27B-5298-4BE8-826B-D4E6BFD29B1C}"/>
          </ac:spMkLst>
        </pc:spChg>
        <pc:spChg chg="del">
          <ac:chgData name="Fonseca, Francisco M." userId="a745f68a-0f86-4041-a637-d05e94edd3ce" providerId="ADAL" clId="{C3915EF4-DCA3-4EB3-883B-B8CDCCA4FA5E}" dt="2018-10-27T00:38:02.411" v="1" actId="478"/>
          <ac:spMkLst>
            <pc:docMk/>
            <pc:sldMk cId="2884063637" sldId="256"/>
            <ac:spMk id="3" creationId="{7EBFA26E-D1A6-43A9-8577-7433FA85DDF8}"/>
          </ac:spMkLst>
        </pc:spChg>
        <pc:spChg chg="add mod">
          <ac:chgData name="Fonseca, Francisco M." userId="a745f68a-0f86-4041-a637-d05e94edd3ce" providerId="ADAL" clId="{C3915EF4-DCA3-4EB3-883B-B8CDCCA4FA5E}" dt="2018-10-27T00:52:51.541" v="380" actId="164"/>
          <ac:spMkLst>
            <pc:docMk/>
            <pc:sldMk cId="2884063637" sldId="256"/>
            <ac:spMk id="4" creationId="{F890D626-1B66-4119-ABE2-3E69968A0B02}"/>
          </ac:spMkLst>
        </pc:spChg>
        <pc:spChg chg="add mod topLvl">
          <ac:chgData name="Fonseca, Francisco M." userId="a745f68a-0f86-4041-a637-d05e94edd3ce" providerId="ADAL" clId="{C3915EF4-DCA3-4EB3-883B-B8CDCCA4FA5E}" dt="2018-10-27T00:52:51.541" v="380" actId="164"/>
          <ac:spMkLst>
            <pc:docMk/>
            <pc:sldMk cId="2884063637" sldId="256"/>
            <ac:spMk id="5" creationId="{6902C802-4A3E-487F-A104-7BEAAC6A85B1}"/>
          </ac:spMkLst>
        </pc:spChg>
        <pc:spChg chg="add mod topLvl">
          <ac:chgData name="Fonseca, Francisco M." userId="a745f68a-0f86-4041-a637-d05e94edd3ce" providerId="ADAL" clId="{C3915EF4-DCA3-4EB3-883B-B8CDCCA4FA5E}" dt="2018-10-27T00:52:51.541" v="380" actId="164"/>
          <ac:spMkLst>
            <pc:docMk/>
            <pc:sldMk cId="2884063637" sldId="256"/>
            <ac:spMk id="6" creationId="{3676C4F3-2221-410E-9618-0624BBFA3B8F}"/>
          </ac:spMkLst>
        </pc:spChg>
        <pc:spChg chg="add del mod topLvl">
          <ac:chgData name="Fonseca, Francisco M." userId="a745f68a-0f86-4041-a637-d05e94edd3ce" providerId="ADAL" clId="{C3915EF4-DCA3-4EB3-883B-B8CDCCA4FA5E}" dt="2018-10-27T00:44:29.769" v="141" actId="478"/>
          <ac:spMkLst>
            <pc:docMk/>
            <pc:sldMk cId="2884063637" sldId="256"/>
            <ac:spMk id="7" creationId="{788DF538-C9AB-4A13-9145-A8F3A2759336}"/>
          </ac:spMkLst>
        </pc:spChg>
        <pc:spChg chg="add mod topLvl">
          <ac:chgData name="Fonseca, Francisco M." userId="a745f68a-0f86-4041-a637-d05e94edd3ce" providerId="ADAL" clId="{C3915EF4-DCA3-4EB3-883B-B8CDCCA4FA5E}" dt="2018-10-27T00:56:23.452" v="382" actId="20577"/>
          <ac:spMkLst>
            <pc:docMk/>
            <pc:sldMk cId="2884063637" sldId="256"/>
            <ac:spMk id="8" creationId="{546C2B52-0098-4483-81E7-64F2B5498CA5}"/>
          </ac:spMkLst>
        </pc:spChg>
        <pc:spChg chg="add mod">
          <ac:chgData name="Fonseca, Francisco M." userId="a745f68a-0f86-4041-a637-d05e94edd3ce" providerId="ADAL" clId="{C3915EF4-DCA3-4EB3-883B-B8CDCCA4FA5E}" dt="2018-10-27T00:52:51.541" v="380" actId="164"/>
          <ac:spMkLst>
            <pc:docMk/>
            <pc:sldMk cId="2884063637" sldId="256"/>
            <ac:spMk id="26" creationId="{C4693795-0A3B-466B-B864-FA653DE91CB0}"/>
          </ac:spMkLst>
        </pc:spChg>
        <pc:spChg chg="add mod">
          <ac:chgData name="Fonseca, Francisco M." userId="a745f68a-0f86-4041-a637-d05e94edd3ce" providerId="ADAL" clId="{C3915EF4-DCA3-4EB3-883B-B8CDCCA4FA5E}" dt="2018-10-27T00:52:51.541" v="380" actId="164"/>
          <ac:spMkLst>
            <pc:docMk/>
            <pc:sldMk cId="2884063637" sldId="256"/>
            <ac:spMk id="27" creationId="{17EF2302-8FAA-4FA8-9A9A-4FAFED2993D2}"/>
          </ac:spMkLst>
        </pc:spChg>
        <pc:spChg chg="add mod">
          <ac:chgData name="Fonseca, Francisco M." userId="a745f68a-0f86-4041-a637-d05e94edd3ce" providerId="ADAL" clId="{C3915EF4-DCA3-4EB3-883B-B8CDCCA4FA5E}" dt="2018-10-27T00:52:51.541" v="380" actId="164"/>
          <ac:spMkLst>
            <pc:docMk/>
            <pc:sldMk cId="2884063637" sldId="256"/>
            <ac:spMk id="28" creationId="{4E86A5C4-ECFC-4F13-A7F0-16AAF9A6C224}"/>
          </ac:spMkLst>
        </pc:spChg>
        <pc:spChg chg="add mod">
          <ac:chgData name="Fonseca, Francisco M." userId="a745f68a-0f86-4041-a637-d05e94edd3ce" providerId="ADAL" clId="{C3915EF4-DCA3-4EB3-883B-B8CDCCA4FA5E}" dt="2018-10-27T00:52:51.541" v="380" actId="164"/>
          <ac:spMkLst>
            <pc:docMk/>
            <pc:sldMk cId="2884063637" sldId="256"/>
            <ac:spMk id="32" creationId="{C123FC19-1B52-4E91-A5BD-7840901AA665}"/>
          </ac:spMkLst>
        </pc:spChg>
        <pc:spChg chg="add mod">
          <ac:chgData name="Fonseca, Francisco M." userId="a745f68a-0f86-4041-a637-d05e94edd3ce" providerId="ADAL" clId="{C3915EF4-DCA3-4EB3-883B-B8CDCCA4FA5E}" dt="2018-10-27T00:52:51.541" v="380" actId="164"/>
          <ac:spMkLst>
            <pc:docMk/>
            <pc:sldMk cId="2884063637" sldId="256"/>
            <ac:spMk id="36" creationId="{5EDD311A-F737-4987-9697-7DA1BC497A4F}"/>
          </ac:spMkLst>
        </pc:spChg>
        <pc:spChg chg="add mod">
          <ac:chgData name="Fonseca, Francisco M." userId="a745f68a-0f86-4041-a637-d05e94edd3ce" providerId="ADAL" clId="{C3915EF4-DCA3-4EB3-883B-B8CDCCA4FA5E}" dt="2018-10-27T00:52:51.541" v="380" actId="164"/>
          <ac:spMkLst>
            <pc:docMk/>
            <pc:sldMk cId="2884063637" sldId="256"/>
            <ac:spMk id="40" creationId="{3C85457B-A473-4BB8-A562-07EB318B6653}"/>
          </ac:spMkLst>
        </pc:spChg>
        <pc:spChg chg="add mod">
          <ac:chgData name="Fonseca, Francisco M." userId="a745f68a-0f86-4041-a637-d05e94edd3ce" providerId="ADAL" clId="{C3915EF4-DCA3-4EB3-883B-B8CDCCA4FA5E}" dt="2018-10-27T00:52:51.541" v="380" actId="164"/>
          <ac:spMkLst>
            <pc:docMk/>
            <pc:sldMk cId="2884063637" sldId="256"/>
            <ac:spMk id="41" creationId="{2037C72D-0B61-4B8E-B3EC-71A53FD68FE6}"/>
          </ac:spMkLst>
        </pc:spChg>
        <pc:spChg chg="add mod">
          <ac:chgData name="Fonseca, Francisco M." userId="a745f68a-0f86-4041-a637-d05e94edd3ce" providerId="ADAL" clId="{C3915EF4-DCA3-4EB3-883B-B8CDCCA4FA5E}" dt="2018-10-27T00:52:51.541" v="380" actId="164"/>
          <ac:spMkLst>
            <pc:docMk/>
            <pc:sldMk cId="2884063637" sldId="256"/>
            <ac:spMk id="42" creationId="{DEDC1F3C-D9E4-4322-9A31-7AEBB7B4F847}"/>
          </ac:spMkLst>
        </pc:spChg>
        <pc:grpChg chg="add del mod">
          <ac:chgData name="Fonseca, Francisco M." userId="a745f68a-0f86-4041-a637-d05e94edd3ce" providerId="ADAL" clId="{C3915EF4-DCA3-4EB3-883B-B8CDCCA4FA5E}" dt="2018-10-27T00:44:27.884" v="140" actId="165"/>
          <ac:grpSpMkLst>
            <pc:docMk/>
            <pc:sldMk cId="2884063637" sldId="256"/>
            <ac:grpSpMk id="9" creationId="{C53702C1-C79D-4CFA-87EF-C45B079AF35F}"/>
          </ac:grpSpMkLst>
        </pc:grpChg>
        <pc:grpChg chg="add mod">
          <ac:chgData name="Fonseca, Francisco M." userId="a745f68a-0f86-4041-a637-d05e94edd3ce" providerId="ADAL" clId="{C3915EF4-DCA3-4EB3-883B-B8CDCCA4FA5E}" dt="2018-10-27T00:52:51.541" v="380" actId="164"/>
          <ac:grpSpMkLst>
            <pc:docMk/>
            <pc:sldMk cId="2884063637" sldId="256"/>
            <ac:grpSpMk id="43" creationId="{49F2FABD-2C72-48D6-BBD4-56FD4D167CCD}"/>
          </ac:grpSpMkLst>
        </pc:grpChg>
        <pc:cxnChg chg="add mod">
          <ac:chgData name="Fonseca, Francisco M." userId="a745f68a-0f86-4041-a637-d05e94edd3ce" providerId="ADAL" clId="{C3915EF4-DCA3-4EB3-883B-B8CDCCA4FA5E}" dt="2018-10-27T00:52:51.541" v="380" actId="164"/>
          <ac:cxnSpMkLst>
            <pc:docMk/>
            <pc:sldMk cId="2884063637" sldId="256"/>
            <ac:cxnSpMk id="11" creationId="{3A7368FE-194C-4F6A-97D3-E899F5AC107B}"/>
          </ac:cxnSpMkLst>
        </pc:cxnChg>
        <pc:cxnChg chg="add mod">
          <ac:chgData name="Fonseca, Francisco M." userId="a745f68a-0f86-4041-a637-d05e94edd3ce" providerId="ADAL" clId="{C3915EF4-DCA3-4EB3-883B-B8CDCCA4FA5E}" dt="2018-10-27T00:52:51.541" v="380" actId="164"/>
          <ac:cxnSpMkLst>
            <pc:docMk/>
            <pc:sldMk cId="2884063637" sldId="256"/>
            <ac:cxnSpMk id="15" creationId="{42D260FF-268E-48C9-8A95-7B8D50CDED67}"/>
          </ac:cxnSpMkLst>
        </pc:cxnChg>
        <pc:cxnChg chg="add mod">
          <ac:chgData name="Fonseca, Francisco M." userId="a745f68a-0f86-4041-a637-d05e94edd3ce" providerId="ADAL" clId="{C3915EF4-DCA3-4EB3-883B-B8CDCCA4FA5E}" dt="2018-10-27T00:52:51.541" v="380" actId="164"/>
          <ac:cxnSpMkLst>
            <pc:docMk/>
            <pc:sldMk cId="2884063637" sldId="256"/>
            <ac:cxnSpMk id="22" creationId="{48B28ACB-3849-4429-9C5E-233292DE54AA}"/>
          </ac:cxnSpMkLst>
        </pc:cxnChg>
        <pc:cxnChg chg="add mod">
          <ac:chgData name="Fonseca, Francisco M." userId="a745f68a-0f86-4041-a637-d05e94edd3ce" providerId="ADAL" clId="{C3915EF4-DCA3-4EB3-883B-B8CDCCA4FA5E}" dt="2018-10-27T00:52:51.541" v="380" actId="164"/>
          <ac:cxnSpMkLst>
            <pc:docMk/>
            <pc:sldMk cId="2884063637" sldId="256"/>
            <ac:cxnSpMk id="29" creationId="{27C7B918-B154-4581-B6AE-F4A03090BD93}"/>
          </ac:cxnSpMkLst>
        </pc:cxnChg>
        <pc:cxnChg chg="add mod">
          <ac:chgData name="Fonseca, Francisco M." userId="a745f68a-0f86-4041-a637-d05e94edd3ce" providerId="ADAL" clId="{C3915EF4-DCA3-4EB3-883B-B8CDCCA4FA5E}" dt="2018-10-27T00:52:51.541" v="380" actId="164"/>
          <ac:cxnSpMkLst>
            <pc:docMk/>
            <pc:sldMk cId="2884063637" sldId="256"/>
            <ac:cxnSpMk id="33" creationId="{DAA4C682-247F-43B4-89D8-A4234C2C04DE}"/>
          </ac:cxnSpMkLst>
        </pc:cxnChg>
        <pc:cxnChg chg="add mod">
          <ac:chgData name="Fonseca, Francisco M." userId="a745f68a-0f86-4041-a637-d05e94edd3ce" providerId="ADAL" clId="{C3915EF4-DCA3-4EB3-883B-B8CDCCA4FA5E}" dt="2018-10-27T00:52:51.541" v="380" actId="164"/>
          <ac:cxnSpMkLst>
            <pc:docMk/>
            <pc:sldMk cId="2884063637" sldId="256"/>
            <ac:cxnSpMk id="37" creationId="{F5D75C1C-3B88-43B4-AE0D-D80D5CDF5A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C34F-1278-426D-A4C3-01D1197B1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B3926-8A89-41F9-BB34-2119DF749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2E6D-B24C-4F74-8B0A-25AD64AC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3049-8859-4891-87A9-5C7BB08F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8C63-00B2-4200-AB3A-7842C1F9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30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1950-A37A-4C8A-8347-94783784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3FABE-E67B-4BFC-9245-83FF328E1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BE05-CF23-49D9-9FC1-6065D4C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18EF-6ECC-46F2-ADF6-D92DB5A0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3B12-BACA-459B-BD03-89D3F8AF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46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92E87-5B1B-43D5-ADE6-BA9CE4A44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5A740-3A7C-4C2B-9FC1-AD6C13AD4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3E817-0E70-46A2-9C27-D7F95F6A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139B1-1446-4E3F-8CFC-6DEB253E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1103-5524-441F-8D92-A7AF9CBA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21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C81B-9BFA-4E21-A382-039AB2CE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F5C5-A91C-4738-BABB-B0D86AF5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79DF-FB94-4B3C-9933-42162503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EFBA3-507C-4AFF-B7D0-7AB3A14A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4D694-B2F9-4A39-89A7-5A9F2A9B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1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E41C-5A5B-40B3-96BC-679559D6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3FE15-446B-4C0E-8FB0-5A0253A3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6E5FF-E2BB-4BE2-8875-A545F924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7A38-6A59-4916-9F50-DA3F562F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E9488-E2AA-4AFE-93C6-F85ADEEA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24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0B6B-883D-4C74-9E2A-8E0C205F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E938-D1AE-4FAB-8F46-55C2300B9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6EB93-6F43-404F-887F-38C98FF19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462FD-F47D-46D7-8201-3B09BBFF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4008C-D481-4B79-A760-AC777ED9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07BB4-5877-4FE5-9A48-8C65FA7B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88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953E-66A0-42BD-BE53-F0DD45CC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C02BF-509B-4764-8A74-357B49200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169A3-0598-4C13-8DCC-2FD7AC1FD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BF1AA-9BC1-41A9-870F-955D9C8AE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39170-2FD8-4865-BA2C-84C6964D8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6DF06-C23D-4196-BAEA-0976D765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8832D-AAAC-4A32-9943-730D410B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4454E-0F87-41D4-A722-38A3F125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5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26E1-040F-4D7B-B75D-FA70850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0CAAB-1E41-48E2-A929-B4F0DA31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CC644-2ABA-4DE1-B44C-9DA7218B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79BC3-3EBF-41E4-AAC9-0D232CE1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F839D-D56C-47CB-8524-440F730D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E6C1D-7B5E-4882-8EF3-B665A4B7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231E7-C779-424D-B32E-0AE22EAC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96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AFA4-03B1-4013-BB4E-E79A7D24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7E6D-2F89-4092-BD7A-5E28B2565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F7015-789A-48C0-8F89-D343296BE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9F7B1-E6AA-4B9C-9D90-50E5E50C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758B-F5F6-426F-9E32-9A38D5EB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11259-44ED-4615-9343-EFABC9F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35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372B-348A-4602-AFDB-3D035E62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067FF-E7B3-42E5-ACEC-E5E92AFDD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BD8B2-566E-46E0-8940-131DA11A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35F2-4746-4AA8-9926-C2E569F9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DF53A-EB74-4C8E-A413-7A60EE3F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B42EE-49DC-43D6-A01E-2F1F799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26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59799-1801-4E37-BFE2-3E360D2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121CF-EE62-4564-A638-BB9EFD339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CCDCA-A2E5-4E0B-AF24-6582DE7D3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8628D-A3E4-40E4-904A-804E8AF9E05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D152-64DC-487A-8AD7-CFFD827AE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7CFB-85AE-4D79-9BE1-3933FE581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9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9F2FABD-2C72-48D6-BBD4-56FD4D167CCD}"/>
              </a:ext>
            </a:extLst>
          </p:cNvPr>
          <p:cNvGrpSpPr/>
          <p:nvPr/>
        </p:nvGrpSpPr>
        <p:grpSpPr>
          <a:xfrm>
            <a:off x="742950" y="785812"/>
            <a:ext cx="6414163" cy="5993035"/>
            <a:chOff x="742950" y="785812"/>
            <a:chExt cx="6414163" cy="59930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90D626-1B66-4119-ABE2-3E69968A0B02}"/>
                </a:ext>
              </a:extLst>
            </p:cNvPr>
            <p:cNvSpPr/>
            <p:nvPr/>
          </p:nvSpPr>
          <p:spPr>
            <a:xfrm>
              <a:off x="742950" y="2562225"/>
              <a:ext cx="1733550" cy="17335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population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02C802-4A3E-487F-A104-7BEAAC6A85B1}"/>
                </a:ext>
              </a:extLst>
            </p:cNvPr>
            <p:cNvSpPr/>
            <p:nvPr/>
          </p:nvSpPr>
          <p:spPr>
            <a:xfrm>
              <a:off x="3405188" y="785812"/>
              <a:ext cx="1019175" cy="101917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/>
                <a:t>random sample 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76C4F3-2221-410E-9618-0624BBFA3B8F}"/>
                </a:ext>
              </a:extLst>
            </p:cNvPr>
            <p:cNvSpPr/>
            <p:nvPr/>
          </p:nvSpPr>
          <p:spPr>
            <a:xfrm>
              <a:off x="3405188" y="2208213"/>
              <a:ext cx="1019175" cy="101917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/>
                <a:t>random sample 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46C2B52-0098-4483-81E7-64F2B5498CA5}"/>
                </a:ext>
              </a:extLst>
            </p:cNvPr>
            <p:cNvSpPr/>
            <p:nvPr/>
          </p:nvSpPr>
          <p:spPr>
            <a:xfrm>
              <a:off x="3405188" y="5053014"/>
              <a:ext cx="1019175" cy="101917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/>
                <a:t>random sample 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A7368FE-194C-4F6A-97D3-E899F5AC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6475" y="1426418"/>
              <a:ext cx="1057275" cy="1291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D260FF-268E-48C9-8A95-7B8D50CDED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7116" y="2816098"/>
              <a:ext cx="886634" cy="257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8B28ACB-3849-4429-9C5E-233292DE54AA}"/>
                </a:ext>
              </a:extLst>
            </p:cNvPr>
            <p:cNvCxnSpPr>
              <a:cxnSpLocks/>
            </p:cNvCxnSpPr>
            <p:nvPr/>
          </p:nvCxnSpPr>
          <p:spPr>
            <a:xfrm>
              <a:off x="2276475" y="4140201"/>
              <a:ext cx="1128713" cy="1146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693795-0A3B-466B-B864-FA653DE91CB0}"/>
                </a:ext>
              </a:extLst>
            </p:cNvPr>
            <p:cNvSpPr txBox="1"/>
            <p:nvPr/>
          </p:nvSpPr>
          <p:spPr>
            <a:xfrm rot="5400000">
              <a:off x="3784670" y="3795783"/>
              <a:ext cx="5715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4000" dirty="0"/>
                <a:t>...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EF2302-8FAA-4FA8-9A9A-4FAFED2993D2}"/>
                </a:ext>
              </a:extLst>
            </p:cNvPr>
            <p:cNvSpPr txBox="1"/>
            <p:nvPr/>
          </p:nvSpPr>
          <p:spPr>
            <a:xfrm>
              <a:off x="3233017" y="6132516"/>
              <a:ext cx="1363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sample</a:t>
              </a:r>
            </a:p>
            <a:p>
              <a:pPr algn="ctr"/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distributions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86A5C4-ECFC-4F13-A7F0-16AAF9A6C224}"/>
                </a:ext>
              </a:extLst>
            </p:cNvPr>
            <p:cNvSpPr txBox="1"/>
            <p:nvPr/>
          </p:nvSpPr>
          <p:spPr>
            <a:xfrm>
              <a:off x="5530193" y="972233"/>
              <a:ext cx="162692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sample statistic</a:t>
              </a:r>
            </a:p>
            <a:p>
              <a:pPr algn="ctr"/>
              <a:r>
                <a:rPr lang="pt-BR" dirty="0"/>
                <a:t>(e.g. mean)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7C7B918-B154-4581-B6AE-F4A03090BD93}"/>
                </a:ext>
              </a:extLst>
            </p:cNvPr>
            <p:cNvCxnSpPr>
              <a:cxnSpLocks/>
              <a:stCxn id="5" idx="6"/>
              <a:endCxn id="28" idx="1"/>
            </p:cNvCxnSpPr>
            <p:nvPr/>
          </p:nvCxnSpPr>
          <p:spPr>
            <a:xfrm flipV="1">
              <a:off x="4424363" y="1295399"/>
              <a:ext cx="11058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23FC19-1B52-4E91-A5BD-7840901AA665}"/>
                </a:ext>
              </a:extLst>
            </p:cNvPr>
            <p:cNvSpPr txBox="1"/>
            <p:nvPr/>
          </p:nvSpPr>
          <p:spPr>
            <a:xfrm>
              <a:off x="5530193" y="2394634"/>
              <a:ext cx="162692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sample statistic</a:t>
              </a:r>
            </a:p>
            <a:p>
              <a:pPr algn="ctr"/>
              <a:r>
                <a:rPr lang="pt-BR" dirty="0"/>
                <a:t>(e.g. mean)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AA4C682-247F-43B4-89D8-A4234C2C04DE}"/>
                </a:ext>
              </a:extLst>
            </p:cNvPr>
            <p:cNvCxnSpPr>
              <a:cxnSpLocks/>
              <a:stCxn id="6" idx="6"/>
              <a:endCxn id="32" idx="1"/>
            </p:cNvCxnSpPr>
            <p:nvPr/>
          </p:nvCxnSpPr>
          <p:spPr>
            <a:xfrm flipV="1">
              <a:off x="4424363" y="2717800"/>
              <a:ext cx="11058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DD311A-F737-4987-9697-7DA1BC497A4F}"/>
                </a:ext>
              </a:extLst>
            </p:cNvPr>
            <p:cNvSpPr txBox="1"/>
            <p:nvPr/>
          </p:nvSpPr>
          <p:spPr>
            <a:xfrm>
              <a:off x="5530193" y="5239435"/>
              <a:ext cx="162692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sample statistic</a:t>
              </a:r>
            </a:p>
            <a:p>
              <a:pPr algn="ctr"/>
              <a:r>
                <a:rPr lang="pt-BR" dirty="0"/>
                <a:t>(e.g. mean)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D75C1C-3B88-43B4-AE0D-D80D5CDF5A1F}"/>
                </a:ext>
              </a:extLst>
            </p:cNvPr>
            <p:cNvCxnSpPr>
              <a:cxnSpLocks/>
              <a:stCxn id="8" idx="6"/>
              <a:endCxn id="36" idx="1"/>
            </p:cNvCxnSpPr>
            <p:nvPr/>
          </p:nvCxnSpPr>
          <p:spPr>
            <a:xfrm flipV="1">
              <a:off x="4424363" y="5562601"/>
              <a:ext cx="11058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85457B-A473-4BB8-A562-07EB318B6653}"/>
                </a:ext>
              </a:extLst>
            </p:cNvPr>
            <p:cNvSpPr txBox="1"/>
            <p:nvPr/>
          </p:nvSpPr>
          <p:spPr>
            <a:xfrm rot="5400000">
              <a:off x="6242120" y="3794400"/>
              <a:ext cx="5715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4000" dirty="0"/>
                <a:t>...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037C72D-0B61-4B8E-B3EC-71A53FD68FE6}"/>
                </a:ext>
              </a:extLst>
            </p:cNvPr>
            <p:cNvSpPr/>
            <p:nvPr/>
          </p:nvSpPr>
          <p:spPr>
            <a:xfrm>
              <a:off x="5592106" y="924608"/>
              <a:ext cx="1555482" cy="5028482"/>
            </a:xfrm>
            <a:prstGeom prst="roundRect">
              <a:avLst>
                <a:gd name="adj" fmla="val 11983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DC1F3C-D9E4-4322-9A31-7AEBB7B4F847}"/>
                </a:ext>
              </a:extLst>
            </p:cNvPr>
            <p:cNvSpPr txBox="1"/>
            <p:nvPr/>
          </p:nvSpPr>
          <p:spPr>
            <a:xfrm>
              <a:off x="5706779" y="6092353"/>
              <a:ext cx="1273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1"/>
                  </a:solidFill>
                </a:rPr>
                <a:t>sampling</a:t>
              </a:r>
            </a:p>
            <a:p>
              <a:pPr algn="ctr"/>
              <a:r>
                <a:rPr lang="pt-BR" dirty="0">
                  <a:solidFill>
                    <a:schemeClr val="accent1"/>
                  </a:solidFill>
                </a:rPr>
                <a:t>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06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Fonseca, Francisco M.</dc:creator>
  <cp:lastModifiedBy>Fonseca, Francisco M.</cp:lastModifiedBy>
  <cp:revision>1</cp:revision>
  <dcterms:created xsi:type="dcterms:W3CDTF">2018-10-26T14:29:15Z</dcterms:created>
  <dcterms:modified xsi:type="dcterms:W3CDTF">2018-10-27T00:56:42Z</dcterms:modified>
</cp:coreProperties>
</file>