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C34F-1278-426D-A4C3-01D1197B1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B3926-8A89-41F9-BB34-2119DF749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32E6D-B24C-4F74-8B0A-25AD64AC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628D-A3E4-40E4-904A-804E8AF9E05F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23049-8859-4891-87A9-5C7BB08F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B8C63-00B2-4200-AB3A-7842C1F9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2A20-3007-497B-A0DC-963571398B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30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1950-A37A-4C8A-8347-94783784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3FABE-E67B-4BFC-9245-83FF328E1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1BE05-CF23-49D9-9FC1-6065D4CD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628D-A3E4-40E4-904A-804E8AF9E05F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918EF-6ECC-46F2-ADF6-D92DB5A0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53B12-BACA-459B-BD03-89D3F8AF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2A20-3007-497B-A0DC-963571398B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46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92E87-5B1B-43D5-ADE6-BA9CE4A44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5A740-3A7C-4C2B-9FC1-AD6C13AD4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3E817-0E70-46A2-9C27-D7F95F6A3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628D-A3E4-40E4-904A-804E8AF9E05F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139B1-1446-4E3F-8CFC-6DEB253E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71103-5524-441F-8D92-A7AF9CBA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2A20-3007-497B-A0DC-963571398B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21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C81B-9BFA-4E21-A382-039AB2CE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F5C5-A91C-4738-BABB-B0D86AF5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079DF-FB94-4B3C-9933-42162503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628D-A3E4-40E4-904A-804E8AF9E05F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EFBA3-507C-4AFF-B7D0-7AB3A14A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4D694-B2F9-4A39-89A7-5A9F2A9B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2A20-3007-497B-A0DC-963571398B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41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E41C-5A5B-40B3-96BC-679559D6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3FE15-446B-4C0E-8FB0-5A0253A3F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6E5FF-E2BB-4BE2-8875-A545F924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628D-A3E4-40E4-904A-804E8AF9E05F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7A38-6A59-4916-9F50-DA3F562F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E9488-E2AA-4AFE-93C6-F85ADEEA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2A20-3007-497B-A0DC-963571398B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24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0B6B-883D-4C74-9E2A-8E0C205F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CE938-D1AE-4FAB-8F46-55C2300B9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6EB93-6F43-404F-887F-38C98FF19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462FD-F47D-46D7-8201-3B09BBFF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628D-A3E4-40E4-904A-804E8AF9E05F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4008C-D481-4B79-A760-AC777ED9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07BB4-5877-4FE5-9A48-8C65FA7B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2A20-3007-497B-A0DC-963571398B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88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953E-66A0-42BD-BE53-F0DD45CC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C02BF-509B-4764-8A74-357B49200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169A3-0598-4C13-8DCC-2FD7AC1FD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BF1AA-9BC1-41A9-870F-955D9C8AE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39170-2FD8-4865-BA2C-84C6964D8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6DF06-C23D-4196-BAEA-0976D765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628D-A3E4-40E4-904A-804E8AF9E05F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8832D-AAAC-4A32-9943-730D410B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4454E-0F87-41D4-A722-38A3F125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2A20-3007-497B-A0DC-963571398B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25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26E1-040F-4D7B-B75D-FA708505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0CAAB-1E41-48E2-A929-B4F0DA31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628D-A3E4-40E4-904A-804E8AF9E05F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CC644-2ABA-4DE1-B44C-9DA7218B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79BC3-3EBF-41E4-AAC9-0D232CE1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2A20-3007-497B-A0DC-963571398B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9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F839D-D56C-47CB-8524-440F730D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628D-A3E4-40E4-904A-804E8AF9E05F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E6C1D-7B5E-4882-8EF3-B665A4B7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231E7-C779-424D-B32E-0AE22EAC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2A20-3007-497B-A0DC-963571398B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96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AFA4-03B1-4013-BB4E-E79A7D24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7E6D-2F89-4092-BD7A-5E28B2565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F7015-789A-48C0-8F89-D343296BE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9F7B1-E6AA-4B9C-9D90-50E5E50C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628D-A3E4-40E4-904A-804E8AF9E05F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B758B-F5F6-426F-9E32-9A38D5EB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11259-44ED-4615-9343-EFABC9F9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2A20-3007-497B-A0DC-963571398B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35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372B-348A-4602-AFDB-3D035E62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067FF-E7B3-42E5-ACEC-E5E92AFDD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BD8B2-566E-46E0-8940-131DA11A1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035F2-4746-4AA8-9926-C2E569F9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628D-A3E4-40E4-904A-804E8AF9E05F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DF53A-EB74-4C8E-A413-7A60EE3F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B42EE-49DC-43D6-A01E-2F1F7994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2A20-3007-497B-A0DC-963571398B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26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59799-1801-4E37-BFE2-3E360D26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121CF-EE62-4564-A638-BB9EFD339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CCDCA-A2E5-4E0B-AF24-6582DE7D3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8628D-A3E4-40E4-904A-804E8AF9E05F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AD152-64DC-487A-8AD7-CFFD827AE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57CFB-85AE-4D79-9BE1-3933FE581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82A20-3007-497B-A0DC-963571398B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94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21" Type="http://schemas.openxmlformats.org/officeDocument/2006/relationships/image" Target="../media/image2.png"/><Relationship Id="rId7" Type="http://schemas.openxmlformats.org/officeDocument/2006/relationships/image" Target="../media/image6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8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49F2FABD-2C72-48D6-BBD4-56FD4D167CCD}"/>
              </a:ext>
            </a:extLst>
          </p:cNvPr>
          <p:cNvGrpSpPr/>
          <p:nvPr/>
        </p:nvGrpSpPr>
        <p:grpSpPr>
          <a:xfrm>
            <a:off x="742950" y="785812"/>
            <a:ext cx="6414163" cy="5993035"/>
            <a:chOff x="742950" y="785812"/>
            <a:chExt cx="6414163" cy="599303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890D626-1B66-4119-ABE2-3E69968A0B02}"/>
                </a:ext>
              </a:extLst>
            </p:cNvPr>
            <p:cNvSpPr/>
            <p:nvPr/>
          </p:nvSpPr>
          <p:spPr>
            <a:xfrm>
              <a:off x="742950" y="2562225"/>
              <a:ext cx="1733550" cy="17335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population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902C802-4A3E-487F-A104-7BEAAC6A85B1}"/>
                </a:ext>
              </a:extLst>
            </p:cNvPr>
            <p:cNvSpPr/>
            <p:nvPr/>
          </p:nvSpPr>
          <p:spPr>
            <a:xfrm>
              <a:off x="3405188" y="785812"/>
              <a:ext cx="1019175" cy="101917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/>
                <a:t>random sample 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676C4F3-2221-410E-9618-0624BBFA3B8F}"/>
                </a:ext>
              </a:extLst>
            </p:cNvPr>
            <p:cNvSpPr/>
            <p:nvPr/>
          </p:nvSpPr>
          <p:spPr>
            <a:xfrm>
              <a:off x="3405188" y="2208213"/>
              <a:ext cx="1019175" cy="101917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/>
                <a:t>random sample 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46C2B52-0098-4483-81E7-64F2B5498CA5}"/>
                </a:ext>
              </a:extLst>
            </p:cNvPr>
            <p:cNvSpPr/>
            <p:nvPr/>
          </p:nvSpPr>
          <p:spPr>
            <a:xfrm>
              <a:off x="3405188" y="5053014"/>
              <a:ext cx="1019175" cy="101917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/>
                <a:t>random sample 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A7368FE-194C-4F6A-97D3-E899F5AC1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6475" y="1426418"/>
              <a:ext cx="1057275" cy="12913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D260FF-268E-48C9-8A95-7B8D50CDED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7116" y="2816098"/>
              <a:ext cx="886634" cy="2573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8B28ACB-3849-4429-9C5E-233292DE54AA}"/>
                </a:ext>
              </a:extLst>
            </p:cNvPr>
            <p:cNvCxnSpPr>
              <a:cxnSpLocks/>
            </p:cNvCxnSpPr>
            <p:nvPr/>
          </p:nvCxnSpPr>
          <p:spPr>
            <a:xfrm>
              <a:off x="2276475" y="4140201"/>
              <a:ext cx="1128713" cy="1146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693795-0A3B-466B-B864-FA653DE91CB0}"/>
                </a:ext>
              </a:extLst>
            </p:cNvPr>
            <p:cNvSpPr txBox="1"/>
            <p:nvPr/>
          </p:nvSpPr>
          <p:spPr>
            <a:xfrm rot="5400000">
              <a:off x="3784670" y="3795783"/>
              <a:ext cx="5715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4000" dirty="0"/>
                <a:t>...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7EF2302-8FAA-4FA8-9A9A-4FAFED2993D2}"/>
                </a:ext>
              </a:extLst>
            </p:cNvPr>
            <p:cNvSpPr txBox="1"/>
            <p:nvPr/>
          </p:nvSpPr>
          <p:spPr>
            <a:xfrm>
              <a:off x="3233017" y="6132516"/>
              <a:ext cx="13635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sample</a:t>
              </a:r>
            </a:p>
            <a:p>
              <a:pPr algn="ctr"/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distributions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86A5C4-ECFC-4F13-A7F0-16AAF9A6C224}"/>
                </a:ext>
              </a:extLst>
            </p:cNvPr>
            <p:cNvSpPr txBox="1"/>
            <p:nvPr/>
          </p:nvSpPr>
          <p:spPr>
            <a:xfrm>
              <a:off x="5530193" y="972233"/>
              <a:ext cx="1626920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sample statistic</a:t>
              </a:r>
            </a:p>
            <a:p>
              <a:pPr algn="ctr"/>
              <a:r>
                <a:rPr lang="pt-BR" dirty="0"/>
                <a:t>(e.g. mean)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7C7B918-B154-4581-B6AE-F4A03090BD93}"/>
                </a:ext>
              </a:extLst>
            </p:cNvPr>
            <p:cNvCxnSpPr>
              <a:cxnSpLocks/>
              <a:stCxn id="5" idx="6"/>
              <a:endCxn id="28" idx="1"/>
            </p:cNvCxnSpPr>
            <p:nvPr/>
          </p:nvCxnSpPr>
          <p:spPr>
            <a:xfrm flipV="1">
              <a:off x="4424363" y="1295399"/>
              <a:ext cx="110583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23FC19-1B52-4E91-A5BD-7840901AA665}"/>
                </a:ext>
              </a:extLst>
            </p:cNvPr>
            <p:cNvSpPr txBox="1"/>
            <p:nvPr/>
          </p:nvSpPr>
          <p:spPr>
            <a:xfrm>
              <a:off x="5530193" y="2394634"/>
              <a:ext cx="1626920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sample statistic</a:t>
              </a:r>
            </a:p>
            <a:p>
              <a:pPr algn="ctr"/>
              <a:r>
                <a:rPr lang="pt-BR" dirty="0"/>
                <a:t>(e.g. mean)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AA4C682-247F-43B4-89D8-A4234C2C04DE}"/>
                </a:ext>
              </a:extLst>
            </p:cNvPr>
            <p:cNvCxnSpPr>
              <a:cxnSpLocks/>
              <a:stCxn id="6" idx="6"/>
              <a:endCxn id="32" idx="1"/>
            </p:cNvCxnSpPr>
            <p:nvPr/>
          </p:nvCxnSpPr>
          <p:spPr>
            <a:xfrm flipV="1">
              <a:off x="4424363" y="2717800"/>
              <a:ext cx="110583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EDD311A-F737-4987-9697-7DA1BC497A4F}"/>
                </a:ext>
              </a:extLst>
            </p:cNvPr>
            <p:cNvSpPr txBox="1"/>
            <p:nvPr/>
          </p:nvSpPr>
          <p:spPr>
            <a:xfrm>
              <a:off x="5530193" y="5239435"/>
              <a:ext cx="1626920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sample statistic</a:t>
              </a:r>
            </a:p>
            <a:p>
              <a:pPr algn="ctr"/>
              <a:r>
                <a:rPr lang="pt-BR" dirty="0"/>
                <a:t>(e.g. mean)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5D75C1C-3B88-43B4-AE0D-D80D5CDF5A1F}"/>
                </a:ext>
              </a:extLst>
            </p:cNvPr>
            <p:cNvCxnSpPr>
              <a:cxnSpLocks/>
              <a:stCxn id="8" idx="6"/>
              <a:endCxn id="36" idx="1"/>
            </p:cNvCxnSpPr>
            <p:nvPr/>
          </p:nvCxnSpPr>
          <p:spPr>
            <a:xfrm flipV="1">
              <a:off x="4424363" y="5562601"/>
              <a:ext cx="110583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C85457B-A473-4BB8-A562-07EB318B6653}"/>
                </a:ext>
              </a:extLst>
            </p:cNvPr>
            <p:cNvSpPr txBox="1"/>
            <p:nvPr/>
          </p:nvSpPr>
          <p:spPr>
            <a:xfrm rot="5400000">
              <a:off x="6242120" y="3794400"/>
              <a:ext cx="57150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4000" dirty="0"/>
                <a:t>...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037C72D-0B61-4B8E-B3EC-71A53FD68FE6}"/>
                </a:ext>
              </a:extLst>
            </p:cNvPr>
            <p:cNvSpPr/>
            <p:nvPr/>
          </p:nvSpPr>
          <p:spPr>
            <a:xfrm>
              <a:off x="5592106" y="924608"/>
              <a:ext cx="1555482" cy="5028482"/>
            </a:xfrm>
            <a:prstGeom prst="roundRect">
              <a:avLst>
                <a:gd name="adj" fmla="val 11983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EDC1F3C-D9E4-4322-9A31-7AEBB7B4F847}"/>
                </a:ext>
              </a:extLst>
            </p:cNvPr>
            <p:cNvSpPr txBox="1"/>
            <p:nvPr/>
          </p:nvSpPr>
          <p:spPr>
            <a:xfrm>
              <a:off x="5706779" y="6092353"/>
              <a:ext cx="12737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1"/>
                  </a:solidFill>
                </a:rPr>
                <a:t>sampling</a:t>
              </a:r>
            </a:p>
            <a:p>
              <a:pPr algn="ctr"/>
              <a:r>
                <a:rPr lang="pt-BR" dirty="0">
                  <a:solidFill>
                    <a:schemeClr val="accent1"/>
                  </a:solidFill>
                </a:rPr>
                <a:t>distribution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406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890D626-1B66-4119-ABE2-3E69968A0B02}"/>
              </a:ext>
            </a:extLst>
          </p:cNvPr>
          <p:cNvSpPr/>
          <p:nvPr/>
        </p:nvSpPr>
        <p:spPr>
          <a:xfrm>
            <a:off x="1292778" y="61737"/>
            <a:ext cx="2341435" cy="23414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2C802-4A3E-487F-A104-7BEAAC6A85B1}"/>
              </a:ext>
            </a:extLst>
          </p:cNvPr>
          <p:cNvSpPr/>
          <p:nvPr/>
        </p:nvSpPr>
        <p:spPr>
          <a:xfrm>
            <a:off x="3901130" y="276327"/>
            <a:ext cx="864861" cy="8648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random sample </a:t>
            </a:r>
            <a:r>
              <a:rPr lang="pt-BR" sz="1050" i="1" dirty="0"/>
              <a:t>n=36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7368FE-194C-4F6A-97D3-E899F5AC107B}"/>
              </a:ext>
            </a:extLst>
          </p:cNvPr>
          <p:cNvCxnSpPr>
            <a:cxnSpLocks/>
            <a:stCxn id="21" idx="6"/>
            <a:endCxn id="5" idx="2"/>
          </p:cNvCxnSpPr>
          <p:nvPr/>
        </p:nvCxnSpPr>
        <p:spPr>
          <a:xfrm flipV="1">
            <a:off x="3234320" y="708758"/>
            <a:ext cx="666810" cy="13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3DB81F7-6D01-4C18-8C7E-06091B11C797}"/>
                  </a:ext>
                </a:extLst>
              </p:cNvPr>
              <p:cNvSpPr/>
              <p:nvPr/>
            </p:nvSpPr>
            <p:spPr>
              <a:xfrm>
                <a:off x="2088146" y="149641"/>
                <a:ext cx="1146174" cy="1146174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/>
                  <a:t>IQs mother gifted childrens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𝑔𝑖𝑓𝑡𝑒𝑑</m:t>
                          </m:r>
                        </m:sub>
                      </m:sSub>
                      <m:r>
                        <a:rPr lang="pt-BR" sz="1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??</m:t>
                      </m:r>
                    </m:oMath>
                  </m:oMathPara>
                </a14:m>
                <a:endParaRPr lang="pt-BR" sz="12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3DB81F7-6D01-4C18-8C7E-06091B11C7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146" y="149641"/>
                <a:ext cx="1146174" cy="114617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F6DEBB5-4DF1-458A-AA86-5C832E3355C1}"/>
                  </a:ext>
                </a:extLst>
              </p:cNvPr>
              <p:cNvSpPr/>
              <p:nvPr/>
            </p:nvSpPr>
            <p:spPr>
              <a:xfrm>
                <a:off x="1538239" y="1383719"/>
                <a:ext cx="1881284" cy="5407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IQs population at large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1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𝑝𝑜𝑝</m:t>
                          </m:r>
                          <m:r>
                            <a:rPr lang="pt-BR" sz="1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pt-BR" sz="1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𝑔𝑒𝑟𝑎𝑙</m:t>
                          </m:r>
                        </m:sub>
                      </m:sSub>
                      <m:r>
                        <a:rPr lang="pt-BR" sz="1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pt-BR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pt-BR" sz="14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F6DEBB5-4DF1-458A-AA86-5C832E335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239" y="1383719"/>
                <a:ext cx="1881284" cy="540725"/>
              </a:xfrm>
              <a:prstGeom prst="rect">
                <a:avLst/>
              </a:prstGeom>
              <a:blipFill>
                <a:blip r:embed="rId3"/>
                <a:stretch>
                  <a:fillRect l="-971" t="-2247" b="-11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F63ECA-9BAF-4EE4-B7D2-4BDAE7008B8B}"/>
              </a:ext>
            </a:extLst>
          </p:cNvPr>
          <p:cNvCxnSpPr>
            <a:cxnSpLocks/>
            <a:stCxn id="5" idx="6"/>
            <a:endCxn id="34" idx="1"/>
          </p:cNvCxnSpPr>
          <p:nvPr/>
        </p:nvCxnSpPr>
        <p:spPr>
          <a:xfrm>
            <a:off x="4765991" y="708758"/>
            <a:ext cx="150509" cy="5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6F6FEE7-6D16-4AAA-9D27-0FF89886E621}"/>
              </a:ext>
            </a:extLst>
          </p:cNvPr>
          <p:cNvGrpSpPr/>
          <p:nvPr/>
        </p:nvGrpSpPr>
        <p:grpSpPr>
          <a:xfrm>
            <a:off x="4916500" y="283640"/>
            <a:ext cx="2743201" cy="861133"/>
            <a:chOff x="5193587" y="292876"/>
            <a:chExt cx="2743201" cy="861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900DABC-D3B4-41F1-B0BE-20940FACD068}"/>
                    </a:ext>
                  </a:extLst>
                </p:cNvPr>
                <p:cNvSpPr txBox="1"/>
                <p:nvPr/>
              </p:nvSpPr>
              <p:spPr>
                <a:xfrm>
                  <a:off x="5193587" y="292876"/>
                  <a:ext cx="2743201" cy="86113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pt-BR" sz="1200" b="1" dirty="0"/>
                    <a:t>sample statistic</a:t>
                  </a:r>
                </a:p>
                <a:p>
                  <a:pPr algn="ctr"/>
                  <a:r>
                    <a:rPr lang="pt-BR" sz="1200" dirty="0"/>
                    <a:t>sample mean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  <m:t>𝑔𝑖𝑓𝑡𝑒𝑑</m:t>
                          </m:r>
                        </m:sub>
                      </m:sSub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=118,2</m:t>
                      </m:r>
                    </m:oMath>
                  </a14:m>
                  <a:endParaRPr lang="pt-BR" sz="1200" dirty="0"/>
                </a:p>
                <a:p>
                  <a:pPr algn="ctr"/>
                  <a:endParaRPr lang="pt-BR" sz="1200" dirty="0"/>
                </a:p>
                <a:p>
                  <a:pPr algn="ctr"/>
                  <a:r>
                    <a:rPr lang="pt-BR" sz="1200" dirty="0"/>
                    <a:t>sample standard deviation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𝑔𝑖𝑓𝑡𝑒𝑑</m:t>
                          </m:r>
                        </m:sub>
                      </m:sSub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900DABC-D3B4-41F1-B0BE-20940FACD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3587" y="292876"/>
                  <a:ext cx="2743201" cy="861133"/>
                </a:xfrm>
                <a:prstGeom prst="rect">
                  <a:avLst/>
                </a:prstGeom>
                <a:blipFill>
                  <a:blip r:embed="rId4"/>
                  <a:stretch>
                    <a:fillRect b="-354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69C49A1B-DC55-4A34-91B2-B76F2D9A25E6}"/>
                </a:ext>
              </a:extLst>
            </p:cNvPr>
            <p:cNvSpPr/>
            <p:nvPr/>
          </p:nvSpPr>
          <p:spPr>
            <a:xfrm>
              <a:off x="5273291" y="292876"/>
              <a:ext cx="2583793" cy="861133"/>
            </a:xfrm>
            <a:prstGeom prst="roundRect">
              <a:avLst>
                <a:gd name="adj" fmla="val 7430"/>
              </a:avLst>
            </a:prstGeom>
            <a:noFill/>
            <a:ln w="222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71E6F2F-4D30-4848-B37D-5F03CDB5C100}"/>
              </a:ext>
            </a:extLst>
          </p:cNvPr>
          <p:cNvGrpSpPr/>
          <p:nvPr/>
        </p:nvGrpSpPr>
        <p:grpSpPr>
          <a:xfrm>
            <a:off x="3828770" y="1388890"/>
            <a:ext cx="1874443" cy="676467"/>
            <a:chOff x="3828770" y="1388890"/>
            <a:chExt cx="1874443" cy="676467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9AB2B3E-02AB-4CCD-856E-E55DC02D2270}"/>
                </a:ext>
              </a:extLst>
            </p:cNvPr>
            <p:cNvSpPr/>
            <p:nvPr/>
          </p:nvSpPr>
          <p:spPr>
            <a:xfrm>
              <a:off x="3848666" y="1391674"/>
              <a:ext cx="1834650" cy="670899"/>
            </a:xfrm>
            <a:prstGeom prst="roundRect">
              <a:avLst>
                <a:gd name="adj" fmla="val 7430"/>
              </a:avLst>
            </a:prstGeom>
            <a:noFill/>
            <a:ln w="222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76180D0-BE88-46EA-B4FD-A09368A55C47}"/>
                    </a:ext>
                  </a:extLst>
                </p:cNvPr>
                <p:cNvSpPr txBox="1"/>
                <p:nvPr/>
              </p:nvSpPr>
              <p:spPr>
                <a:xfrm>
                  <a:off x="3828770" y="1388890"/>
                  <a:ext cx="1874443" cy="67646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pt-BR" sz="1200" b="1" dirty="0"/>
                    <a:t>Hypothesis: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   </m:t>
                        </m:r>
                        <m:sSub>
                          <m:sSubPr>
                            <m:ctrlPr>
                              <a:rPr lang="pt-BR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𝑔𝑖𝑓𝑡𝑒𝑑</m:t>
                            </m:r>
                          </m:sub>
                        </m:sSub>
                        <m:r>
                          <a:rPr lang="pt-B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𝑝𝑜𝑝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𝑔𝑒𝑟𝑎𝑙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:   </m:t>
                        </m:r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𝑔𝑖𝑓𝑡𝑒𝑑</m:t>
                            </m:r>
                          </m:sub>
                        </m:sSub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𝑝𝑜𝑝</m:t>
                            </m:r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𝑔𝑒𝑟𝑎𝑙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76180D0-BE88-46EA-B4FD-A09368A55C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770" y="1388890"/>
                  <a:ext cx="1874443" cy="676467"/>
                </a:xfrm>
                <a:prstGeom prst="rect">
                  <a:avLst/>
                </a:prstGeom>
                <a:blipFill>
                  <a:blip r:embed="rId5"/>
                  <a:stretch>
                    <a:fillRect b="-90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518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82AAFDA4-4302-48DC-8BCF-92D2DFD32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942" y="4067931"/>
            <a:ext cx="495295" cy="41549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890D626-1B66-4119-ABE2-3E69968A0B02}"/>
              </a:ext>
            </a:extLst>
          </p:cNvPr>
          <p:cNvSpPr/>
          <p:nvPr/>
        </p:nvSpPr>
        <p:spPr>
          <a:xfrm>
            <a:off x="1292778" y="61737"/>
            <a:ext cx="2341435" cy="23414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2C802-4A3E-487F-A104-7BEAAC6A85B1}"/>
              </a:ext>
            </a:extLst>
          </p:cNvPr>
          <p:cNvSpPr/>
          <p:nvPr/>
        </p:nvSpPr>
        <p:spPr>
          <a:xfrm>
            <a:off x="3901130" y="276327"/>
            <a:ext cx="864861" cy="8648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random sample </a:t>
            </a:r>
            <a:r>
              <a:rPr lang="pt-BR" sz="1050" i="1" dirty="0"/>
              <a:t>n=36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7368FE-194C-4F6A-97D3-E899F5AC107B}"/>
              </a:ext>
            </a:extLst>
          </p:cNvPr>
          <p:cNvCxnSpPr>
            <a:cxnSpLocks/>
            <a:stCxn id="21" idx="6"/>
            <a:endCxn id="5" idx="2"/>
          </p:cNvCxnSpPr>
          <p:nvPr/>
        </p:nvCxnSpPr>
        <p:spPr>
          <a:xfrm flipV="1">
            <a:off x="3234320" y="708758"/>
            <a:ext cx="666810" cy="13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A4C682-247F-43B4-89D8-A4234C2C04DE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 flipH="1">
            <a:off x="1822551" y="3441516"/>
            <a:ext cx="1228" cy="209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DC1F3C-D9E4-4322-9A31-7AEBB7B4F847}"/>
              </a:ext>
            </a:extLst>
          </p:cNvPr>
          <p:cNvSpPr txBox="1"/>
          <p:nvPr/>
        </p:nvSpPr>
        <p:spPr>
          <a:xfrm>
            <a:off x="1750997" y="4118037"/>
            <a:ext cx="149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1"/>
                </a:solidFill>
              </a:rPr>
              <a:t>sampling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3DB81F7-6D01-4C18-8C7E-06091B11C797}"/>
                  </a:ext>
                </a:extLst>
              </p:cNvPr>
              <p:cNvSpPr/>
              <p:nvPr/>
            </p:nvSpPr>
            <p:spPr>
              <a:xfrm>
                <a:off x="2088146" y="149641"/>
                <a:ext cx="1146174" cy="1146174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/>
                  <a:t>IQs mother gifted childrens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𝑔𝑖𝑓𝑡𝑒𝑑</m:t>
                          </m:r>
                        </m:sub>
                      </m:sSub>
                      <m:r>
                        <a:rPr lang="pt-BR" sz="1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??</m:t>
                      </m:r>
                    </m:oMath>
                  </m:oMathPara>
                </a14:m>
                <a:endParaRPr lang="pt-BR" sz="12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3DB81F7-6D01-4C18-8C7E-06091B11C7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146" y="149641"/>
                <a:ext cx="1146174" cy="11461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F6DEBB5-4DF1-458A-AA86-5C832E3355C1}"/>
                  </a:ext>
                </a:extLst>
              </p:cNvPr>
              <p:cNvSpPr/>
              <p:nvPr/>
            </p:nvSpPr>
            <p:spPr>
              <a:xfrm>
                <a:off x="1538239" y="1383719"/>
                <a:ext cx="1881284" cy="5407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IQs population at large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1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𝑝𝑜𝑝</m:t>
                          </m:r>
                          <m:r>
                            <a:rPr lang="pt-BR" sz="1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pt-BR" sz="1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𝑔𝑒𝑟𝑎𝑙</m:t>
                          </m:r>
                        </m:sub>
                      </m:sSub>
                      <m:r>
                        <a:rPr lang="pt-BR" sz="1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pt-BR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pt-BR" sz="14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F6DEBB5-4DF1-458A-AA86-5C832E335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239" y="1383719"/>
                <a:ext cx="1881284" cy="540725"/>
              </a:xfrm>
              <a:prstGeom prst="rect">
                <a:avLst/>
              </a:prstGeom>
              <a:blipFill>
                <a:blip r:embed="rId4"/>
                <a:stretch>
                  <a:fillRect l="-971" t="-2247" b="-11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F63ECA-9BAF-4EE4-B7D2-4BDAE7008B8B}"/>
              </a:ext>
            </a:extLst>
          </p:cNvPr>
          <p:cNvCxnSpPr>
            <a:cxnSpLocks/>
            <a:stCxn id="5" idx="6"/>
            <a:endCxn id="34" idx="1"/>
          </p:cNvCxnSpPr>
          <p:nvPr/>
        </p:nvCxnSpPr>
        <p:spPr>
          <a:xfrm>
            <a:off x="4765991" y="708758"/>
            <a:ext cx="150509" cy="5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AD99808-0BC0-48B7-A076-C45FEF77669E}"/>
              </a:ext>
            </a:extLst>
          </p:cNvPr>
          <p:cNvSpPr/>
          <p:nvPr/>
        </p:nvSpPr>
        <p:spPr>
          <a:xfrm>
            <a:off x="2773028" y="2686809"/>
            <a:ext cx="754707" cy="754707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050" dirty="0"/>
              <a:t>random sample </a:t>
            </a:r>
            <a:r>
              <a:rPr lang="pt-BR" sz="1050" i="1" dirty="0"/>
              <a:t>m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6510136-E088-45AC-8093-C3F322F57D39}"/>
              </a:ext>
            </a:extLst>
          </p:cNvPr>
          <p:cNvSpPr/>
          <p:nvPr/>
        </p:nvSpPr>
        <p:spPr>
          <a:xfrm>
            <a:off x="1446425" y="2686809"/>
            <a:ext cx="754707" cy="754707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050" dirty="0"/>
              <a:t>random sample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95FF7C-B382-41DF-A03E-0F118FC09645}"/>
              </a:ext>
            </a:extLst>
          </p:cNvPr>
          <p:cNvSpPr txBox="1"/>
          <p:nvPr/>
        </p:nvSpPr>
        <p:spPr>
          <a:xfrm>
            <a:off x="2199904" y="2576199"/>
            <a:ext cx="5715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4000" dirty="0"/>
              <a:t>...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279CBF-0260-4E01-A370-7453A9F6AF08}"/>
              </a:ext>
            </a:extLst>
          </p:cNvPr>
          <p:cNvSpPr txBox="1"/>
          <p:nvPr/>
        </p:nvSpPr>
        <p:spPr>
          <a:xfrm>
            <a:off x="1445197" y="3650849"/>
            <a:ext cx="754707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/>
              <a:t>sample mean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8A9FB9-A8C4-4A2D-9EBB-620E363C0F11}"/>
              </a:ext>
            </a:extLst>
          </p:cNvPr>
          <p:cNvSpPr txBox="1"/>
          <p:nvPr/>
        </p:nvSpPr>
        <p:spPr>
          <a:xfrm>
            <a:off x="2773028" y="3650849"/>
            <a:ext cx="754707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/>
              <a:t>sample mean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8BD1184-F3B5-4C5E-B2E3-4AE03D056620}"/>
              </a:ext>
            </a:extLst>
          </p:cNvPr>
          <p:cNvCxnSpPr>
            <a:cxnSpLocks/>
            <a:stCxn id="59" idx="4"/>
            <a:endCxn id="63" idx="0"/>
          </p:cNvCxnSpPr>
          <p:nvPr/>
        </p:nvCxnSpPr>
        <p:spPr>
          <a:xfrm>
            <a:off x="3150382" y="3441516"/>
            <a:ext cx="0" cy="209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D9F3C03-6D5D-4A69-8344-DFFE2F03E00F}"/>
              </a:ext>
            </a:extLst>
          </p:cNvPr>
          <p:cNvSpPr txBox="1"/>
          <p:nvPr/>
        </p:nvSpPr>
        <p:spPr>
          <a:xfrm>
            <a:off x="2204524" y="3365906"/>
            <a:ext cx="5715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4000" dirty="0"/>
              <a:t>...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6BA0F07-DC51-4B42-9257-47FDCA17591D}"/>
              </a:ext>
            </a:extLst>
          </p:cNvPr>
          <p:cNvSpPr/>
          <p:nvPr/>
        </p:nvSpPr>
        <p:spPr>
          <a:xfrm>
            <a:off x="1484285" y="3687035"/>
            <a:ext cx="1999879" cy="351758"/>
          </a:xfrm>
          <a:prstGeom prst="roundRect">
            <a:avLst>
              <a:gd name="adj" fmla="val 11983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37CB105-0BC0-4DCE-9381-4D465EF0D5E4}"/>
              </a:ext>
            </a:extLst>
          </p:cNvPr>
          <p:cNvCxnSpPr>
            <a:cxnSpLocks/>
            <a:stCxn id="4" idx="4"/>
            <a:endCxn id="60" idx="7"/>
          </p:cNvCxnSpPr>
          <p:nvPr/>
        </p:nvCxnSpPr>
        <p:spPr>
          <a:xfrm flipH="1">
            <a:off x="2090608" y="2403172"/>
            <a:ext cx="372888" cy="394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E786F4-B646-4C5C-B7B1-E17465419404}"/>
              </a:ext>
            </a:extLst>
          </p:cNvPr>
          <p:cNvCxnSpPr>
            <a:cxnSpLocks/>
            <a:stCxn id="4" idx="4"/>
            <a:endCxn id="59" idx="1"/>
          </p:cNvCxnSpPr>
          <p:nvPr/>
        </p:nvCxnSpPr>
        <p:spPr>
          <a:xfrm>
            <a:off x="2463496" y="2403172"/>
            <a:ext cx="420056" cy="394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A5286AF-EBD2-48A9-B523-36B1DB29B809}"/>
              </a:ext>
            </a:extLst>
          </p:cNvPr>
          <p:cNvSpPr/>
          <p:nvPr/>
        </p:nvSpPr>
        <p:spPr>
          <a:xfrm>
            <a:off x="1209964" y="2598417"/>
            <a:ext cx="2512291" cy="1964245"/>
          </a:xfrm>
          <a:prstGeom prst="roundRect">
            <a:avLst>
              <a:gd name="adj" fmla="val 7430"/>
            </a:avLst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818D1E5-B497-4CEE-85D3-C0DCF70AC875}"/>
              </a:ext>
            </a:extLst>
          </p:cNvPr>
          <p:cNvGrpSpPr/>
          <p:nvPr/>
        </p:nvGrpSpPr>
        <p:grpSpPr>
          <a:xfrm>
            <a:off x="3828770" y="1388890"/>
            <a:ext cx="1874443" cy="676467"/>
            <a:chOff x="3828770" y="1388890"/>
            <a:chExt cx="1874443" cy="676467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B928B064-E2D1-460E-AE4F-5775C1ABEF73}"/>
                </a:ext>
              </a:extLst>
            </p:cNvPr>
            <p:cNvSpPr/>
            <p:nvPr/>
          </p:nvSpPr>
          <p:spPr>
            <a:xfrm>
              <a:off x="3848666" y="1391674"/>
              <a:ext cx="1834650" cy="670899"/>
            </a:xfrm>
            <a:prstGeom prst="roundRect">
              <a:avLst>
                <a:gd name="adj" fmla="val 7430"/>
              </a:avLst>
            </a:prstGeom>
            <a:noFill/>
            <a:ln w="222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DA343D3-ADFC-4957-BC6B-ADD16A1E470C}"/>
                    </a:ext>
                  </a:extLst>
                </p:cNvPr>
                <p:cNvSpPr txBox="1"/>
                <p:nvPr/>
              </p:nvSpPr>
              <p:spPr>
                <a:xfrm>
                  <a:off x="3828770" y="1388890"/>
                  <a:ext cx="1874443" cy="67646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pt-BR" sz="1200" b="1" dirty="0"/>
                    <a:t>Hypothesis: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   </m:t>
                        </m:r>
                        <m:sSub>
                          <m:sSubPr>
                            <m:ctrlPr>
                              <a:rPr lang="pt-BR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𝑔𝑖𝑓𝑡𝑒𝑑</m:t>
                            </m:r>
                          </m:sub>
                        </m:sSub>
                        <m:r>
                          <a:rPr lang="pt-B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𝑝𝑜𝑝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𝑔𝑒𝑟𝑎𝑙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:   </m:t>
                        </m:r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𝑔𝑖𝑓𝑡𝑒𝑑</m:t>
                            </m:r>
                          </m:sub>
                        </m:sSub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𝑝𝑜𝑝</m:t>
                            </m:r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𝑔𝑒𝑟𝑎𝑙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DA343D3-ADFC-4957-BC6B-ADD16A1E47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770" y="1388890"/>
                  <a:ext cx="1874443" cy="676467"/>
                </a:xfrm>
                <a:prstGeom prst="rect">
                  <a:avLst/>
                </a:prstGeom>
                <a:blipFill>
                  <a:blip r:embed="rId5"/>
                  <a:stretch>
                    <a:fillRect b="-90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6F6FEE7-6D16-4AAA-9D27-0FF89886E621}"/>
              </a:ext>
            </a:extLst>
          </p:cNvPr>
          <p:cNvGrpSpPr/>
          <p:nvPr/>
        </p:nvGrpSpPr>
        <p:grpSpPr>
          <a:xfrm>
            <a:off x="4916500" y="283640"/>
            <a:ext cx="2743201" cy="861133"/>
            <a:chOff x="5193587" y="292876"/>
            <a:chExt cx="2743201" cy="861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900DABC-D3B4-41F1-B0BE-20940FACD068}"/>
                    </a:ext>
                  </a:extLst>
                </p:cNvPr>
                <p:cNvSpPr txBox="1"/>
                <p:nvPr/>
              </p:nvSpPr>
              <p:spPr>
                <a:xfrm>
                  <a:off x="5193587" y="292876"/>
                  <a:ext cx="2743201" cy="86113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pt-BR" sz="1200" b="1" dirty="0"/>
                    <a:t>sample statistic</a:t>
                  </a:r>
                </a:p>
                <a:p>
                  <a:pPr algn="ctr"/>
                  <a:r>
                    <a:rPr lang="pt-BR" sz="1200" dirty="0"/>
                    <a:t>sample mean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  <m:t>𝑔𝑖𝑓𝑡𝑒𝑑</m:t>
                          </m:r>
                        </m:sub>
                      </m:sSub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=118,2</m:t>
                      </m:r>
                    </m:oMath>
                  </a14:m>
                  <a:endParaRPr lang="pt-BR" sz="1200" dirty="0"/>
                </a:p>
                <a:p>
                  <a:pPr algn="ctr"/>
                  <a:endParaRPr lang="pt-BR" sz="1200" dirty="0"/>
                </a:p>
                <a:p>
                  <a:pPr algn="ctr"/>
                  <a:r>
                    <a:rPr lang="pt-BR" sz="1200" dirty="0"/>
                    <a:t>sample standard deviation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𝑔𝑖𝑓𝑡𝑒𝑑</m:t>
                          </m:r>
                        </m:sub>
                      </m:sSub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900DABC-D3B4-41F1-B0BE-20940FACD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3587" y="292876"/>
                  <a:ext cx="2743201" cy="861133"/>
                </a:xfrm>
                <a:prstGeom prst="rect">
                  <a:avLst/>
                </a:prstGeom>
                <a:blipFill>
                  <a:blip r:embed="rId6"/>
                  <a:stretch>
                    <a:fillRect b="-354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69C49A1B-DC55-4A34-91B2-B76F2D9A25E6}"/>
                </a:ext>
              </a:extLst>
            </p:cNvPr>
            <p:cNvSpPr/>
            <p:nvPr/>
          </p:nvSpPr>
          <p:spPr>
            <a:xfrm>
              <a:off x="5273291" y="292876"/>
              <a:ext cx="2583793" cy="861133"/>
            </a:xfrm>
            <a:prstGeom prst="roundRect">
              <a:avLst>
                <a:gd name="adj" fmla="val 7430"/>
              </a:avLst>
            </a:prstGeom>
            <a:noFill/>
            <a:ln w="222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CD17F28-98EF-4FAD-BBD6-4A525E9EE586}"/>
              </a:ext>
            </a:extLst>
          </p:cNvPr>
          <p:cNvSpPr/>
          <p:nvPr/>
        </p:nvSpPr>
        <p:spPr>
          <a:xfrm>
            <a:off x="1154545" y="36945"/>
            <a:ext cx="6604000" cy="2447637"/>
          </a:xfrm>
          <a:custGeom>
            <a:avLst/>
            <a:gdLst>
              <a:gd name="connsiteX0" fmla="*/ 840510 w 6604000"/>
              <a:gd name="connsiteY0" fmla="*/ 2382982 h 2447637"/>
              <a:gd name="connsiteX1" fmla="*/ 785091 w 6604000"/>
              <a:gd name="connsiteY1" fmla="*/ 2373746 h 2447637"/>
              <a:gd name="connsiteX2" fmla="*/ 757382 w 6604000"/>
              <a:gd name="connsiteY2" fmla="*/ 2364510 h 2447637"/>
              <a:gd name="connsiteX3" fmla="*/ 683491 w 6604000"/>
              <a:gd name="connsiteY3" fmla="*/ 2346037 h 2447637"/>
              <a:gd name="connsiteX4" fmla="*/ 600364 w 6604000"/>
              <a:gd name="connsiteY4" fmla="*/ 2299855 h 2447637"/>
              <a:gd name="connsiteX5" fmla="*/ 572655 w 6604000"/>
              <a:gd name="connsiteY5" fmla="*/ 2272146 h 2447637"/>
              <a:gd name="connsiteX6" fmla="*/ 517237 w 6604000"/>
              <a:gd name="connsiteY6" fmla="*/ 2235200 h 2447637"/>
              <a:gd name="connsiteX7" fmla="*/ 489528 w 6604000"/>
              <a:gd name="connsiteY7" fmla="*/ 2216728 h 2447637"/>
              <a:gd name="connsiteX8" fmla="*/ 434110 w 6604000"/>
              <a:gd name="connsiteY8" fmla="*/ 2170546 h 2447637"/>
              <a:gd name="connsiteX9" fmla="*/ 360219 w 6604000"/>
              <a:gd name="connsiteY9" fmla="*/ 2059710 h 2447637"/>
              <a:gd name="connsiteX10" fmla="*/ 323273 w 6604000"/>
              <a:gd name="connsiteY10" fmla="*/ 2004291 h 2447637"/>
              <a:gd name="connsiteX11" fmla="*/ 295564 w 6604000"/>
              <a:gd name="connsiteY11" fmla="*/ 1976582 h 2447637"/>
              <a:gd name="connsiteX12" fmla="*/ 249382 w 6604000"/>
              <a:gd name="connsiteY12" fmla="*/ 1930400 h 2447637"/>
              <a:gd name="connsiteX13" fmla="*/ 240146 w 6604000"/>
              <a:gd name="connsiteY13" fmla="*/ 1902691 h 2447637"/>
              <a:gd name="connsiteX14" fmla="*/ 212437 w 6604000"/>
              <a:gd name="connsiteY14" fmla="*/ 1884219 h 2447637"/>
              <a:gd name="connsiteX15" fmla="*/ 193964 w 6604000"/>
              <a:gd name="connsiteY15" fmla="*/ 1856510 h 2447637"/>
              <a:gd name="connsiteX16" fmla="*/ 166255 w 6604000"/>
              <a:gd name="connsiteY16" fmla="*/ 1773382 h 2447637"/>
              <a:gd name="connsiteX17" fmla="*/ 157019 w 6604000"/>
              <a:gd name="connsiteY17" fmla="*/ 1745673 h 2447637"/>
              <a:gd name="connsiteX18" fmla="*/ 138546 w 6604000"/>
              <a:gd name="connsiteY18" fmla="*/ 1717964 h 2447637"/>
              <a:gd name="connsiteX19" fmla="*/ 120073 w 6604000"/>
              <a:gd name="connsiteY19" fmla="*/ 1662546 h 2447637"/>
              <a:gd name="connsiteX20" fmla="*/ 110837 w 6604000"/>
              <a:gd name="connsiteY20" fmla="*/ 1625600 h 2447637"/>
              <a:gd name="connsiteX21" fmla="*/ 92364 w 6604000"/>
              <a:gd name="connsiteY21" fmla="*/ 1570182 h 2447637"/>
              <a:gd name="connsiteX22" fmla="*/ 83128 w 6604000"/>
              <a:gd name="connsiteY22" fmla="*/ 1533237 h 2447637"/>
              <a:gd name="connsiteX23" fmla="*/ 64655 w 6604000"/>
              <a:gd name="connsiteY23" fmla="*/ 1477819 h 2447637"/>
              <a:gd name="connsiteX24" fmla="*/ 46182 w 6604000"/>
              <a:gd name="connsiteY24" fmla="*/ 1403928 h 2447637"/>
              <a:gd name="connsiteX25" fmla="*/ 36946 w 6604000"/>
              <a:gd name="connsiteY25" fmla="*/ 1376219 h 2447637"/>
              <a:gd name="connsiteX26" fmla="*/ 18473 w 6604000"/>
              <a:gd name="connsiteY26" fmla="*/ 1311564 h 2447637"/>
              <a:gd name="connsiteX27" fmla="*/ 0 w 6604000"/>
              <a:gd name="connsiteY27" fmla="*/ 1089891 h 2447637"/>
              <a:gd name="connsiteX28" fmla="*/ 9237 w 6604000"/>
              <a:gd name="connsiteY28" fmla="*/ 766619 h 2447637"/>
              <a:gd name="connsiteX29" fmla="*/ 46182 w 6604000"/>
              <a:gd name="connsiteY29" fmla="*/ 683491 h 2447637"/>
              <a:gd name="connsiteX30" fmla="*/ 101600 w 6604000"/>
              <a:gd name="connsiteY30" fmla="*/ 628073 h 2447637"/>
              <a:gd name="connsiteX31" fmla="*/ 129310 w 6604000"/>
              <a:gd name="connsiteY31" fmla="*/ 600364 h 2447637"/>
              <a:gd name="connsiteX32" fmla="*/ 157019 w 6604000"/>
              <a:gd name="connsiteY32" fmla="*/ 581891 h 2447637"/>
              <a:gd name="connsiteX33" fmla="*/ 212437 w 6604000"/>
              <a:gd name="connsiteY33" fmla="*/ 526473 h 2447637"/>
              <a:gd name="connsiteX34" fmla="*/ 240146 w 6604000"/>
              <a:gd name="connsiteY34" fmla="*/ 498764 h 2447637"/>
              <a:gd name="connsiteX35" fmla="*/ 286328 w 6604000"/>
              <a:gd name="connsiteY35" fmla="*/ 443346 h 2447637"/>
              <a:gd name="connsiteX36" fmla="*/ 332510 w 6604000"/>
              <a:gd name="connsiteY36" fmla="*/ 387928 h 2447637"/>
              <a:gd name="connsiteX37" fmla="*/ 341746 w 6604000"/>
              <a:gd name="connsiteY37" fmla="*/ 360219 h 2447637"/>
              <a:gd name="connsiteX38" fmla="*/ 387928 w 6604000"/>
              <a:gd name="connsiteY38" fmla="*/ 304800 h 2447637"/>
              <a:gd name="connsiteX39" fmla="*/ 415637 w 6604000"/>
              <a:gd name="connsiteY39" fmla="*/ 295564 h 2447637"/>
              <a:gd name="connsiteX40" fmla="*/ 461819 w 6604000"/>
              <a:gd name="connsiteY40" fmla="*/ 249382 h 2447637"/>
              <a:gd name="connsiteX41" fmla="*/ 480291 w 6604000"/>
              <a:gd name="connsiteY41" fmla="*/ 221673 h 2447637"/>
              <a:gd name="connsiteX42" fmla="*/ 535710 w 6604000"/>
              <a:gd name="connsiteY42" fmla="*/ 184728 h 2447637"/>
              <a:gd name="connsiteX43" fmla="*/ 591128 w 6604000"/>
              <a:gd name="connsiteY43" fmla="*/ 147782 h 2447637"/>
              <a:gd name="connsiteX44" fmla="*/ 618837 w 6604000"/>
              <a:gd name="connsiteY44" fmla="*/ 129310 h 2447637"/>
              <a:gd name="connsiteX45" fmla="*/ 674255 w 6604000"/>
              <a:gd name="connsiteY45" fmla="*/ 110837 h 2447637"/>
              <a:gd name="connsiteX46" fmla="*/ 701964 w 6604000"/>
              <a:gd name="connsiteY46" fmla="*/ 101600 h 2447637"/>
              <a:gd name="connsiteX47" fmla="*/ 757382 w 6604000"/>
              <a:gd name="connsiteY47" fmla="*/ 92364 h 2447637"/>
              <a:gd name="connsiteX48" fmla="*/ 794328 w 6604000"/>
              <a:gd name="connsiteY48" fmla="*/ 83128 h 2447637"/>
              <a:gd name="connsiteX49" fmla="*/ 849746 w 6604000"/>
              <a:gd name="connsiteY49" fmla="*/ 73891 h 2447637"/>
              <a:gd name="connsiteX50" fmla="*/ 905164 w 6604000"/>
              <a:gd name="connsiteY50" fmla="*/ 55419 h 2447637"/>
              <a:gd name="connsiteX51" fmla="*/ 932873 w 6604000"/>
              <a:gd name="connsiteY51" fmla="*/ 46182 h 2447637"/>
              <a:gd name="connsiteX52" fmla="*/ 1006764 w 6604000"/>
              <a:gd name="connsiteY52" fmla="*/ 27710 h 2447637"/>
              <a:gd name="connsiteX53" fmla="*/ 1052946 w 6604000"/>
              <a:gd name="connsiteY53" fmla="*/ 18473 h 2447637"/>
              <a:gd name="connsiteX54" fmla="*/ 1126837 w 6604000"/>
              <a:gd name="connsiteY54" fmla="*/ 9237 h 2447637"/>
              <a:gd name="connsiteX55" fmla="*/ 1182255 w 6604000"/>
              <a:gd name="connsiteY55" fmla="*/ 0 h 2447637"/>
              <a:gd name="connsiteX56" fmla="*/ 1985819 w 6604000"/>
              <a:gd name="connsiteY56" fmla="*/ 9237 h 2447637"/>
              <a:gd name="connsiteX57" fmla="*/ 2041237 w 6604000"/>
              <a:gd name="connsiteY57" fmla="*/ 36946 h 2447637"/>
              <a:gd name="connsiteX58" fmla="*/ 2078182 w 6604000"/>
              <a:gd name="connsiteY58" fmla="*/ 46182 h 2447637"/>
              <a:gd name="connsiteX59" fmla="*/ 2170546 w 6604000"/>
              <a:gd name="connsiteY59" fmla="*/ 101600 h 2447637"/>
              <a:gd name="connsiteX60" fmla="*/ 2189019 w 6604000"/>
              <a:gd name="connsiteY60" fmla="*/ 129310 h 2447637"/>
              <a:gd name="connsiteX61" fmla="*/ 2244437 w 6604000"/>
              <a:gd name="connsiteY61" fmla="*/ 175491 h 2447637"/>
              <a:gd name="connsiteX62" fmla="*/ 2299855 w 6604000"/>
              <a:gd name="connsiteY62" fmla="*/ 267855 h 2447637"/>
              <a:gd name="connsiteX63" fmla="*/ 2327564 w 6604000"/>
              <a:gd name="connsiteY63" fmla="*/ 304800 h 2447637"/>
              <a:gd name="connsiteX64" fmla="*/ 2392219 w 6604000"/>
              <a:gd name="connsiteY64" fmla="*/ 387928 h 2447637"/>
              <a:gd name="connsiteX65" fmla="*/ 2419928 w 6604000"/>
              <a:gd name="connsiteY65" fmla="*/ 406400 h 2447637"/>
              <a:gd name="connsiteX66" fmla="*/ 2466110 w 6604000"/>
              <a:gd name="connsiteY66" fmla="*/ 415637 h 2447637"/>
              <a:gd name="connsiteX67" fmla="*/ 2632364 w 6604000"/>
              <a:gd name="connsiteY67" fmla="*/ 406400 h 2447637"/>
              <a:gd name="connsiteX68" fmla="*/ 2660073 w 6604000"/>
              <a:gd name="connsiteY68" fmla="*/ 397164 h 2447637"/>
              <a:gd name="connsiteX69" fmla="*/ 2706255 w 6604000"/>
              <a:gd name="connsiteY69" fmla="*/ 341746 h 2447637"/>
              <a:gd name="connsiteX70" fmla="*/ 2733964 w 6604000"/>
              <a:gd name="connsiteY70" fmla="*/ 314037 h 2447637"/>
              <a:gd name="connsiteX71" fmla="*/ 2752437 w 6604000"/>
              <a:gd name="connsiteY71" fmla="*/ 286328 h 2447637"/>
              <a:gd name="connsiteX72" fmla="*/ 2835564 w 6604000"/>
              <a:gd name="connsiteY72" fmla="*/ 221673 h 2447637"/>
              <a:gd name="connsiteX73" fmla="*/ 2863273 w 6604000"/>
              <a:gd name="connsiteY73" fmla="*/ 212437 h 2447637"/>
              <a:gd name="connsiteX74" fmla="*/ 2900219 w 6604000"/>
              <a:gd name="connsiteY74" fmla="*/ 184728 h 2447637"/>
              <a:gd name="connsiteX75" fmla="*/ 2937164 w 6604000"/>
              <a:gd name="connsiteY75" fmla="*/ 175491 h 2447637"/>
              <a:gd name="connsiteX76" fmla="*/ 2983346 w 6604000"/>
              <a:gd name="connsiteY76" fmla="*/ 157019 h 2447637"/>
              <a:gd name="connsiteX77" fmla="*/ 3066473 w 6604000"/>
              <a:gd name="connsiteY77" fmla="*/ 129310 h 2447637"/>
              <a:gd name="connsiteX78" fmla="*/ 3094182 w 6604000"/>
              <a:gd name="connsiteY78" fmla="*/ 110837 h 2447637"/>
              <a:gd name="connsiteX79" fmla="*/ 3380510 w 6604000"/>
              <a:gd name="connsiteY79" fmla="*/ 110837 h 2447637"/>
              <a:gd name="connsiteX80" fmla="*/ 3426691 w 6604000"/>
              <a:gd name="connsiteY80" fmla="*/ 120073 h 2447637"/>
              <a:gd name="connsiteX81" fmla="*/ 3509819 w 6604000"/>
              <a:gd name="connsiteY81" fmla="*/ 184728 h 2447637"/>
              <a:gd name="connsiteX82" fmla="*/ 3537528 w 6604000"/>
              <a:gd name="connsiteY82" fmla="*/ 240146 h 2447637"/>
              <a:gd name="connsiteX83" fmla="*/ 3565237 w 6604000"/>
              <a:gd name="connsiteY83" fmla="*/ 258619 h 2447637"/>
              <a:gd name="connsiteX84" fmla="*/ 3620655 w 6604000"/>
              <a:gd name="connsiteY84" fmla="*/ 314037 h 2447637"/>
              <a:gd name="connsiteX85" fmla="*/ 3648364 w 6604000"/>
              <a:gd name="connsiteY85" fmla="*/ 341746 h 2447637"/>
              <a:gd name="connsiteX86" fmla="*/ 3676073 w 6604000"/>
              <a:gd name="connsiteY86" fmla="*/ 350982 h 2447637"/>
              <a:gd name="connsiteX87" fmla="*/ 3722255 w 6604000"/>
              <a:gd name="connsiteY87" fmla="*/ 341746 h 2447637"/>
              <a:gd name="connsiteX88" fmla="*/ 3805382 w 6604000"/>
              <a:gd name="connsiteY88" fmla="*/ 267855 h 2447637"/>
              <a:gd name="connsiteX89" fmla="*/ 3823855 w 6604000"/>
              <a:gd name="connsiteY89" fmla="*/ 240146 h 2447637"/>
              <a:gd name="connsiteX90" fmla="*/ 3897746 w 6604000"/>
              <a:gd name="connsiteY90" fmla="*/ 166255 h 2447637"/>
              <a:gd name="connsiteX91" fmla="*/ 3934691 w 6604000"/>
              <a:gd name="connsiteY91" fmla="*/ 157019 h 2447637"/>
              <a:gd name="connsiteX92" fmla="*/ 3962400 w 6604000"/>
              <a:gd name="connsiteY92" fmla="*/ 138546 h 2447637"/>
              <a:gd name="connsiteX93" fmla="*/ 4368800 w 6604000"/>
              <a:gd name="connsiteY93" fmla="*/ 110837 h 2447637"/>
              <a:gd name="connsiteX94" fmla="*/ 4516582 w 6604000"/>
              <a:gd name="connsiteY94" fmla="*/ 101600 h 2447637"/>
              <a:gd name="connsiteX95" fmla="*/ 4553528 w 6604000"/>
              <a:gd name="connsiteY95" fmla="*/ 92364 h 2447637"/>
              <a:gd name="connsiteX96" fmla="*/ 4645891 w 6604000"/>
              <a:gd name="connsiteY96" fmla="*/ 83128 h 2447637"/>
              <a:gd name="connsiteX97" fmla="*/ 5283200 w 6604000"/>
              <a:gd name="connsiteY97" fmla="*/ 83128 h 2447637"/>
              <a:gd name="connsiteX98" fmla="*/ 5357091 w 6604000"/>
              <a:gd name="connsiteY98" fmla="*/ 92364 h 2447637"/>
              <a:gd name="connsiteX99" fmla="*/ 5394037 w 6604000"/>
              <a:gd name="connsiteY99" fmla="*/ 101600 h 2447637"/>
              <a:gd name="connsiteX100" fmla="*/ 5440219 w 6604000"/>
              <a:gd name="connsiteY100" fmla="*/ 110837 h 2447637"/>
              <a:gd name="connsiteX101" fmla="*/ 5477164 w 6604000"/>
              <a:gd name="connsiteY101" fmla="*/ 120073 h 2447637"/>
              <a:gd name="connsiteX102" fmla="*/ 5643419 w 6604000"/>
              <a:gd name="connsiteY102" fmla="*/ 138546 h 2447637"/>
              <a:gd name="connsiteX103" fmla="*/ 5800437 w 6604000"/>
              <a:gd name="connsiteY103" fmla="*/ 157019 h 2447637"/>
              <a:gd name="connsiteX104" fmla="*/ 6373091 w 6604000"/>
              <a:gd name="connsiteY104" fmla="*/ 166255 h 2447637"/>
              <a:gd name="connsiteX105" fmla="*/ 6511637 w 6604000"/>
              <a:gd name="connsiteY105" fmla="*/ 184728 h 2447637"/>
              <a:gd name="connsiteX106" fmla="*/ 6539346 w 6604000"/>
              <a:gd name="connsiteY106" fmla="*/ 203200 h 2447637"/>
              <a:gd name="connsiteX107" fmla="*/ 6557819 w 6604000"/>
              <a:gd name="connsiteY107" fmla="*/ 230910 h 2447637"/>
              <a:gd name="connsiteX108" fmla="*/ 6567055 w 6604000"/>
              <a:gd name="connsiteY108" fmla="*/ 267855 h 2447637"/>
              <a:gd name="connsiteX109" fmla="*/ 6548582 w 6604000"/>
              <a:gd name="connsiteY109" fmla="*/ 434110 h 2447637"/>
              <a:gd name="connsiteX110" fmla="*/ 6557819 w 6604000"/>
              <a:gd name="connsiteY110" fmla="*/ 628073 h 2447637"/>
              <a:gd name="connsiteX111" fmla="*/ 6567055 w 6604000"/>
              <a:gd name="connsiteY111" fmla="*/ 665019 h 2447637"/>
              <a:gd name="connsiteX112" fmla="*/ 6576291 w 6604000"/>
              <a:gd name="connsiteY112" fmla="*/ 766619 h 2447637"/>
              <a:gd name="connsiteX113" fmla="*/ 6585528 w 6604000"/>
              <a:gd name="connsiteY113" fmla="*/ 803564 h 2447637"/>
              <a:gd name="connsiteX114" fmla="*/ 6594764 w 6604000"/>
              <a:gd name="connsiteY114" fmla="*/ 849746 h 2447637"/>
              <a:gd name="connsiteX115" fmla="*/ 6604000 w 6604000"/>
              <a:gd name="connsiteY115" fmla="*/ 923637 h 2447637"/>
              <a:gd name="connsiteX116" fmla="*/ 6585528 w 6604000"/>
              <a:gd name="connsiteY116" fmla="*/ 1126837 h 2447637"/>
              <a:gd name="connsiteX117" fmla="*/ 6557819 w 6604000"/>
              <a:gd name="connsiteY117" fmla="*/ 1182255 h 2447637"/>
              <a:gd name="connsiteX118" fmla="*/ 6530110 w 6604000"/>
              <a:gd name="connsiteY118" fmla="*/ 1200728 h 2447637"/>
              <a:gd name="connsiteX119" fmla="*/ 6446982 w 6604000"/>
              <a:gd name="connsiteY119" fmla="*/ 1265382 h 2447637"/>
              <a:gd name="connsiteX120" fmla="*/ 6326910 w 6604000"/>
              <a:gd name="connsiteY120" fmla="*/ 1283855 h 2447637"/>
              <a:gd name="connsiteX121" fmla="*/ 5357091 w 6604000"/>
              <a:gd name="connsiteY121" fmla="*/ 1274619 h 2447637"/>
              <a:gd name="connsiteX122" fmla="*/ 5329382 w 6604000"/>
              <a:gd name="connsiteY122" fmla="*/ 1265382 h 2447637"/>
              <a:gd name="connsiteX123" fmla="*/ 5200073 w 6604000"/>
              <a:gd name="connsiteY123" fmla="*/ 1256146 h 2447637"/>
              <a:gd name="connsiteX124" fmla="*/ 5172364 w 6604000"/>
              <a:gd name="connsiteY124" fmla="*/ 1246910 h 2447637"/>
              <a:gd name="connsiteX125" fmla="*/ 4664364 w 6604000"/>
              <a:gd name="connsiteY125" fmla="*/ 1246910 h 2447637"/>
              <a:gd name="connsiteX126" fmla="*/ 4664364 w 6604000"/>
              <a:gd name="connsiteY126" fmla="*/ 1616364 h 2447637"/>
              <a:gd name="connsiteX127" fmla="*/ 4673600 w 6604000"/>
              <a:gd name="connsiteY127" fmla="*/ 1644073 h 2447637"/>
              <a:gd name="connsiteX128" fmla="*/ 4664364 w 6604000"/>
              <a:gd name="connsiteY128" fmla="*/ 1801091 h 2447637"/>
              <a:gd name="connsiteX129" fmla="*/ 4645891 w 6604000"/>
              <a:gd name="connsiteY129" fmla="*/ 1893455 h 2447637"/>
              <a:gd name="connsiteX130" fmla="*/ 4627419 w 6604000"/>
              <a:gd name="connsiteY130" fmla="*/ 2022764 h 2447637"/>
              <a:gd name="connsiteX131" fmla="*/ 4581237 w 6604000"/>
              <a:gd name="connsiteY131" fmla="*/ 2115128 h 2447637"/>
              <a:gd name="connsiteX132" fmla="*/ 4525819 w 6604000"/>
              <a:gd name="connsiteY132" fmla="*/ 2161310 h 2447637"/>
              <a:gd name="connsiteX133" fmla="*/ 4498110 w 6604000"/>
              <a:gd name="connsiteY133" fmla="*/ 2170546 h 2447637"/>
              <a:gd name="connsiteX134" fmla="*/ 4257964 w 6604000"/>
              <a:gd name="connsiteY134" fmla="*/ 2179782 h 2447637"/>
              <a:gd name="connsiteX135" fmla="*/ 3168073 w 6604000"/>
              <a:gd name="connsiteY135" fmla="*/ 2170546 h 2447637"/>
              <a:gd name="connsiteX136" fmla="*/ 2807855 w 6604000"/>
              <a:gd name="connsiteY136" fmla="*/ 2152073 h 2447637"/>
              <a:gd name="connsiteX137" fmla="*/ 2780146 w 6604000"/>
              <a:gd name="connsiteY137" fmla="*/ 2142837 h 2447637"/>
              <a:gd name="connsiteX138" fmla="*/ 2724728 w 6604000"/>
              <a:gd name="connsiteY138" fmla="*/ 2105891 h 2447637"/>
              <a:gd name="connsiteX139" fmla="*/ 2678546 w 6604000"/>
              <a:gd name="connsiteY139" fmla="*/ 2050473 h 2447637"/>
              <a:gd name="connsiteX140" fmla="*/ 2669310 w 6604000"/>
              <a:gd name="connsiteY140" fmla="*/ 2022764 h 2447637"/>
              <a:gd name="connsiteX141" fmla="*/ 2613891 w 6604000"/>
              <a:gd name="connsiteY141" fmla="*/ 1967346 h 2447637"/>
              <a:gd name="connsiteX142" fmla="*/ 2604655 w 6604000"/>
              <a:gd name="connsiteY142" fmla="*/ 1939637 h 2447637"/>
              <a:gd name="connsiteX143" fmla="*/ 2521528 w 6604000"/>
              <a:gd name="connsiteY143" fmla="*/ 1893455 h 2447637"/>
              <a:gd name="connsiteX144" fmla="*/ 2438400 w 6604000"/>
              <a:gd name="connsiteY144" fmla="*/ 1902691 h 2447637"/>
              <a:gd name="connsiteX145" fmla="*/ 2382982 w 6604000"/>
              <a:gd name="connsiteY145" fmla="*/ 1948873 h 2447637"/>
              <a:gd name="connsiteX146" fmla="*/ 2355273 w 6604000"/>
              <a:gd name="connsiteY146" fmla="*/ 1967346 h 2447637"/>
              <a:gd name="connsiteX147" fmla="*/ 2309091 w 6604000"/>
              <a:gd name="connsiteY147" fmla="*/ 2013528 h 2447637"/>
              <a:gd name="connsiteX148" fmla="*/ 2281382 w 6604000"/>
              <a:gd name="connsiteY148" fmla="*/ 2050473 h 2447637"/>
              <a:gd name="connsiteX149" fmla="*/ 2262910 w 6604000"/>
              <a:gd name="connsiteY149" fmla="*/ 2078182 h 2447637"/>
              <a:gd name="connsiteX150" fmla="*/ 2235200 w 6604000"/>
              <a:gd name="connsiteY150" fmla="*/ 2096655 h 2447637"/>
              <a:gd name="connsiteX151" fmla="*/ 2189019 w 6604000"/>
              <a:gd name="connsiteY151" fmla="*/ 2152073 h 2447637"/>
              <a:gd name="connsiteX152" fmla="*/ 2170546 w 6604000"/>
              <a:gd name="connsiteY152" fmla="*/ 2179782 h 2447637"/>
              <a:gd name="connsiteX153" fmla="*/ 2115128 w 6604000"/>
              <a:gd name="connsiteY153" fmla="*/ 2216728 h 2447637"/>
              <a:gd name="connsiteX154" fmla="*/ 2087419 w 6604000"/>
              <a:gd name="connsiteY154" fmla="*/ 2235200 h 2447637"/>
              <a:gd name="connsiteX155" fmla="*/ 2059710 w 6604000"/>
              <a:gd name="connsiteY155" fmla="*/ 2253673 h 2447637"/>
              <a:gd name="connsiteX156" fmla="*/ 2032000 w 6604000"/>
              <a:gd name="connsiteY156" fmla="*/ 2262910 h 2447637"/>
              <a:gd name="connsiteX157" fmla="*/ 1939637 w 6604000"/>
              <a:gd name="connsiteY157" fmla="*/ 2290619 h 2447637"/>
              <a:gd name="connsiteX158" fmla="*/ 1911928 w 6604000"/>
              <a:gd name="connsiteY158" fmla="*/ 2299855 h 2447637"/>
              <a:gd name="connsiteX159" fmla="*/ 1847273 w 6604000"/>
              <a:gd name="connsiteY159" fmla="*/ 2336800 h 2447637"/>
              <a:gd name="connsiteX160" fmla="*/ 1754910 w 6604000"/>
              <a:gd name="connsiteY160" fmla="*/ 2364510 h 2447637"/>
              <a:gd name="connsiteX161" fmla="*/ 1727200 w 6604000"/>
              <a:gd name="connsiteY161" fmla="*/ 2373746 h 2447637"/>
              <a:gd name="connsiteX162" fmla="*/ 1681019 w 6604000"/>
              <a:gd name="connsiteY162" fmla="*/ 2382982 h 2447637"/>
              <a:gd name="connsiteX163" fmla="*/ 1653310 w 6604000"/>
              <a:gd name="connsiteY163" fmla="*/ 2392219 h 2447637"/>
              <a:gd name="connsiteX164" fmla="*/ 1524000 w 6604000"/>
              <a:gd name="connsiteY164" fmla="*/ 2410691 h 2447637"/>
              <a:gd name="connsiteX165" fmla="*/ 1468582 w 6604000"/>
              <a:gd name="connsiteY165" fmla="*/ 2429164 h 2447637"/>
              <a:gd name="connsiteX166" fmla="*/ 1440873 w 6604000"/>
              <a:gd name="connsiteY166" fmla="*/ 2438400 h 2447637"/>
              <a:gd name="connsiteX167" fmla="*/ 1366982 w 6604000"/>
              <a:gd name="connsiteY167" fmla="*/ 2447637 h 2447637"/>
              <a:gd name="connsiteX168" fmla="*/ 932873 w 6604000"/>
              <a:gd name="connsiteY168" fmla="*/ 2438400 h 2447637"/>
              <a:gd name="connsiteX169" fmla="*/ 849746 w 6604000"/>
              <a:gd name="connsiteY169" fmla="*/ 2410691 h 2447637"/>
              <a:gd name="connsiteX170" fmla="*/ 840510 w 6604000"/>
              <a:gd name="connsiteY170" fmla="*/ 2382982 h 244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6604000" h="2447637">
                <a:moveTo>
                  <a:pt x="840510" y="2382982"/>
                </a:moveTo>
                <a:cubicBezTo>
                  <a:pt x="822037" y="2379903"/>
                  <a:pt x="803373" y="2377808"/>
                  <a:pt x="785091" y="2373746"/>
                </a:cubicBezTo>
                <a:cubicBezTo>
                  <a:pt x="775587" y="2371634"/>
                  <a:pt x="766827" y="2366871"/>
                  <a:pt x="757382" y="2364510"/>
                </a:cubicBezTo>
                <a:lnTo>
                  <a:pt x="683491" y="2346037"/>
                </a:lnTo>
                <a:cubicBezTo>
                  <a:pt x="619972" y="2303690"/>
                  <a:pt x="649135" y="2316112"/>
                  <a:pt x="600364" y="2299855"/>
                </a:cubicBezTo>
                <a:cubicBezTo>
                  <a:pt x="591128" y="2290619"/>
                  <a:pt x="582966" y="2280165"/>
                  <a:pt x="572655" y="2272146"/>
                </a:cubicBezTo>
                <a:cubicBezTo>
                  <a:pt x="555130" y="2258516"/>
                  <a:pt x="535710" y="2247515"/>
                  <a:pt x="517237" y="2235200"/>
                </a:cubicBezTo>
                <a:cubicBezTo>
                  <a:pt x="508001" y="2229043"/>
                  <a:pt x="497377" y="2224577"/>
                  <a:pt x="489528" y="2216728"/>
                </a:cubicBezTo>
                <a:cubicBezTo>
                  <a:pt x="453970" y="2181170"/>
                  <a:pt x="472687" y="2196265"/>
                  <a:pt x="434110" y="2170546"/>
                </a:cubicBezTo>
                <a:lnTo>
                  <a:pt x="360219" y="2059710"/>
                </a:lnTo>
                <a:lnTo>
                  <a:pt x="323273" y="2004291"/>
                </a:lnTo>
                <a:cubicBezTo>
                  <a:pt x="314037" y="1995055"/>
                  <a:pt x="303926" y="1986617"/>
                  <a:pt x="295564" y="1976582"/>
                </a:cubicBezTo>
                <a:cubicBezTo>
                  <a:pt x="257079" y="1930400"/>
                  <a:pt x="300182" y="1964267"/>
                  <a:pt x="249382" y="1930400"/>
                </a:cubicBezTo>
                <a:cubicBezTo>
                  <a:pt x="246303" y="1921164"/>
                  <a:pt x="246228" y="1910293"/>
                  <a:pt x="240146" y="1902691"/>
                </a:cubicBezTo>
                <a:cubicBezTo>
                  <a:pt x="233212" y="1894023"/>
                  <a:pt x="220286" y="1892068"/>
                  <a:pt x="212437" y="1884219"/>
                </a:cubicBezTo>
                <a:cubicBezTo>
                  <a:pt x="204587" y="1876370"/>
                  <a:pt x="200122" y="1865746"/>
                  <a:pt x="193964" y="1856510"/>
                </a:cubicBezTo>
                <a:lnTo>
                  <a:pt x="166255" y="1773382"/>
                </a:lnTo>
                <a:cubicBezTo>
                  <a:pt x="163176" y="1764146"/>
                  <a:pt x="162420" y="1753774"/>
                  <a:pt x="157019" y="1745673"/>
                </a:cubicBezTo>
                <a:lnTo>
                  <a:pt x="138546" y="1717964"/>
                </a:lnTo>
                <a:cubicBezTo>
                  <a:pt x="132388" y="1699491"/>
                  <a:pt x="124795" y="1681437"/>
                  <a:pt x="120073" y="1662546"/>
                </a:cubicBezTo>
                <a:cubicBezTo>
                  <a:pt x="116994" y="1650231"/>
                  <a:pt x="114485" y="1637759"/>
                  <a:pt x="110837" y="1625600"/>
                </a:cubicBezTo>
                <a:cubicBezTo>
                  <a:pt x="105242" y="1606949"/>
                  <a:pt x="97087" y="1589073"/>
                  <a:pt x="92364" y="1570182"/>
                </a:cubicBezTo>
                <a:cubicBezTo>
                  <a:pt x="89285" y="1557867"/>
                  <a:pt x="86776" y="1545396"/>
                  <a:pt x="83128" y="1533237"/>
                </a:cubicBezTo>
                <a:cubicBezTo>
                  <a:pt x="77533" y="1514586"/>
                  <a:pt x="69378" y="1496710"/>
                  <a:pt x="64655" y="1477819"/>
                </a:cubicBezTo>
                <a:cubicBezTo>
                  <a:pt x="58497" y="1453189"/>
                  <a:pt x="54210" y="1428014"/>
                  <a:pt x="46182" y="1403928"/>
                </a:cubicBezTo>
                <a:cubicBezTo>
                  <a:pt x="43103" y="1394692"/>
                  <a:pt x="39621" y="1385580"/>
                  <a:pt x="36946" y="1376219"/>
                </a:cubicBezTo>
                <a:cubicBezTo>
                  <a:pt x="13759" y="1295061"/>
                  <a:pt x="40613" y="1377980"/>
                  <a:pt x="18473" y="1311564"/>
                </a:cubicBezTo>
                <a:cubicBezTo>
                  <a:pt x="8539" y="1232092"/>
                  <a:pt x="0" y="1176159"/>
                  <a:pt x="0" y="1089891"/>
                </a:cubicBezTo>
                <a:cubicBezTo>
                  <a:pt x="0" y="982090"/>
                  <a:pt x="1370" y="874133"/>
                  <a:pt x="9237" y="766619"/>
                </a:cubicBezTo>
                <a:cubicBezTo>
                  <a:pt x="10988" y="742689"/>
                  <a:pt x="28443" y="703448"/>
                  <a:pt x="46182" y="683491"/>
                </a:cubicBezTo>
                <a:cubicBezTo>
                  <a:pt x="63538" y="663965"/>
                  <a:pt x="83127" y="646546"/>
                  <a:pt x="101600" y="628073"/>
                </a:cubicBezTo>
                <a:cubicBezTo>
                  <a:pt x="110837" y="618837"/>
                  <a:pt x="118442" y="607610"/>
                  <a:pt x="129310" y="600364"/>
                </a:cubicBezTo>
                <a:cubicBezTo>
                  <a:pt x="138546" y="594206"/>
                  <a:pt x="148722" y="589266"/>
                  <a:pt x="157019" y="581891"/>
                </a:cubicBezTo>
                <a:cubicBezTo>
                  <a:pt x="176545" y="564535"/>
                  <a:pt x="193964" y="544946"/>
                  <a:pt x="212437" y="526473"/>
                </a:cubicBezTo>
                <a:cubicBezTo>
                  <a:pt x="221673" y="517237"/>
                  <a:pt x="232900" y="509632"/>
                  <a:pt x="240146" y="498764"/>
                </a:cubicBezTo>
                <a:cubicBezTo>
                  <a:pt x="286015" y="429961"/>
                  <a:pt x="227058" y="514471"/>
                  <a:pt x="286328" y="443346"/>
                </a:cubicBezTo>
                <a:cubicBezTo>
                  <a:pt x="350616" y="366199"/>
                  <a:pt x="251563" y="468872"/>
                  <a:pt x="332510" y="387928"/>
                </a:cubicBezTo>
                <a:cubicBezTo>
                  <a:pt x="335589" y="378692"/>
                  <a:pt x="337392" y="368927"/>
                  <a:pt x="341746" y="360219"/>
                </a:cubicBezTo>
                <a:cubicBezTo>
                  <a:pt x="350264" y="343182"/>
                  <a:pt x="372610" y="315012"/>
                  <a:pt x="387928" y="304800"/>
                </a:cubicBezTo>
                <a:cubicBezTo>
                  <a:pt x="396029" y="299399"/>
                  <a:pt x="406401" y="298643"/>
                  <a:pt x="415637" y="295564"/>
                </a:cubicBezTo>
                <a:cubicBezTo>
                  <a:pt x="464901" y="221669"/>
                  <a:pt x="400240" y="310962"/>
                  <a:pt x="461819" y="249382"/>
                </a:cubicBezTo>
                <a:cubicBezTo>
                  <a:pt x="469668" y="241533"/>
                  <a:pt x="471937" y="228983"/>
                  <a:pt x="480291" y="221673"/>
                </a:cubicBezTo>
                <a:cubicBezTo>
                  <a:pt x="496999" y="207053"/>
                  <a:pt x="517237" y="197043"/>
                  <a:pt x="535710" y="184728"/>
                </a:cubicBezTo>
                <a:lnTo>
                  <a:pt x="591128" y="147782"/>
                </a:lnTo>
                <a:cubicBezTo>
                  <a:pt x="600364" y="141625"/>
                  <a:pt x="608306" y="132820"/>
                  <a:pt x="618837" y="129310"/>
                </a:cubicBezTo>
                <a:lnTo>
                  <a:pt x="674255" y="110837"/>
                </a:lnTo>
                <a:cubicBezTo>
                  <a:pt x="683491" y="107758"/>
                  <a:pt x="692360" y="103201"/>
                  <a:pt x="701964" y="101600"/>
                </a:cubicBezTo>
                <a:cubicBezTo>
                  <a:pt x="720437" y="98521"/>
                  <a:pt x="739018" y="96037"/>
                  <a:pt x="757382" y="92364"/>
                </a:cubicBezTo>
                <a:cubicBezTo>
                  <a:pt x="769830" y="89875"/>
                  <a:pt x="781880" y="85618"/>
                  <a:pt x="794328" y="83128"/>
                </a:cubicBezTo>
                <a:cubicBezTo>
                  <a:pt x="812692" y="79455"/>
                  <a:pt x="831578" y="78433"/>
                  <a:pt x="849746" y="73891"/>
                </a:cubicBezTo>
                <a:cubicBezTo>
                  <a:pt x="868636" y="69168"/>
                  <a:pt x="886691" y="61577"/>
                  <a:pt x="905164" y="55419"/>
                </a:cubicBezTo>
                <a:cubicBezTo>
                  <a:pt x="914400" y="52340"/>
                  <a:pt x="923428" y="48543"/>
                  <a:pt x="932873" y="46182"/>
                </a:cubicBezTo>
                <a:cubicBezTo>
                  <a:pt x="957503" y="40025"/>
                  <a:pt x="981869" y="32689"/>
                  <a:pt x="1006764" y="27710"/>
                </a:cubicBezTo>
                <a:cubicBezTo>
                  <a:pt x="1022158" y="24631"/>
                  <a:pt x="1037430" y="20860"/>
                  <a:pt x="1052946" y="18473"/>
                </a:cubicBezTo>
                <a:cubicBezTo>
                  <a:pt x="1077479" y="14699"/>
                  <a:pt x="1102264" y="12747"/>
                  <a:pt x="1126837" y="9237"/>
                </a:cubicBezTo>
                <a:cubicBezTo>
                  <a:pt x="1145376" y="6588"/>
                  <a:pt x="1163782" y="3079"/>
                  <a:pt x="1182255" y="0"/>
                </a:cubicBezTo>
                <a:lnTo>
                  <a:pt x="1985819" y="9237"/>
                </a:lnTo>
                <a:cubicBezTo>
                  <a:pt x="2013186" y="9845"/>
                  <a:pt x="2017825" y="26912"/>
                  <a:pt x="2041237" y="36946"/>
                </a:cubicBezTo>
                <a:cubicBezTo>
                  <a:pt x="2052905" y="41946"/>
                  <a:pt x="2065867" y="43103"/>
                  <a:pt x="2078182" y="46182"/>
                </a:cubicBezTo>
                <a:cubicBezTo>
                  <a:pt x="2145056" y="90766"/>
                  <a:pt x="2113742" y="73200"/>
                  <a:pt x="2170546" y="101600"/>
                </a:cubicBezTo>
                <a:cubicBezTo>
                  <a:pt x="2176704" y="110837"/>
                  <a:pt x="2181169" y="121460"/>
                  <a:pt x="2189019" y="129310"/>
                </a:cubicBezTo>
                <a:cubicBezTo>
                  <a:pt x="2242385" y="182676"/>
                  <a:pt x="2191477" y="107398"/>
                  <a:pt x="2244437" y="175491"/>
                </a:cubicBezTo>
                <a:cubicBezTo>
                  <a:pt x="2316908" y="268669"/>
                  <a:pt x="2254158" y="194740"/>
                  <a:pt x="2299855" y="267855"/>
                </a:cubicBezTo>
                <a:cubicBezTo>
                  <a:pt x="2308014" y="280909"/>
                  <a:pt x="2318736" y="292189"/>
                  <a:pt x="2327564" y="304800"/>
                </a:cubicBezTo>
                <a:cubicBezTo>
                  <a:pt x="2356399" y="345993"/>
                  <a:pt x="2357846" y="359284"/>
                  <a:pt x="2392219" y="387928"/>
                </a:cubicBezTo>
                <a:cubicBezTo>
                  <a:pt x="2400747" y="395034"/>
                  <a:pt x="2409534" y="402502"/>
                  <a:pt x="2419928" y="406400"/>
                </a:cubicBezTo>
                <a:cubicBezTo>
                  <a:pt x="2434627" y="411912"/>
                  <a:pt x="2450716" y="412558"/>
                  <a:pt x="2466110" y="415637"/>
                </a:cubicBezTo>
                <a:cubicBezTo>
                  <a:pt x="2521528" y="412558"/>
                  <a:pt x="2577111" y="411662"/>
                  <a:pt x="2632364" y="406400"/>
                </a:cubicBezTo>
                <a:cubicBezTo>
                  <a:pt x="2642056" y="405477"/>
                  <a:pt x="2651972" y="402564"/>
                  <a:pt x="2660073" y="397164"/>
                </a:cubicBezTo>
                <a:cubicBezTo>
                  <a:pt x="2690429" y="376927"/>
                  <a:pt x="2684958" y="367303"/>
                  <a:pt x="2706255" y="341746"/>
                </a:cubicBezTo>
                <a:cubicBezTo>
                  <a:pt x="2714617" y="331711"/>
                  <a:pt x="2725602" y="324072"/>
                  <a:pt x="2733964" y="314037"/>
                </a:cubicBezTo>
                <a:cubicBezTo>
                  <a:pt x="2741071" y="305509"/>
                  <a:pt x="2745330" y="294856"/>
                  <a:pt x="2752437" y="286328"/>
                </a:cubicBezTo>
                <a:cubicBezTo>
                  <a:pt x="2770827" y="264260"/>
                  <a:pt x="2811799" y="229594"/>
                  <a:pt x="2835564" y="221673"/>
                </a:cubicBezTo>
                <a:lnTo>
                  <a:pt x="2863273" y="212437"/>
                </a:lnTo>
                <a:cubicBezTo>
                  <a:pt x="2875588" y="203201"/>
                  <a:pt x="2886450" y="191613"/>
                  <a:pt x="2900219" y="184728"/>
                </a:cubicBezTo>
                <a:cubicBezTo>
                  <a:pt x="2911573" y="179051"/>
                  <a:pt x="2925121" y="179505"/>
                  <a:pt x="2937164" y="175491"/>
                </a:cubicBezTo>
                <a:cubicBezTo>
                  <a:pt x="2952893" y="170248"/>
                  <a:pt x="2967732" y="162595"/>
                  <a:pt x="2983346" y="157019"/>
                </a:cubicBezTo>
                <a:cubicBezTo>
                  <a:pt x="3010852" y="147195"/>
                  <a:pt x="3066473" y="129310"/>
                  <a:pt x="3066473" y="129310"/>
                </a:cubicBezTo>
                <a:cubicBezTo>
                  <a:pt x="3075709" y="123152"/>
                  <a:pt x="3083472" y="113758"/>
                  <a:pt x="3094182" y="110837"/>
                </a:cubicBezTo>
                <a:cubicBezTo>
                  <a:pt x="3171028" y="89878"/>
                  <a:pt x="3335669" y="108887"/>
                  <a:pt x="3380510" y="110837"/>
                </a:cubicBezTo>
                <a:cubicBezTo>
                  <a:pt x="3395904" y="113916"/>
                  <a:pt x="3412400" y="113577"/>
                  <a:pt x="3426691" y="120073"/>
                </a:cubicBezTo>
                <a:cubicBezTo>
                  <a:pt x="3467200" y="138486"/>
                  <a:pt x="3481577" y="156486"/>
                  <a:pt x="3509819" y="184728"/>
                </a:cubicBezTo>
                <a:cubicBezTo>
                  <a:pt x="3517331" y="207266"/>
                  <a:pt x="3519622" y="222240"/>
                  <a:pt x="3537528" y="240146"/>
                </a:cubicBezTo>
                <a:cubicBezTo>
                  <a:pt x="3545377" y="247995"/>
                  <a:pt x="3556940" y="251244"/>
                  <a:pt x="3565237" y="258619"/>
                </a:cubicBezTo>
                <a:cubicBezTo>
                  <a:pt x="3584763" y="275975"/>
                  <a:pt x="3602182" y="295564"/>
                  <a:pt x="3620655" y="314037"/>
                </a:cubicBezTo>
                <a:cubicBezTo>
                  <a:pt x="3629891" y="323273"/>
                  <a:pt x="3635972" y="337616"/>
                  <a:pt x="3648364" y="341746"/>
                </a:cubicBezTo>
                <a:lnTo>
                  <a:pt x="3676073" y="350982"/>
                </a:lnTo>
                <a:cubicBezTo>
                  <a:pt x="3691467" y="347903"/>
                  <a:pt x="3707556" y="347258"/>
                  <a:pt x="3722255" y="341746"/>
                </a:cubicBezTo>
                <a:cubicBezTo>
                  <a:pt x="3746933" y="332492"/>
                  <a:pt x="3800403" y="275323"/>
                  <a:pt x="3805382" y="267855"/>
                </a:cubicBezTo>
                <a:cubicBezTo>
                  <a:pt x="3811540" y="258619"/>
                  <a:pt x="3816388" y="248360"/>
                  <a:pt x="3823855" y="240146"/>
                </a:cubicBezTo>
                <a:cubicBezTo>
                  <a:pt x="3847286" y="214372"/>
                  <a:pt x="3863953" y="174703"/>
                  <a:pt x="3897746" y="166255"/>
                </a:cubicBezTo>
                <a:lnTo>
                  <a:pt x="3934691" y="157019"/>
                </a:lnTo>
                <a:cubicBezTo>
                  <a:pt x="3943927" y="150861"/>
                  <a:pt x="3951968" y="142340"/>
                  <a:pt x="3962400" y="138546"/>
                </a:cubicBezTo>
                <a:cubicBezTo>
                  <a:pt x="4082463" y="94886"/>
                  <a:pt x="4279048" y="113330"/>
                  <a:pt x="4368800" y="110837"/>
                </a:cubicBezTo>
                <a:cubicBezTo>
                  <a:pt x="4418061" y="107758"/>
                  <a:pt x="4467470" y="106511"/>
                  <a:pt x="4516582" y="101600"/>
                </a:cubicBezTo>
                <a:cubicBezTo>
                  <a:pt x="4529213" y="100337"/>
                  <a:pt x="4540961" y="94159"/>
                  <a:pt x="4553528" y="92364"/>
                </a:cubicBezTo>
                <a:cubicBezTo>
                  <a:pt x="4584158" y="87988"/>
                  <a:pt x="4615103" y="86207"/>
                  <a:pt x="4645891" y="83128"/>
                </a:cubicBezTo>
                <a:cubicBezTo>
                  <a:pt x="4882733" y="35757"/>
                  <a:pt x="4708749" y="67171"/>
                  <a:pt x="5283200" y="83128"/>
                </a:cubicBezTo>
                <a:cubicBezTo>
                  <a:pt x="5308012" y="83817"/>
                  <a:pt x="5332607" y="88283"/>
                  <a:pt x="5357091" y="92364"/>
                </a:cubicBezTo>
                <a:cubicBezTo>
                  <a:pt x="5369613" y="94451"/>
                  <a:pt x="5381645" y="98846"/>
                  <a:pt x="5394037" y="101600"/>
                </a:cubicBezTo>
                <a:cubicBezTo>
                  <a:pt x="5409362" y="105006"/>
                  <a:pt x="5424894" y="107431"/>
                  <a:pt x="5440219" y="110837"/>
                </a:cubicBezTo>
                <a:cubicBezTo>
                  <a:pt x="5452611" y="113591"/>
                  <a:pt x="5464675" y="117802"/>
                  <a:pt x="5477164" y="120073"/>
                </a:cubicBezTo>
                <a:cubicBezTo>
                  <a:pt x="5533356" y="130290"/>
                  <a:pt x="5585942" y="133321"/>
                  <a:pt x="5643419" y="138546"/>
                </a:cubicBezTo>
                <a:cubicBezTo>
                  <a:pt x="5709862" y="155156"/>
                  <a:pt x="5697579" y="154276"/>
                  <a:pt x="5800437" y="157019"/>
                </a:cubicBezTo>
                <a:cubicBezTo>
                  <a:pt x="5991279" y="162108"/>
                  <a:pt x="6182206" y="163176"/>
                  <a:pt x="6373091" y="166255"/>
                </a:cubicBezTo>
                <a:cubicBezTo>
                  <a:pt x="6388264" y="167634"/>
                  <a:pt x="6478682" y="170605"/>
                  <a:pt x="6511637" y="184728"/>
                </a:cubicBezTo>
                <a:cubicBezTo>
                  <a:pt x="6521840" y="189101"/>
                  <a:pt x="6530110" y="197043"/>
                  <a:pt x="6539346" y="203200"/>
                </a:cubicBezTo>
                <a:cubicBezTo>
                  <a:pt x="6545504" y="212437"/>
                  <a:pt x="6553446" y="220707"/>
                  <a:pt x="6557819" y="230910"/>
                </a:cubicBezTo>
                <a:cubicBezTo>
                  <a:pt x="6562819" y="242578"/>
                  <a:pt x="6567055" y="255161"/>
                  <a:pt x="6567055" y="267855"/>
                </a:cubicBezTo>
                <a:cubicBezTo>
                  <a:pt x="6567055" y="369267"/>
                  <a:pt x="6565321" y="367156"/>
                  <a:pt x="6548582" y="434110"/>
                </a:cubicBezTo>
                <a:cubicBezTo>
                  <a:pt x="6551661" y="498764"/>
                  <a:pt x="6552657" y="563552"/>
                  <a:pt x="6557819" y="628073"/>
                </a:cubicBezTo>
                <a:cubicBezTo>
                  <a:pt x="6558831" y="640727"/>
                  <a:pt x="6565377" y="652436"/>
                  <a:pt x="6567055" y="665019"/>
                </a:cubicBezTo>
                <a:cubicBezTo>
                  <a:pt x="6571549" y="698727"/>
                  <a:pt x="6571797" y="732911"/>
                  <a:pt x="6576291" y="766619"/>
                </a:cubicBezTo>
                <a:cubicBezTo>
                  <a:pt x="6577969" y="779202"/>
                  <a:pt x="6582774" y="791172"/>
                  <a:pt x="6585528" y="803564"/>
                </a:cubicBezTo>
                <a:cubicBezTo>
                  <a:pt x="6588934" y="818889"/>
                  <a:pt x="6592377" y="834230"/>
                  <a:pt x="6594764" y="849746"/>
                </a:cubicBezTo>
                <a:cubicBezTo>
                  <a:pt x="6598538" y="874279"/>
                  <a:pt x="6600921" y="899007"/>
                  <a:pt x="6604000" y="923637"/>
                </a:cubicBezTo>
                <a:cubicBezTo>
                  <a:pt x="6597483" y="1040941"/>
                  <a:pt x="6607442" y="1050139"/>
                  <a:pt x="6585528" y="1126837"/>
                </a:cubicBezTo>
                <a:cubicBezTo>
                  <a:pt x="6579519" y="1147869"/>
                  <a:pt x="6574009" y="1166065"/>
                  <a:pt x="6557819" y="1182255"/>
                </a:cubicBezTo>
                <a:cubicBezTo>
                  <a:pt x="6549970" y="1190105"/>
                  <a:pt x="6538638" y="1193622"/>
                  <a:pt x="6530110" y="1200728"/>
                </a:cubicBezTo>
                <a:cubicBezTo>
                  <a:pt x="6505100" y="1221569"/>
                  <a:pt x="6481996" y="1259546"/>
                  <a:pt x="6446982" y="1265382"/>
                </a:cubicBezTo>
                <a:cubicBezTo>
                  <a:pt x="6370090" y="1278198"/>
                  <a:pt x="6410103" y="1271971"/>
                  <a:pt x="6326910" y="1283855"/>
                </a:cubicBezTo>
                <a:lnTo>
                  <a:pt x="5357091" y="1274619"/>
                </a:lnTo>
                <a:cubicBezTo>
                  <a:pt x="5347357" y="1274439"/>
                  <a:pt x="5339051" y="1266520"/>
                  <a:pt x="5329382" y="1265382"/>
                </a:cubicBezTo>
                <a:cubicBezTo>
                  <a:pt x="5286465" y="1260333"/>
                  <a:pt x="5243176" y="1259225"/>
                  <a:pt x="5200073" y="1256146"/>
                </a:cubicBezTo>
                <a:cubicBezTo>
                  <a:pt x="5190837" y="1253067"/>
                  <a:pt x="5182040" y="1247985"/>
                  <a:pt x="5172364" y="1246910"/>
                </a:cubicBezTo>
                <a:cubicBezTo>
                  <a:pt x="4996269" y="1227344"/>
                  <a:pt x="4852874" y="1242197"/>
                  <a:pt x="4664364" y="1246910"/>
                </a:cubicBezTo>
                <a:cubicBezTo>
                  <a:pt x="4639019" y="1398984"/>
                  <a:pt x="4648386" y="1320759"/>
                  <a:pt x="4664364" y="1616364"/>
                </a:cubicBezTo>
                <a:cubicBezTo>
                  <a:pt x="4664889" y="1626086"/>
                  <a:pt x="4670521" y="1634837"/>
                  <a:pt x="4673600" y="1644073"/>
                </a:cubicBezTo>
                <a:cubicBezTo>
                  <a:pt x="4670521" y="1696412"/>
                  <a:pt x="4668906" y="1748858"/>
                  <a:pt x="4664364" y="1801091"/>
                </a:cubicBezTo>
                <a:cubicBezTo>
                  <a:pt x="4661344" y="1835823"/>
                  <a:pt x="4654043" y="1860851"/>
                  <a:pt x="4645891" y="1893455"/>
                </a:cubicBezTo>
                <a:cubicBezTo>
                  <a:pt x="4637824" y="1966061"/>
                  <a:pt x="4640488" y="1963954"/>
                  <a:pt x="4627419" y="2022764"/>
                </a:cubicBezTo>
                <a:cubicBezTo>
                  <a:pt x="4618480" y="2062990"/>
                  <a:pt x="4615285" y="2081080"/>
                  <a:pt x="4581237" y="2115128"/>
                </a:cubicBezTo>
                <a:cubicBezTo>
                  <a:pt x="4560811" y="2135554"/>
                  <a:pt x="4551536" y="2148451"/>
                  <a:pt x="4525819" y="2161310"/>
                </a:cubicBezTo>
                <a:cubicBezTo>
                  <a:pt x="4517111" y="2165664"/>
                  <a:pt x="4507823" y="2169876"/>
                  <a:pt x="4498110" y="2170546"/>
                </a:cubicBezTo>
                <a:cubicBezTo>
                  <a:pt x="4418192" y="2176057"/>
                  <a:pt x="4338013" y="2176703"/>
                  <a:pt x="4257964" y="2179782"/>
                </a:cubicBezTo>
                <a:lnTo>
                  <a:pt x="3168073" y="2170546"/>
                </a:lnTo>
                <a:cubicBezTo>
                  <a:pt x="3070581" y="2169263"/>
                  <a:pt x="2921913" y="2180588"/>
                  <a:pt x="2807855" y="2152073"/>
                </a:cubicBezTo>
                <a:cubicBezTo>
                  <a:pt x="2798410" y="2149712"/>
                  <a:pt x="2789382" y="2145916"/>
                  <a:pt x="2780146" y="2142837"/>
                </a:cubicBezTo>
                <a:cubicBezTo>
                  <a:pt x="2761673" y="2130522"/>
                  <a:pt x="2737043" y="2124364"/>
                  <a:pt x="2724728" y="2105891"/>
                </a:cubicBezTo>
                <a:cubicBezTo>
                  <a:pt x="2699009" y="2067314"/>
                  <a:pt x="2714104" y="2086031"/>
                  <a:pt x="2678546" y="2050473"/>
                </a:cubicBezTo>
                <a:cubicBezTo>
                  <a:pt x="2675467" y="2041237"/>
                  <a:pt x="2675287" y="2030449"/>
                  <a:pt x="2669310" y="2022764"/>
                </a:cubicBezTo>
                <a:cubicBezTo>
                  <a:pt x="2653271" y="2002143"/>
                  <a:pt x="2613891" y="1967346"/>
                  <a:pt x="2613891" y="1967346"/>
                </a:cubicBezTo>
                <a:cubicBezTo>
                  <a:pt x="2610812" y="1958110"/>
                  <a:pt x="2611539" y="1946521"/>
                  <a:pt x="2604655" y="1939637"/>
                </a:cubicBezTo>
                <a:cubicBezTo>
                  <a:pt x="2572895" y="1907876"/>
                  <a:pt x="2556372" y="1905069"/>
                  <a:pt x="2521528" y="1893455"/>
                </a:cubicBezTo>
                <a:cubicBezTo>
                  <a:pt x="2493819" y="1896534"/>
                  <a:pt x="2465447" y="1895929"/>
                  <a:pt x="2438400" y="1902691"/>
                </a:cubicBezTo>
                <a:cubicBezTo>
                  <a:pt x="2418745" y="1907605"/>
                  <a:pt x="2396275" y="1937796"/>
                  <a:pt x="2382982" y="1948873"/>
                </a:cubicBezTo>
                <a:cubicBezTo>
                  <a:pt x="2374454" y="1955980"/>
                  <a:pt x="2364509" y="1961188"/>
                  <a:pt x="2355273" y="1967346"/>
                </a:cubicBezTo>
                <a:cubicBezTo>
                  <a:pt x="2306012" y="2041237"/>
                  <a:pt x="2370667" y="1951952"/>
                  <a:pt x="2309091" y="2013528"/>
                </a:cubicBezTo>
                <a:cubicBezTo>
                  <a:pt x="2298206" y="2024413"/>
                  <a:pt x="2290329" y="2037947"/>
                  <a:pt x="2281382" y="2050473"/>
                </a:cubicBezTo>
                <a:cubicBezTo>
                  <a:pt x="2274930" y="2059506"/>
                  <a:pt x="2270759" y="2070333"/>
                  <a:pt x="2262910" y="2078182"/>
                </a:cubicBezTo>
                <a:cubicBezTo>
                  <a:pt x="2255060" y="2086032"/>
                  <a:pt x="2244437" y="2090497"/>
                  <a:pt x="2235200" y="2096655"/>
                </a:cubicBezTo>
                <a:cubicBezTo>
                  <a:pt x="2195573" y="2175912"/>
                  <a:pt x="2241238" y="2099854"/>
                  <a:pt x="2189019" y="2152073"/>
                </a:cubicBezTo>
                <a:cubicBezTo>
                  <a:pt x="2181170" y="2159922"/>
                  <a:pt x="2178900" y="2172472"/>
                  <a:pt x="2170546" y="2179782"/>
                </a:cubicBezTo>
                <a:cubicBezTo>
                  <a:pt x="2153838" y="2194402"/>
                  <a:pt x="2133601" y="2204413"/>
                  <a:pt x="2115128" y="2216728"/>
                </a:cubicBezTo>
                <a:lnTo>
                  <a:pt x="2087419" y="2235200"/>
                </a:lnTo>
                <a:cubicBezTo>
                  <a:pt x="2078183" y="2241358"/>
                  <a:pt x="2070241" y="2250163"/>
                  <a:pt x="2059710" y="2253673"/>
                </a:cubicBezTo>
                <a:cubicBezTo>
                  <a:pt x="2050473" y="2256752"/>
                  <a:pt x="2041362" y="2260235"/>
                  <a:pt x="2032000" y="2262910"/>
                </a:cubicBezTo>
                <a:cubicBezTo>
                  <a:pt x="1934270" y="2290833"/>
                  <a:pt x="2071362" y="2246711"/>
                  <a:pt x="1939637" y="2290619"/>
                </a:cubicBezTo>
                <a:lnTo>
                  <a:pt x="1911928" y="2299855"/>
                </a:lnTo>
                <a:cubicBezTo>
                  <a:pt x="1886931" y="2316520"/>
                  <a:pt x="1876575" y="2325080"/>
                  <a:pt x="1847273" y="2336800"/>
                </a:cubicBezTo>
                <a:cubicBezTo>
                  <a:pt x="1792406" y="2358746"/>
                  <a:pt x="1802535" y="2350903"/>
                  <a:pt x="1754910" y="2364510"/>
                </a:cubicBezTo>
                <a:cubicBezTo>
                  <a:pt x="1745548" y="2367185"/>
                  <a:pt x="1736646" y="2371385"/>
                  <a:pt x="1727200" y="2373746"/>
                </a:cubicBezTo>
                <a:cubicBezTo>
                  <a:pt x="1711970" y="2377553"/>
                  <a:pt x="1696249" y="2379174"/>
                  <a:pt x="1681019" y="2382982"/>
                </a:cubicBezTo>
                <a:cubicBezTo>
                  <a:pt x="1671574" y="2385343"/>
                  <a:pt x="1662898" y="2390527"/>
                  <a:pt x="1653310" y="2392219"/>
                </a:cubicBezTo>
                <a:cubicBezTo>
                  <a:pt x="1610432" y="2399786"/>
                  <a:pt x="1524000" y="2410691"/>
                  <a:pt x="1524000" y="2410691"/>
                </a:cubicBezTo>
                <a:lnTo>
                  <a:pt x="1468582" y="2429164"/>
                </a:lnTo>
                <a:cubicBezTo>
                  <a:pt x="1459346" y="2432243"/>
                  <a:pt x="1450534" y="2437192"/>
                  <a:pt x="1440873" y="2438400"/>
                </a:cubicBezTo>
                <a:lnTo>
                  <a:pt x="1366982" y="2447637"/>
                </a:lnTo>
                <a:cubicBezTo>
                  <a:pt x="1222279" y="2444558"/>
                  <a:pt x="1077377" y="2446579"/>
                  <a:pt x="932873" y="2438400"/>
                </a:cubicBezTo>
                <a:cubicBezTo>
                  <a:pt x="932863" y="2438399"/>
                  <a:pt x="863605" y="2415311"/>
                  <a:pt x="849746" y="2410691"/>
                </a:cubicBezTo>
                <a:lnTo>
                  <a:pt x="840510" y="2382982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6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82AAFDA4-4302-48DC-8BCF-92D2DFD32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942" y="4067931"/>
            <a:ext cx="495295" cy="41549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890D626-1B66-4119-ABE2-3E69968A0B02}"/>
              </a:ext>
            </a:extLst>
          </p:cNvPr>
          <p:cNvSpPr/>
          <p:nvPr/>
        </p:nvSpPr>
        <p:spPr>
          <a:xfrm>
            <a:off x="1292778" y="61737"/>
            <a:ext cx="2341435" cy="23414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2C802-4A3E-487F-A104-7BEAAC6A85B1}"/>
              </a:ext>
            </a:extLst>
          </p:cNvPr>
          <p:cNvSpPr/>
          <p:nvPr/>
        </p:nvSpPr>
        <p:spPr>
          <a:xfrm>
            <a:off x="3901130" y="276327"/>
            <a:ext cx="864861" cy="8648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random sample </a:t>
            </a:r>
            <a:r>
              <a:rPr lang="pt-BR" sz="1050" i="1" dirty="0"/>
              <a:t>n=36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7368FE-194C-4F6A-97D3-E899F5AC107B}"/>
              </a:ext>
            </a:extLst>
          </p:cNvPr>
          <p:cNvCxnSpPr>
            <a:cxnSpLocks/>
            <a:stCxn id="21" idx="6"/>
            <a:endCxn id="5" idx="2"/>
          </p:cNvCxnSpPr>
          <p:nvPr/>
        </p:nvCxnSpPr>
        <p:spPr>
          <a:xfrm flipV="1">
            <a:off x="3234320" y="708758"/>
            <a:ext cx="666810" cy="13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A4C682-247F-43B4-89D8-A4234C2C04DE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 flipH="1">
            <a:off x="1822551" y="3441516"/>
            <a:ext cx="1228" cy="209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DC1F3C-D9E4-4322-9A31-7AEBB7B4F847}"/>
              </a:ext>
            </a:extLst>
          </p:cNvPr>
          <p:cNvSpPr txBox="1"/>
          <p:nvPr/>
        </p:nvSpPr>
        <p:spPr>
          <a:xfrm>
            <a:off x="1750997" y="4118037"/>
            <a:ext cx="149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1"/>
                </a:solidFill>
              </a:rPr>
              <a:t>sampling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3DB81F7-6D01-4C18-8C7E-06091B11C797}"/>
                  </a:ext>
                </a:extLst>
              </p:cNvPr>
              <p:cNvSpPr/>
              <p:nvPr/>
            </p:nvSpPr>
            <p:spPr>
              <a:xfrm>
                <a:off x="2088146" y="149641"/>
                <a:ext cx="1146174" cy="1146174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/>
                  <a:t>IQs mother gifted childrens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𝑔𝑖𝑓𝑡𝑒𝑑</m:t>
                          </m:r>
                        </m:sub>
                      </m:sSub>
                      <m:r>
                        <a:rPr lang="pt-BR" sz="1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??</m:t>
                      </m:r>
                    </m:oMath>
                  </m:oMathPara>
                </a14:m>
                <a:endParaRPr lang="pt-BR" sz="12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3DB81F7-6D01-4C18-8C7E-06091B11C7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146" y="149641"/>
                <a:ext cx="1146174" cy="11461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F6DEBB5-4DF1-458A-AA86-5C832E3355C1}"/>
                  </a:ext>
                </a:extLst>
              </p:cNvPr>
              <p:cNvSpPr/>
              <p:nvPr/>
            </p:nvSpPr>
            <p:spPr>
              <a:xfrm>
                <a:off x="1538239" y="1383719"/>
                <a:ext cx="1881284" cy="5407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IQs population at large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1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𝑝𝑜𝑝</m:t>
                          </m:r>
                          <m:r>
                            <a:rPr lang="pt-BR" sz="1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pt-BR" sz="1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𝑔𝑒𝑟𝑎𝑙</m:t>
                          </m:r>
                        </m:sub>
                      </m:sSub>
                      <m:r>
                        <a:rPr lang="pt-BR" sz="1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pt-BR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pt-BR" sz="14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F6DEBB5-4DF1-458A-AA86-5C832E335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239" y="1383719"/>
                <a:ext cx="1881284" cy="540725"/>
              </a:xfrm>
              <a:prstGeom prst="rect">
                <a:avLst/>
              </a:prstGeom>
              <a:blipFill>
                <a:blip r:embed="rId4"/>
                <a:stretch>
                  <a:fillRect l="-971" t="-2247" b="-11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F63ECA-9BAF-4EE4-B7D2-4BDAE7008B8B}"/>
              </a:ext>
            </a:extLst>
          </p:cNvPr>
          <p:cNvCxnSpPr>
            <a:cxnSpLocks/>
            <a:stCxn id="5" idx="6"/>
            <a:endCxn id="34" idx="1"/>
          </p:cNvCxnSpPr>
          <p:nvPr/>
        </p:nvCxnSpPr>
        <p:spPr>
          <a:xfrm>
            <a:off x="4765991" y="708758"/>
            <a:ext cx="150509" cy="5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AD99808-0BC0-48B7-A076-C45FEF77669E}"/>
              </a:ext>
            </a:extLst>
          </p:cNvPr>
          <p:cNvSpPr/>
          <p:nvPr/>
        </p:nvSpPr>
        <p:spPr>
          <a:xfrm>
            <a:off x="2773028" y="2686809"/>
            <a:ext cx="754707" cy="754707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050" dirty="0"/>
              <a:t>random sample </a:t>
            </a:r>
            <a:r>
              <a:rPr lang="pt-BR" sz="1050" i="1" dirty="0"/>
              <a:t>m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6510136-E088-45AC-8093-C3F322F57D39}"/>
              </a:ext>
            </a:extLst>
          </p:cNvPr>
          <p:cNvSpPr/>
          <p:nvPr/>
        </p:nvSpPr>
        <p:spPr>
          <a:xfrm>
            <a:off x="1446425" y="2686809"/>
            <a:ext cx="754707" cy="754707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050" dirty="0"/>
              <a:t>random sample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95FF7C-B382-41DF-A03E-0F118FC09645}"/>
              </a:ext>
            </a:extLst>
          </p:cNvPr>
          <p:cNvSpPr txBox="1"/>
          <p:nvPr/>
        </p:nvSpPr>
        <p:spPr>
          <a:xfrm>
            <a:off x="2199904" y="2576199"/>
            <a:ext cx="5715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4000" dirty="0"/>
              <a:t>...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279CBF-0260-4E01-A370-7453A9F6AF08}"/>
              </a:ext>
            </a:extLst>
          </p:cNvPr>
          <p:cNvSpPr txBox="1"/>
          <p:nvPr/>
        </p:nvSpPr>
        <p:spPr>
          <a:xfrm>
            <a:off x="1445197" y="3650849"/>
            <a:ext cx="754707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/>
              <a:t>sample mean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8A9FB9-A8C4-4A2D-9EBB-620E363C0F11}"/>
              </a:ext>
            </a:extLst>
          </p:cNvPr>
          <p:cNvSpPr txBox="1"/>
          <p:nvPr/>
        </p:nvSpPr>
        <p:spPr>
          <a:xfrm>
            <a:off x="2773028" y="3650849"/>
            <a:ext cx="754707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/>
              <a:t>sample mean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8BD1184-F3B5-4C5E-B2E3-4AE03D056620}"/>
              </a:ext>
            </a:extLst>
          </p:cNvPr>
          <p:cNvCxnSpPr>
            <a:cxnSpLocks/>
            <a:stCxn id="59" idx="4"/>
            <a:endCxn id="63" idx="0"/>
          </p:cNvCxnSpPr>
          <p:nvPr/>
        </p:nvCxnSpPr>
        <p:spPr>
          <a:xfrm>
            <a:off x="3150382" y="3441516"/>
            <a:ext cx="0" cy="209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D9F3C03-6D5D-4A69-8344-DFFE2F03E00F}"/>
              </a:ext>
            </a:extLst>
          </p:cNvPr>
          <p:cNvSpPr txBox="1"/>
          <p:nvPr/>
        </p:nvSpPr>
        <p:spPr>
          <a:xfrm>
            <a:off x="2204524" y="3365906"/>
            <a:ext cx="5715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4000" dirty="0"/>
              <a:t>...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6BA0F07-DC51-4B42-9257-47FDCA17591D}"/>
              </a:ext>
            </a:extLst>
          </p:cNvPr>
          <p:cNvSpPr/>
          <p:nvPr/>
        </p:nvSpPr>
        <p:spPr>
          <a:xfrm>
            <a:off x="1484285" y="3687035"/>
            <a:ext cx="1999879" cy="351758"/>
          </a:xfrm>
          <a:prstGeom prst="roundRect">
            <a:avLst>
              <a:gd name="adj" fmla="val 11983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37CB105-0BC0-4DCE-9381-4D465EF0D5E4}"/>
              </a:ext>
            </a:extLst>
          </p:cNvPr>
          <p:cNvCxnSpPr>
            <a:cxnSpLocks/>
            <a:stCxn id="4" idx="4"/>
            <a:endCxn id="60" idx="7"/>
          </p:cNvCxnSpPr>
          <p:nvPr/>
        </p:nvCxnSpPr>
        <p:spPr>
          <a:xfrm flipH="1">
            <a:off x="2090608" y="2403172"/>
            <a:ext cx="372888" cy="394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E786F4-B646-4C5C-B7B1-E17465419404}"/>
              </a:ext>
            </a:extLst>
          </p:cNvPr>
          <p:cNvCxnSpPr>
            <a:cxnSpLocks/>
            <a:stCxn id="4" idx="4"/>
            <a:endCxn id="59" idx="1"/>
          </p:cNvCxnSpPr>
          <p:nvPr/>
        </p:nvCxnSpPr>
        <p:spPr>
          <a:xfrm>
            <a:off x="2463496" y="2403172"/>
            <a:ext cx="420056" cy="394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A5286AF-EBD2-48A9-B523-36B1DB29B809}"/>
              </a:ext>
            </a:extLst>
          </p:cNvPr>
          <p:cNvSpPr/>
          <p:nvPr/>
        </p:nvSpPr>
        <p:spPr>
          <a:xfrm>
            <a:off x="1209964" y="2598417"/>
            <a:ext cx="2512291" cy="1964245"/>
          </a:xfrm>
          <a:prstGeom prst="roundRect">
            <a:avLst>
              <a:gd name="adj" fmla="val 7430"/>
            </a:avLst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2A133A7-61D3-4723-AF94-D3D4B868DC43}"/>
              </a:ext>
            </a:extLst>
          </p:cNvPr>
          <p:cNvSpPr/>
          <p:nvPr/>
        </p:nvSpPr>
        <p:spPr>
          <a:xfrm>
            <a:off x="732573" y="2598417"/>
            <a:ext cx="482007" cy="1964245"/>
          </a:xfrm>
          <a:prstGeom prst="roundRect">
            <a:avLst>
              <a:gd name="adj" fmla="val 22760"/>
            </a:avLst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329795-691D-4DC6-A3EB-FB41A320FFF0}"/>
              </a:ext>
            </a:extLst>
          </p:cNvPr>
          <p:cNvSpPr txBox="1"/>
          <p:nvPr/>
        </p:nvSpPr>
        <p:spPr>
          <a:xfrm rot="-5400000">
            <a:off x="45481" y="3431951"/>
            <a:ext cx="18423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dirty="0"/>
              <a:t>we don´t know in this case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818D1E5-B497-4CEE-85D3-C0DCF70AC875}"/>
              </a:ext>
            </a:extLst>
          </p:cNvPr>
          <p:cNvGrpSpPr/>
          <p:nvPr/>
        </p:nvGrpSpPr>
        <p:grpSpPr>
          <a:xfrm>
            <a:off x="3828770" y="1388890"/>
            <a:ext cx="1874443" cy="676467"/>
            <a:chOff x="3828770" y="1388890"/>
            <a:chExt cx="1874443" cy="676467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B928B064-E2D1-460E-AE4F-5775C1ABEF73}"/>
                </a:ext>
              </a:extLst>
            </p:cNvPr>
            <p:cNvSpPr/>
            <p:nvPr/>
          </p:nvSpPr>
          <p:spPr>
            <a:xfrm>
              <a:off x="3848666" y="1391674"/>
              <a:ext cx="1834650" cy="670899"/>
            </a:xfrm>
            <a:prstGeom prst="roundRect">
              <a:avLst>
                <a:gd name="adj" fmla="val 7430"/>
              </a:avLst>
            </a:prstGeom>
            <a:noFill/>
            <a:ln w="222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DA343D3-ADFC-4957-BC6B-ADD16A1E470C}"/>
                    </a:ext>
                  </a:extLst>
                </p:cNvPr>
                <p:cNvSpPr txBox="1"/>
                <p:nvPr/>
              </p:nvSpPr>
              <p:spPr>
                <a:xfrm>
                  <a:off x="3828770" y="1388890"/>
                  <a:ext cx="1874443" cy="67646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pt-BR" sz="1200" b="1" dirty="0"/>
                    <a:t>Hypothesis: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   </m:t>
                        </m:r>
                        <m:sSub>
                          <m:sSubPr>
                            <m:ctrlPr>
                              <a:rPr lang="pt-BR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𝑔𝑖𝑓𝑡𝑒𝑑</m:t>
                            </m:r>
                          </m:sub>
                        </m:sSub>
                        <m:r>
                          <a:rPr lang="pt-B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𝑝𝑜𝑝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𝑔𝑒𝑟𝑎𝑙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:   </m:t>
                        </m:r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𝑔𝑖𝑓𝑡𝑒𝑑</m:t>
                            </m:r>
                          </m:sub>
                        </m:sSub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𝑝𝑜𝑝</m:t>
                            </m:r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𝑔𝑒𝑟𝑎𝑙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DA343D3-ADFC-4957-BC6B-ADD16A1E47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770" y="1388890"/>
                  <a:ext cx="1874443" cy="676467"/>
                </a:xfrm>
                <a:prstGeom prst="rect">
                  <a:avLst/>
                </a:prstGeom>
                <a:blipFill>
                  <a:blip r:embed="rId5"/>
                  <a:stretch>
                    <a:fillRect b="-90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D4193EB-98BC-4C89-B410-D2FF6C317B4E}"/>
              </a:ext>
            </a:extLst>
          </p:cNvPr>
          <p:cNvSpPr/>
          <p:nvPr/>
        </p:nvSpPr>
        <p:spPr>
          <a:xfrm>
            <a:off x="3948012" y="3278052"/>
            <a:ext cx="1884217" cy="6199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by the</a:t>
            </a:r>
          </a:p>
          <a:p>
            <a:pPr algn="ctr"/>
            <a:r>
              <a:rPr lang="pt-BR" sz="1400" dirty="0"/>
              <a:t>Central Limit Theorem (CLT)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68E3775-72E4-4FCD-AFD0-863D20238E8A}"/>
              </a:ext>
            </a:extLst>
          </p:cNvPr>
          <p:cNvCxnSpPr>
            <a:cxnSpLocks/>
            <a:stCxn id="81" idx="3"/>
            <a:endCxn id="87" idx="1"/>
          </p:cNvCxnSpPr>
          <p:nvPr/>
        </p:nvCxnSpPr>
        <p:spPr>
          <a:xfrm>
            <a:off x="3722255" y="3580540"/>
            <a:ext cx="225757" cy="7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C39BF36-CCCF-42D7-8A37-C54977576084}"/>
              </a:ext>
            </a:extLst>
          </p:cNvPr>
          <p:cNvCxnSpPr>
            <a:cxnSpLocks/>
            <a:stCxn id="87" idx="3"/>
            <a:endCxn id="106" idx="1"/>
          </p:cNvCxnSpPr>
          <p:nvPr/>
        </p:nvCxnSpPr>
        <p:spPr>
          <a:xfrm flipV="1">
            <a:off x="5832229" y="3586197"/>
            <a:ext cx="195039" cy="1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0BDEBE7-A287-4D2E-8B5F-F4CDC6707B01}"/>
              </a:ext>
            </a:extLst>
          </p:cNvPr>
          <p:cNvGrpSpPr/>
          <p:nvPr/>
        </p:nvGrpSpPr>
        <p:grpSpPr>
          <a:xfrm>
            <a:off x="6027268" y="3050115"/>
            <a:ext cx="3749555" cy="1072164"/>
            <a:chOff x="5807099" y="2748003"/>
            <a:chExt cx="3749555" cy="1072164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46099E55-4E5F-46D6-866F-E7B16B819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8358" y="2837506"/>
              <a:ext cx="495295" cy="4154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9D7AA991-BBFE-43EC-9DA2-BA82DAC51B5C}"/>
                    </a:ext>
                  </a:extLst>
                </p:cNvPr>
                <p:cNvSpPr txBox="1"/>
                <p:nvPr/>
              </p:nvSpPr>
              <p:spPr>
                <a:xfrm>
                  <a:off x="5809676" y="3165363"/>
                  <a:ext cx="3746978" cy="50731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pt-BR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pt-BR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  <m:t>𝑝𝑜𝑝</m:t>
                                </m:r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  <m:t>𝑔𝑒𝑟𝑎𝑙</m:t>
                                </m:r>
                              </m:sub>
                            </m:sSub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 ,</m:t>
                            </m:r>
                            <m:sSub>
                              <m:sSubPr>
                                <m:ctrlP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𝑆𝐸</m:t>
                                </m:r>
                                <m:r>
                                  <a:rPr lang="pt-BR" sz="1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𝑆𝐸</m:t>
                                </m:r>
                              </m:e>
                              <m:sub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  <m:t>𝑝𝑜𝑝</m:t>
                                </m:r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  <m:t>𝑔𝑒𝑟𝑎𝑙</m:t>
                                </m:r>
                              </m:sub>
                            </m:sSub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pt-BR" sz="1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t-BR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pt-BR" sz="1200" i="1" dirty="0">
                                        <a:latin typeface="Cambria Math" panose="02040503050406030204" pitchFamily="18" charset="0"/>
                                      </a:rPr>
                                      <m:t>𝑝𝑜𝑝</m:t>
                                    </m:r>
                                    <m:r>
                                      <a:rPr lang="pt-BR" sz="1200" i="1" dirty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pt-BR" sz="1200" i="1" dirty="0">
                                        <a:latin typeface="Cambria Math" panose="02040503050406030204" pitchFamily="18" charset="0"/>
                                      </a:rPr>
                                      <m:t>𝑔𝑒𝑟𝑎𝑙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pt-BR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9D7AA991-BBFE-43EC-9DA2-BA82DAC51B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676" y="3165363"/>
                  <a:ext cx="3746978" cy="5073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1AB724C-AAAA-4C7B-9FBA-C2FD7131CD5E}"/>
                </a:ext>
              </a:extLst>
            </p:cNvPr>
            <p:cNvSpPr txBox="1"/>
            <p:nvPr/>
          </p:nvSpPr>
          <p:spPr>
            <a:xfrm>
              <a:off x="6825148" y="2880127"/>
              <a:ext cx="1490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accent1"/>
                  </a:solidFill>
                </a:rPr>
                <a:t>sampling distribution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DE10778A-B2C8-4A19-930E-936849824CBA}"/>
                </a:ext>
              </a:extLst>
            </p:cNvPr>
            <p:cNvSpPr/>
            <p:nvPr/>
          </p:nvSpPr>
          <p:spPr>
            <a:xfrm>
              <a:off x="5807099" y="2748003"/>
              <a:ext cx="3678646" cy="1072164"/>
            </a:xfrm>
            <a:prstGeom prst="roundRect">
              <a:avLst>
                <a:gd name="adj" fmla="val 11983"/>
              </a:avLst>
            </a:prstGeom>
            <a:noFill/>
            <a:ln w="381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6F6FEE7-6D16-4AAA-9D27-0FF89886E621}"/>
              </a:ext>
            </a:extLst>
          </p:cNvPr>
          <p:cNvGrpSpPr/>
          <p:nvPr/>
        </p:nvGrpSpPr>
        <p:grpSpPr>
          <a:xfrm>
            <a:off x="4916500" y="283640"/>
            <a:ext cx="2743201" cy="861133"/>
            <a:chOff x="5193587" y="292876"/>
            <a:chExt cx="2743201" cy="861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900DABC-D3B4-41F1-B0BE-20940FACD068}"/>
                    </a:ext>
                  </a:extLst>
                </p:cNvPr>
                <p:cNvSpPr txBox="1"/>
                <p:nvPr/>
              </p:nvSpPr>
              <p:spPr>
                <a:xfrm>
                  <a:off x="5193587" y="292876"/>
                  <a:ext cx="2743201" cy="86113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pt-BR" sz="1200" b="1" dirty="0"/>
                    <a:t>sample statistic</a:t>
                  </a:r>
                </a:p>
                <a:p>
                  <a:pPr algn="ctr"/>
                  <a:r>
                    <a:rPr lang="pt-BR" sz="1200" dirty="0"/>
                    <a:t>sample mean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  <m:t>𝑔𝑖𝑓𝑡𝑒𝑑</m:t>
                          </m:r>
                        </m:sub>
                      </m:sSub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=118,2</m:t>
                      </m:r>
                    </m:oMath>
                  </a14:m>
                  <a:endParaRPr lang="pt-BR" sz="1200" dirty="0"/>
                </a:p>
                <a:p>
                  <a:pPr algn="ctr"/>
                  <a:endParaRPr lang="pt-BR" sz="1200" dirty="0"/>
                </a:p>
                <a:p>
                  <a:pPr algn="ctr"/>
                  <a:r>
                    <a:rPr lang="pt-BR" sz="1200" dirty="0"/>
                    <a:t>sample standard deviation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𝑔𝑖𝑓𝑡𝑒𝑑</m:t>
                          </m:r>
                        </m:sub>
                      </m:sSub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900DABC-D3B4-41F1-B0BE-20940FACD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3587" y="292876"/>
                  <a:ext cx="2743201" cy="861133"/>
                </a:xfrm>
                <a:prstGeom prst="rect">
                  <a:avLst/>
                </a:prstGeom>
                <a:blipFill>
                  <a:blip r:embed="rId7"/>
                  <a:stretch>
                    <a:fillRect b="-354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69C49A1B-DC55-4A34-91B2-B76F2D9A25E6}"/>
                </a:ext>
              </a:extLst>
            </p:cNvPr>
            <p:cNvSpPr/>
            <p:nvPr/>
          </p:nvSpPr>
          <p:spPr>
            <a:xfrm>
              <a:off x="5273291" y="292876"/>
              <a:ext cx="2583793" cy="861133"/>
            </a:xfrm>
            <a:prstGeom prst="roundRect">
              <a:avLst>
                <a:gd name="adj" fmla="val 7430"/>
              </a:avLst>
            </a:prstGeom>
            <a:noFill/>
            <a:ln w="222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3A142C4-B018-4AA5-84D7-8F4C8B7608B1}"/>
              </a:ext>
            </a:extLst>
          </p:cNvPr>
          <p:cNvSpPr/>
          <p:nvPr/>
        </p:nvSpPr>
        <p:spPr>
          <a:xfrm>
            <a:off x="544945" y="2389459"/>
            <a:ext cx="3343564" cy="2389399"/>
          </a:xfrm>
          <a:custGeom>
            <a:avLst/>
            <a:gdLst>
              <a:gd name="connsiteX0" fmla="*/ 1745673 w 3343564"/>
              <a:gd name="connsiteY0" fmla="*/ 95123 h 2389399"/>
              <a:gd name="connsiteX1" fmla="*/ 1699491 w 3343564"/>
              <a:gd name="connsiteY1" fmla="*/ 85886 h 2389399"/>
              <a:gd name="connsiteX2" fmla="*/ 1597891 w 3343564"/>
              <a:gd name="connsiteY2" fmla="*/ 104359 h 2389399"/>
              <a:gd name="connsiteX3" fmla="*/ 1505528 w 3343564"/>
              <a:gd name="connsiteY3" fmla="*/ 122832 h 2389399"/>
              <a:gd name="connsiteX4" fmla="*/ 942110 w 3343564"/>
              <a:gd name="connsiteY4" fmla="*/ 113596 h 2389399"/>
              <a:gd name="connsiteX5" fmla="*/ 868219 w 3343564"/>
              <a:gd name="connsiteY5" fmla="*/ 104359 h 2389399"/>
              <a:gd name="connsiteX6" fmla="*/ 766619 w 3343564"/>
              <a:gd name="connsiteY6" fmla="*/ 95123 h 2389399"/>
              <a:gd name="connsiteX7" fmla="*/ 711200 w 3343564"/>
              <a:gd name="connsiteY7" fmla="*/ 85886 h 2389399"/>
              <a:gd name="connsiteX8" fmla="*/ 628073 w 3343564"/>
              <a:gd name="connsiteY8" fmla="*/ 76650 h 2389399"/>
              <a:gd name="connsiteX9" fmla="*/ 230910 w 3343564"/>
              <a:gd name="connsiteY9" fmla="*/ 95123 h 2389399"/>
              <a:gd name="connsiteX10" fmla="*/ 203200 w 3343564"/>
              <a:gd name="connsiteY10" fmla="*/ 104359 h 2389399"/>
              <a:gd name="connsiteX11" fmla="*/ 175491 w 3343564"/>
              <a:gd name="connsiteY11" fmla="*/ 122832 h 2389399"/>
              <a:gd name="connsiteX12" fmla="*/ 147782 w 3343564"/>
              <a:gd name="connsiteY12" fmla="*/ 132068 h 2389399"/>
              <a:gd name="connsiteX13" fmla="*/ 92364 w 3343564"/>
              <a:gd name="connsiteY13" fmla="*/ 169014 h 2389399"/>
              <a:gd name="connsiteX14" fmla="*/ 73891 w 3343564"/>
              <a:gd name="connsiteY14" fmla="*/ 196723 h 2389399"/>
              <a:gd name="connsiteX15" fmla="*/ 46182 w 3343564"/>
              <a:gd name="connsiteY15" fmla="*/ 252141 h 2389399"/>
              <a:gd name="connsiteX16" fmla="*/ 27710 w 3343564"/>
              <a:gd name="connsiteY16" fmla="*/ 316796 h 2389399"/>
              <a:gd name="connsiteX17" fmla="*/ 18473 w 3343564"/>
              <a:gd name="connsiteY17" fmla="*/ 344505 h 2389399"/>
              <a:gd name="connsiteX18" fmla="*/ 0 w 3343564"/>
              <a:gd name="connsiteY18" fmla="*/ 418396 h 2389399"/>
              <a:gd name="connsiteX19" fmla="*/ 9237 w 3343564"/>
              <a:gd name="connsiteY19" fmla="*/ 603123 h 2389399"/>
              <a:gd name="connsiteX20" fmla="*/ 18473 w 3343564"/>
              <a:gd name="connsiteY20" fmla="*/ 630832 h 2389399"/>
              <a:gd name="connsiteX21" fmla="*/ 27710 w 3343564"/>
              <a:gd name="connsiteY21" fmla="*/ 1342032 h 2389399"/>
              <a:gd name="connsiteX22" fmla="*/ 36946 w 3343564"/>
              <a:gd name="connsiteY22" fmla="*/ 1388214 h 2389399"/>
              <a:gd name="connsiteX23" fmla="*/ 55419 w 3343564"/>
              <a:gd name="connsiteY23" fmla="*/ 1499050 h 2389399"/>
              <a:gd name="connsiteX24" fmla="*/ 73891 w 3343564"/>
              <a:gd name="connsiteY24" fmla="*/ 1582177 h 2389399"/>
              <a:gd name="connsiteX25" fmla="*/ 64655 w 3343564"/>
              <a:gd name="connsiteY25" fmla="*/ 1905450 h 2389399"/>
              <a:gd name="connsiteX26" fmla="*/ 55419 w 3343564"/>
              <a:gd name="connsiteY26" fmla="*/ 1933159 h 2389399"/>
              <a:gd name="connsiteX27" fmla="*/ 64655 w 3343564"/>
              <a:gd name="connsiteY27" fmla="*/ 2164068 h 2389399"/>
              <a:gd name="connsiteX28" fmla="*/ 120073 w 3343564"/>
              <a:gd name="connsiteY28" fmla="*/ 2274905 h 2389399"/>
              <a:gd name="connsiteX29" fmla="*/ 147782 w 3343564"/>
              <a:gd name="connsiteY29" fmla="*/ 2284141 h 2389399"/>
              <a:gd name="connsiteX30" fmla="*/ 184728 w 3343564"/>
              <a:gd name="connsiteY30" fmla="*/ 2302614 h 2389399"/>
              <a:gd name="connsiteX31" fmla="*/ 230910 w 3343564"/>
              <a:gd name="connsiteY31" fmla="*/ 2311850 h 2389399"/>
              <a:gd name="connsiteX32" fmla="*/ 267855 w 3343564"/>
              <a:gd name="connsiteY32" fmla="*/ 2321086 h 2389399"/>
              <a:gd name="connsiteX33" fmla="*/ 2004291 w 3343564"/>
              <a:gd name="connsiteY33" fmla="*/ 2330323 h 2389399"/>
              <a:gd name="connsiteX34" fmla="*/ 2272146 w 3343564"/>
              <a:gd name="connsiteY34" fmla="*/ 2339559 h 2389399"/>
              <a:gd name="connsiteX35" fmla="*/ 2299855 w 3343564"/>
              <a:gd name="connsiteY35" fmla="*/ 2348796 h 2389399"/>
              <a:gd name="connsiteX36" fmla="*/ 2429164 w 3343564"/>
              <a:gd name="connsiteY36" fmla="*/ 2358032 h 2389399"/>
              <a:gd name="connsiteX37" fmla="*/ 2456873 w 3343564"/>
              <a:gd name="connsiteY37" fmla="*/ 2367268 h 2389399"/>
              <a:gd name="connsiteX38" fmla="*/ 3149600 w 3343564"/>
              <a:gd name="connsiteY38" fmla="*/ 2348796 h 2389399"/>
              <a:gd name="connsiteX39" fmla="*/ 3232728 w 3343564"/>
              <a:gd name="connsiteY39" fmla="*/ 2274905 h 2389399"/>
              <a:gd name="connsiteX40" fmla="*/ 3278910 w 3343564"/>
              <a:gd name="connsiteY40" fmla="*/ 2219486 h 2389399"/>
              <a:gd name="connsiteX41" fmla="*/ 3297382 w 3343564"/>
              <a:gd name="connsiteY41" fmla="*/ 2136359 h 2389399"/>
              <a:gd name="connsiteX42" fmla="*/ 3315855 w 3343564"/>
              <a:gd name="connsiteY42" fmla="*/ 2080941 h 2389399"/>
              <a:gd name="connsiteX43" fmla="*/ 3325091 w 3343564"/>
              <a:gd name="connsiteY43" fmla="*/ 1960868 h 2389399"/>
              <a:gd name="connsiteX44" fmla="*/ 3334328 w 3343564"/>
              <a:gd name="connsiteY44" fmla="*/ 1933159 h 2389399"/>
              <a:gd name="connsiteX45" fmla="*/ 3343564 w 3343564"/>
              <a:gd name="connsiteY45" fmla="*/ 1850032 h 2389399"/>
              <a:gd name="connsiteX46" fmla="*/ 3334328 w 3343564"/>
              <a:gd name="connsiteY46" fmla="*/ 1656068 h 2389399"/>
              <a:gd name="connsiteX47" fmla="*/ 3325091 w 3343564"/>
              <a:gd name="connsiteY47" fmla="*/ 1600650 h 2389399"/>
              <a:gd name="connsiteX48" fmla="*/ 3315855 w 3343564"/>
              <a:gd name="connsiteY48" fmla="*/ 1526759 h 2389399"/>
              <a:gd name="connsiteX49" fmla="*/ 3306619 w 3343564"/>
              <a:gd name="connsiteY49" fmla="*/ 1378977 h 2389399"/>
              <a:gd name="connsiteX50" fmla="*/ 3288146 w 3343564"/>
              <a:gd name="connsiteY50" fmla="*/ 1323559 h 2389399"/>
              <a:gd name="connsiteX51" fmla="*/ 3278910 w 3343564"/>
              <a:gd name="connsiteY51" fmla="*/ 1286614 h 2389399"/>
              <a:gd name="connsiteX52" fmla="*/ 3260437 w 3343564"/>
              <a:gd name="connsiteY52" fmla="*/ 1231196 h 2389399"/>
              <a:gd name="connsiteX53" fmla="*/ 3260437 w 3343564"/>
              <a:gd name="connsiteY53" fmla="*/ 870977 h 2389399"/>
              <a:gd name="connsiteX54" fmla="*/ 3278910 w 3343564"/>
              <a:gd name="connsiteY54" fmla="*/ 815559 h 2389399"/>
              <a:gd name="connsiteX55" fmla="*/ 3288146 w 3343564"/>
              <a:gd name="connsiteY55" fmla="*/ 769377 h 2389399"/>
              <a:gd name="connsiteX56" fmla="*/ 3297382 w 3343564"/>
              <a:gd name="connsiteY56" fmla="*/ 713959 h 2389399"/>
              <a:gd name="connsiteX57" fmla="*/ 3306619 w 3343564"/>
              <a:gd name="connsiteY57" fmla="*/ 677014 h 2389399"/>
              <a:gd name="connsiteX58" fmla="*/ 3315855 w 3343564"/>
              <a:gd name="connsiteY58" fmla="*/ 538468 h 2389399"/>
              <a:gd name="connsiteX59" fmla="*/ 3306619 w 3343564"/>
              <a:gd name="connsiteY59" fmla="*/ 270614 h 2389399"/>
              <a:gd name="connsiteX60" fmla="*/ 3297382 w 3343564"/>
              <a:gd name="connsiteY60" fmla="*/ 233668 h 2389399"/>
              <a:gd name="connsiteX61" fmla="*/ 3251200 w 3343564"/>
              <a:gd name="connsiteY61" fmla="*/ 150541 h 2389399"/>
              <a:gd name="connsiteX62" fmla="*/ 3177310 w 3343564"/>
              <a:gd name="connsiteY62" fmla="*/ 85886 h 2389399"/>
              <a:gd name="connsiteX63" fmla="*/ 3121891 w 3343564"/>
              <a:gd name="connsiteY63" fmla="*/ 58177 h 2389399"/>
              <a:gd name="connsiteX64" fmla="*/ 3038764 w 3343564"/>
              <a:gd name="connsiteY64" fmla="*/ 48941 h 2389399"/>
              <a:gd name="connsiteX65" fmla="*/ 2854037 w 3343564"/>
              <a:gd name="connsiteY65" fmla="*/ 30468 h 2389399"/>
              <a:gd name="connsiteX66" fmla="*/ 2346037 w 3343564"/>
              <a:gd name="connsiteY66" fmla="*/ 30468 h 2389399"/>
              <a:gd name="connsiteX67" fmla="*/ 2299855 w 3343564"/>
              <a:gd name="connsiteY67" fmla="*/ 39705 h 2389399"/>
              <a:gd name="connsiteX68" fmla="*/ 2216728 w 3343564"/>
              <a:gd name="connsiteY68" fmla="*/ 67414 h 2389399"/>
              <a:gd name="connsiteX69" fmla="*/ 2161310 w 3343564"/>
              <a:gd name="connsiteY69" fmla="*/ 85886 h 2389399"/>
              <a:gd name="connsiteX70" fmla="*/ 2133600 w 3343564"/>
              <a:gd name="connsiteY70" fmla="*/ 95123 h 2389399"/>
              <a:gd name="connsiteX71" fmla="*/ 1745673 w 3343564"/>
              <a:gd name="connsiteY71" fmla="*/ 95123 h 238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343564" h="2389399">
                <a:moveTo>
                  <a:pt x="1745673" y="95123"/>
                </a:moveTo>
                <a:cubicBezTo>
                  <a:pt x="1673322" y="93584"/>
                  <a:pt x="1715190" y="85886"/>
                  <a:pt x="1699491" y="85886"/>
                </a:cubicBezTo>
                <a:cubicBezTo>
                  <a:pt x="1603126" y="85886"/>
                  <a:pt x="1654174" y="91371"/>
                  <a:pt x="1597891" y="104359"/>
                </a:cubicBezTo>
                <a:cubicBezTo>
                  <a:pt x="1567298" y="111419"/>
                  <a:pt x="1505528" y="122832"/>
                  <a:pt x="1505528" y="122832"/>
                </a:cubicBezTo>
                <a:lnTo>
                  <a:pt x="942110" y="113596"/>
                </a:lnTo>
                <a:cubicBezTo>
                  <a:pt x="917298" y="112877"/>
                  <a:pt x="892905" y="106958"/>
                  <a:pt x="868219" y="104359"/>
                </a:cubicBezTo>
                <a:cubicBezTo>
                  <a:pt x="834400" y="100799"/>
                  <a:pt x="800392" y="99096"/>
                  <a:pt x="766619" y="95123"/>
                </a:cubicBezTo>
                <a:cubicBezTo>
                  <a:pt x="748019" y="92935"/>
                  <a:pt x="729764" y="88361"/>
                  <a:pt x="711200" y="85886"/>
                </a:cubicBezTo>
                <a:cubicBezTo>
                  <a:pt x="683565" y="82201"/>
                  <a:pt x="655782" y="79729"/>
                  <a:pt x="628073" y="76650"/>
                </a:cubicBezTo>
                <a:cubicBezTo>
                  <a:pt x="454476" y="81101"/>
                  <a:pt x="363316" y="57292"/>
                  <a:pt x="230910" y="95123"/>
                </a:cubicBezTo>
                <a:cubicBezTo>
                  <a:pt x="221548" y="97798"/>
                  <a:pt x="212437" y="101280"/>
                  <a:pt x="203200" y="104359"/>
                </a:cubicBezTo>
                <a:cubicBezTo>
                  <a:pt x="193964" y="110517"/>
                  <a:pt x="185420" y="117868"/>
                  <a:pt x="175491" y="122832"/>
                </a:cubicBezTo>
                <a:cubicBezTo>
                  <a:pt x="166783" y="127186"/>
                  <a:pt x="156293" y="127340"/>
                  <a:pt x="147782" y="132068"/>
                </a:cubicBezTo>
                <a:cubicBezTo>
                  <a:pt x="128374" y="142850"/>
                  <a:pt x="92364" y="169014"/>
                  <a:pt x="92364" y="169014"/>
                </a:cubicBezTo>
                <a:cubicBezTo>
                  <a:pt x="86206" y="178250"/>
                  <a:pt x="78855" y="186794"/>
                  <a:pt x="73891" y="196723"/>
                </a:cubicBezTo>
                <a:cubicBezTo>
                  <a:pt x="35651" y="273203"/>
                  <a:pt x="99123" y="172730"/>
                  <a:pt x="46182" y="252141"/>
                </a:cubicBezTo>
                <a:cubicBezTo>
                  <a:pt x="24031" y="318598"/>
                  <a:pt x="50913" y="235586"/>
                  <a:pt x="27710" y="316796"/>
                </a:cubicBezTo>
                <a:cubicBezTo>
                  <a:pt x="25035" y="326157"/>
                  <a:pt x="21035" y="335112"/>
                  <a:pt x="18473" y="344505"/>
                </a:cubicBezTo>
                <a:cubicBezTo>
                  <a:pt x="11793" y="368999"/>
                  <a:pt x="0" y="418396"/>
                  <a:pt x="0" y="418396"/>
                </a:cubicBezTo>
                <a:cubicBezTo>
                  <a:pt x="3079" y="479972"/>
                  <a:pt x="3896" y="541702"/>
                  <a:pt x="9237" y="603123"/>
                </a:cubicBezTo>
                <a:cubicBezTo>
                  <a:pt x="10080" y="612822"/>
                  <a:pt x="18230" y="621099"/>
                  <a:pt x="18473" y="630832"/>
                </a:cubicBezTo>
                <a:cubicBezTo>
                  <a:pt x="24398" y="867845"/>
                  <a:pt x="21929" y="1105016"/>
                  <a:pt x="27710" y="1342032"/>
                </a:cubicBezTo>
                <a:cubicBezTo>
                  <a:pt x="28093" y="1357726"/>
                  <a:pt x="34559" y="1372698"/>
                  <a:pt x="36946" y="1388214"/>
                </a:cubicBezTo>
                <a:cubicBezTo>
                  <a:pt x="78454" y="1658026"/>
                  <a:pt x="24463" y="1344271"/>
                  <a:pt x="55419" y="1499050"/>
                </a:cubicBezTo>
                <a:cubicBezTo>
                  <a:pt x="71676" y="1580334"/>
                  <a:pt x="55915" y="1528247"/>
                  <a:pt x="73891" y="1582177"/>
                </a:cubicBezTo>
                <a:cubicBezTo>
                  <a:pt x="70812" y="1689935"/>
                  <a:pt x="70321" y="1797797"/>
                  <a:pt x="64655" y="1905450"/>
                </a:cubicBezTo>
                <a:cubicBezTo>
                  <a:pt x="64143" y="1915172"/>
                  <a:pt x="55419" y="1923423"/>
                  <a:pt x="55419" y="1933159"/>
                </a:cubicBezTo>
                <a:cubicBezTo>
                  <a:pt x="55419" y="2010190"/>
                  <a:pt x="57235" y="2087395"/>
                  <a:pt x="64655" y="2164068"/>
                </a:cubicBezTo>
                <a:cubicBezTo>
                  <a:pt x="66568" y="2183831"/>
                  <a:pt x="99214" y="2267952"/>
                  <a:pt x="120073" y="2274905"/>
                </a:cubicBezTo>
                <a:cubicBezTo>
                  <a:pt x="129309" y="2277984"/>
                  <a:pt x="138833" y="2280306"/>
                  <a:pt x="147782" y="2284141"/>
                </a:cubicBezTo>
                <a:cubicBezTo>
                  <a:pt x="160438" y="2289565"/>
                  <a:pt x="171666" y="2298260"/>
                  <a:pt x="184728" y="2302614"/>
                </a:cubicBezTo>
                <a:cubicBezTo>
                  <a:pt x="199621" y="2307578"/>
                  <a:pt x="215585" y="2308445"/>
                  <a:pt x="230910" y="2311850"/>
                </a:cubicBezTo>
                <a:cubicBezTo>
                  <a:pt x="243302" y="2314604"/>
                  <a:pt x="255162" y="2320954"/>
                  <a:pt x="267855" y="2321086"/>
                </a:cubicBezTo>
                <a:lnTo>
                  <a:pt x="2004291" y="2330323"/>
                </a:lnTo>
                <a:cubicBezTo>
                  <a:pt x="2093576" y="2333402"/>
                  <a:pt x="2182982" y="2333986"/>
                  <a:pt x="2272146" y="2339559"/>
                </a:cubicBezTo>
                <a:cubicBezTo>
                  <a:pt x="2281863" y="2340166"/>
                  <a:pt x="2290186" y="2347658"/>
                  <a:pt x="2299855" y="2348796"/>
                </a:cubicBezTo>
                <a:cubicBezTo>
                  <a:pt x="2342772" y="2353845"/>
                  <a:pt x="2386061" y="2354953"/>
                  <a:pt x="2429164" y="2358032"/>
                </a:cubicBezTo>
                <a:cubicBezTo>
                  <a:pt x="2438400" y="2361111"/>
                  <a:pt x="2447137" y="2367268"/>
                  <a:pt x="2456873" y="2367268"/>
                </a:cubicBezTo>
                <a:cubicBezTo>
                  <a:pt x="3103511" y="2367268"/>
                  <a:pt x="2912807" y="2427724"/>
                  <a:pt x="3149600" y="2348796"/>
                </a:cubicBezTo>
                <a:cubicBezTo>
                  <a:pt x="3199047" y="2315832"/>
                  <a:pt x="3169460" y="2338173"/>
                  <a:pt x="3232728" y="2274905"/>
                </a:cubicBezTo>
                <a:cubicBezTo>
                  <a:pt x="3268287" y="2239346"/>
                  <a:pt x="3253192" y="2258064"/>
                  <a:pt x="3278910" y="2219486"/>
                </a:cubicBezTo>
                <a:cubicBezTo>
                  <a:pt x="3305338" y="2140200"/>
                  <a:pt x="3264868" y="2266416"/>
                  <a:pt x="3297382" y="2136359"/>
                </a:cubicBezTo>
                <a:cubicBezTo>
                  <a:pt x="3302105" y="2117468"/>
                  <a:pt x="3315855" y="2080941"/>
                  <a:pt x="3315855" y="2080941"/>
                </a:cubicBezTo>
                <a:cubicBezTo>
                  <a:pt x="3318934" y="2040917"/>
                  <a:pt x="3320112" y="2000701"/>
                  <a:pt x="3325091" y="1960868"/>
                </a:cubicBezTo>
                <a:cubicBezTo>
                  <a:pt x="3326299" y="1951207"/>
                  <a:pt x="3332727" y="1942763"/>
                  <a:pt x="3334328" y="1933159"/>
                </a:cubicBezTo>
                <a:cubicBezTo>
                  <a:pt x="3338911" y="1905659"/>
                  <a:pt x="3340485" y="1877741"/>
                  <a:pt x="3343564" y="1850032"/>
                </a:cubicBezTo>
                <a:cubicBezTo>
                  <a:pt x="3340485" y="1785377"/>
                  <a:pt x="3339110" y="1720619"/>
                  <a:pt x="3334328" y="1656068"/>
                </a:cubicBezTo>
                <a:cubicBezTo>
                  <a:pt x="3332945" y="1637392"/>
                  <a:pt x="3327740" y="1619189"/>
                  <a:pt x="3325091" y="1600650"/>
                </a:cubicBezTo>
                <a:cubicBezTo>
                  <a:pt x="3321581" y="1576077"/>
                  <a:pt x="3317916" y="1551495"/>
                  <a:pt x="3315855" y="1526759"/>
                </a:cubicBezTo>
                <a:cubicBezTo>
                  <a:pt x="3311756" y="1477573"/>
                  <a:pt x="3313288" y="1427881"/>
                  <a:pt x="3306619" y="1378977"/>
                </a:cubicBezTo>
                <a:cubicBezTo>
                  <a:pt x="3303988" y="1359684"/>
                  <a:pt x="3292869" y="1342450"/>
                  <a:pt x="3288146" y="1323559"/>
                </a:cubicBezTo>
                <a:cubicBezTo>
                  <a:pt x="3285067" y="1311244"/>
                  <a:pt x="3282558" y="1298773"/>
                  <a:pt x="3278910" y="1286614"/>
                </a:cubicBezTo>
                <a:cubicBezTo>
                  <a:pt x="3273315" y="1267963"/>
                  <a:pt x="3260437" y="1231196"/>
                  <a:pt x="3260437" y="1231196"/>
                </a:cubicBezTo>
                <a:cubicBezTo>
                  <a:pt x="3241750" y="1081710"/>
                  <a:pt x="3241185" y="1108405"/>
                  <a:pt x="3260437" y="870977"/>
                </a:cubicBezTo>
                <a:cubicBezTo>
                  <a:pt x="3262011" y="851569"/>
                  <a:pt x="3275091" y="834653"/>
                  <a:pt x="3278910" y="815559"/>
                </a:cubicBezTo>
                <a:cubicBezTo>
                  <a:pt x="3281989" y="800165"/>
                  <a:pt x="3285338" y="784823"/>
                  <a:pt x="3288146" y="769377"/>
                </a:cubicBezTo>
                <a:cubicBezTo>
                  <a:pt x="3291496" y="750952"/>
                  <a:pt x="3293709" y="732323"/>
                  <a:pt x="3297382" y="713959"/>
                </a:cubicBezTo>
                <a:cubicBezTo>
                  <a:pt x="3299872" y="701511"/>
                  <a:pt x="3303540" y="689329"/>
                  <a:pt x="3306619" y="677014"/>
                </a:cubicBezTo>
                <a:cubicBezTo>
                  <a:pt x="3309698" y="630832"/>
                  <a:pt x="3315855" y="584753"/>
                  <a:pt x="3315855" y="538468"/>
                </a:cubicBezTo>
                <a:cubicBezTo>
                  <a:pt x="3315855" y="449130"/>
                  <a:pt x="3312024" y="359788"/>
                  <a:pt x="3306619" y="270614"/>
                </a:cubicBezTo>
                <a:cubicBezTo>
                  <a:pt x="3305851" y="257943"/>
                  <a:pt x="3300869" y="245874"/>
                  <a:pt x="3297382" y="233668"/>
                </a:cubicBezTo>
                <a:cubicBezTo>
                  <a:pt x="3285188" y="190990"/>
                  <a:pt x="3284282" y="200164"/>
                  <a:pt x="3251200" y="150541"/>
                </a:cubicBezTo>
                <a:cubicBezTo>
                  <a:pt x="3220412" y="104359"/>
                  <a:pt x="3241967" y="128990"/>
                  <a:pt x="3177310" y="85886"/>
                </a:cubicBezTo>
                <a:cubicBezTo>
                  <a:pt x="3156038" y="71705"/>
                  <a:pt x="3147380" y="62425"/>
                  <a:pt x="3121891" y="58177"/>
                </a:cubicBezTo>
                <a:cubicBezTo>
                  <a:pt x="3094391" y="53594"/>
                  <a:pt x="3066399" y="52626"/>
                  <a:pt x="3038764" y="48941"/>
                </a:cubicBezTo>
                <a:cubicBezTo>
                  <a:pt x="2887922" y="28829"/>
                  <a:pt x="3123857" y="49742"/>
                  <a:pt x="2854037" y="30468"/>
                </a:cubicBezTo>
                <a:cubicBezTo>
                  <a:pt x="2675701" y="-28975"/>
                  <a:pt x="2814969" y="14014"/>
                  <a:pt x="2346037" y="30468"/>
                </a:cubicBezTo>
                <a:cubicBezTo>
                  <a:pt x="2330348" y="31019"/>
                  <a:pt x="2315001" y="35574"/>
                  <a:pt x="2299855" y="39705"/>
                </a:cubicBezTo>
                <a:cubicBezTo>
                  <a:pt x="2299808" y="39718"/>
                  <a:pt x="2230605" y="62788"/>
                  <a:pt x="2216728" y="67414"/>
                </a:cubicBezTo>
                <a:lnTo>
                  <a:pt x="2161310" y="85886"/>
                </a:lnTo>
                <a:lnTo>
                  <a:pt x="2133600" y="95123"/>
                </a:lnTo>
                <a:cubicBezTo>
                  <a:pt x="1804177" y="85433"/>
                  <a:pt x="1818024" y="96662"/>
                  <a:pt x="1745673" y="95123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AFE4536E-1FB1-422D-94EB-20CC17A0EC86}"/>
              </a:ext>
            </a:extLst>
          </p:cNvPr>
          <p:cNvSpPr/>
          <p:nvPr/>
        </p:nvSpPr>
        <p:spPr>
          <a:xfrm>
            <a:off x="1154545" y="36945"/>
            <a:ext cx="6604000" cy="2447637"/>
          </a:xfrm>
          <a:custGeom>
            <a:avLst/>
            <a:gdLst>
              <a:gd name="connsiteX0" fmla="*/ 840510 w 6604000"/>
              <a:gd name="connsiteY0" fmla="*/ 2382982 h 2447637"/>
              <a:gd name="connsiteX1" fmla="*/ 785091 w 6604000"/>
              <a:gd name="connsiteY1" fmla="*/ 2373746 h 2447637"/>
              <a:gd name="connsiteX2" fmla="*/ 757382 w 6604000"/>
              <a:gd name="connsiteY2" fmla="*/ 2364510 h 2447637"/>
              <a:gd name="connsiteX3" fmla="*/ 683491 w 6604000"/>
              <a:gd name="connsiteY3" fmla="*/ 2346037 h 2447637"/>
              <a:gd name="connsiteX4" fmla="*/ 600364 w 6604000"/>
              <a:gd name="connsiteY4" fmla="*/ 2299855 h 2447637"/>
              <a:gd name="connsiteX5" fmla="*/ 572655 w 6604000"/>
              <a:gd name="connsiteY5" fmla="*/ 2272146 h 2447637"/>
              <a:gd name="connsiteX6" fmla="*/ 517237 w 6604000"/>
              <a:gd name="connsiteY6" fmla="*/ 2235200 h 2447637"/>
              <a:gd name="connsiteX7" fmla="*/ 489528 w 6604000"/>
              <a:gd name="connsiteY7" fmla="*/ 2216728 h 2447637"/>
              <a:gd name="connsiteX8" fmla="*/ 434110 w 6604000"/>
              <a:gd name="connsiteY8" fmla="*/ 2170546 h 2447637"/>
              <a:gd name="connsiteX9" fmla="*/ 360219 w 6604000"/>
              <a:gd name="connsiteY9" fmla="*/ 2059710 h 2447637"/>
              <a:gd name="connsiteX10" fmla="*/ 323273 w 6604000"/>
              <a:gd name="connsiteY10" fmla="*/ 2004291 h 2447637"/>
              <a:gd name="connsiteX11" fmla="*/ 295564 w 6604000"/>
              <a:gd name="connsiteY11" fmla="*/ 1976582 h 2447637"/>
              <a:gd name="connsiteX12" fmla="*/ 249382 w 6604000"/>
              <a:gd name="connsiteY12" fmla="*/ 1930400 h 2447637"/>
              <a:gd name="connsiteX13" fmla="*/ 240146 w 6604000"/>
              <a:gd name="connsiteY13" fmla="*/ 1902691 h 2447637"/>
              <a:gd name="connsiteX14" fmla="*/ 212437 w 6604000"/>
              <a:gd name="connsiteY14" fmla="*/ 1884219 h 2447637"/>
              <a:gd name="connsiteX15" fmla="*/ 193964 w 6604000"/>
              <a:gd name="connsiteY15" fmla="*/ 1856510 h 2447637"/>
              <a:gd name="connsiteX16" fmla="*/ 166255 w 6604000"/>
              <a:gd name="connsiteY16" fmla="*/ 1773382 h 2447637"/>
              <a:gd name="connsiteX17" fmla="*/ 157019 w 6604000"/>
              <a:gd name="connsiteY17" fmla="*/ 1745673 h 2447637"/>
              <a:gd name="connsiteX18" fmla="*/ 138546 w 6604000"/>
              <a:gd name="connsiteY18" fmla="*/ 1717964 h 2447637"/>
              <a:gd name="connsiteX19" fmla="*/ 120073 w 6604000"/>
              <a:gd name="connsiteY19" fmla="*/ 1662546 h 2447637"/>
              <a:gd name="connsiteX20" fmla="*/ 110837 w 6604000"/>
              <a:gd name="connsiteY20" fmla="*/ 1625600 h 2447637"/>
              <a:gd name="connsiteX21" fmla="*/ 92364 w 6604000"/>
              <a:gd name="connsiteY21" fmla="*/ 1570182 h 2447637"/>
              <a:gd name="connsiteX22" fmla="*/ 83128 w 6604000"/>
              <a:gd name="connsiteY22" fmla="*/ 1533237 h 2447637"/>
              <a:gd name="connsiteX23" fmla="*/ 64655 w 6604000"/>
              <a:gd name="connsiteY23" fmla="*/ 1477819 h 2447637"/>
              <a:gd name="connsiteX24" fmla="*/ 46182 w 6604000"/>
              <a:gd name="connsiteY24" fmla="*/ 1403928 h 2447637"/>
              <a:gd name="connsiteX25" fmla="*/ 36946 w 6604000"/>
              <a:gd name="connsiteY25" fmla="*/ 1376219 h 2447637"/>
              <a:gd name="connsiteX26" fmla="*/ 18473 w 6604000"/>
              <a:gd name="connsiteY26" fmla="*/ 1311564 h 2447637"/>
              <a:gd name="connsiteX27" fmla="*/ 0 w 6604000"/>
              <a:gd name="connsiteY27" fmla="*/ 1089891 h 2447637"/>
              <a:gd name="connsiteX28" fmla="*/ 9237 w 6604000"/>
              <a:gd name="connsiteY28" fmla="*/ 766619 h 2447637"/>
              <a:gd name="connsiteX29" fmla="*/ 46182 w 6604000"/>
              <a:gd name="connsiteY29" fmla="*/ 683491 h 2447637"/>
              <a:gd name="connsiteX30" fmla="*/ 101600 w 6604000"/>
              <a:gd name="connsiteY30" fmla="*/ 628073 h 2447637"/>
              <a:gd name="connsiteX31" fmla="*/ 129310 w 6604000"/>
              <a:gd name="connsiteY31" fmla="*/ 600364 h 2447637"/>
              <a:gd name="connsiteX32" fmla="*/ 157019 w 6604000"/>
              <a:gd name="connsiteY32" fmla="*/ 581891 h 2447637"/>
              <a:gd name="connsiteX33" fmla="*/ 212437 w 6604000"/>
              <a:gd name="connsiteY33" fmla="*/ 526473 h 2447637"/>
              <a:gd name="connsiteX34" fmla="*/ 240146 w 6604000"/>
              <a:gd name="connsiteY34" fmla="*/ 498764 h 2447637"/>
              <a:gd name="connsiteX35" fmla="*/ 286328 w 6604000"/>
              <a:gd name="connsiteY35" fmla="*/ 443346 h 2447637"/>
              <a:gd name="connsiteX36" fmla="*/ 332510 w 6604000"/>
              <a:gd name="connsiteY36" fmla="*/ 387928 h 2447637"/>
              <a:gd name="connsiteX37" fmla="*/ 341746 w 6604000"/>
              <a:gd name="connsiteY37" fmla="*/ 360219 h 2447637"/>
              <a:gd name="connsiteX38" fmla="*/ 387928 w 6604000"/>
              <a:gd name="connsiteY38" fmla="*/ 304800 h 2447637"/>
              <a:gd name="connsiteX39" fmla="*/ 415637 w 6604000"/>
              <a:gd name="connsiteY39" fmla="*/ 295564 h 2447637"/>
              <a:gd name="connsiteX40" fmla="*/ 461819 w 6604000"/>
              <a:gd name="connsiteY40" fmla="*/ 249382 h 2447637"/>
              <a:gd name="connsiteX41" fmla="*/ 480291 w 6604000"/>
              <a:gd name="connsiteY41" fmla="*/ 221673 h 2447637"/>
              <a:gd name="connsiteX42" fmla="*/ 535710 w 6604000"/>
              <a:gd name="connsiteY42" fmla="*/ 184728 h 2447637"/>
              <a:gd name="connsiteX43" fmla="*/ 591128 w 6604000"/>
              <a:gd name="connsiteY43" fmla="*/ 147782 h 2447637"/>
              <a:gd name="connsiteX44" fmla="*/ 618837 w 6604000"/>
              <a:gd name="connsiteY44" fmla="*/ 129310 h 2447637"/>
              <a:gd name="connsiteX45" fmla="*/ 674255 w 6604000"/>
              <a:gd name="connsiteY45" fmla="*/ 110837 h 2447637"/>
              <a:gd name="connsiteX46" fmla="*/ 701964 w 6604000"/>
              <a:gd name="connsiteY46" fmla="*/ 101600 h 2447637"/>
              <a:gd name="connsiteX47" fmla="*/ 757382 w 6604000"/>
              <a:gd name="connsiteY47" fmla="*/ 92364 h 2447637"/>
              <a:gd name="connsiteX48" fmla="*/ 794328 w 6604000"/>
              <a:gd name="connsiteY48" fmla="*/ 83128 h 2447637"/>
              <a:gd name="connsiteX49" fmla="*/ 849746 w 6604000"/>
              <a:gd name="connsiteY49" fmla="*/ 73891 h 2447637"/>
              <a:gd name="connsiteX50" fmla="*/ 905164 w 6604000"/>
              <a:gd name="connsiteY50" fmla="*/ 55419 h 2447637"/>
              <a:gd name="connsiteX51" fmla="*/ 932873 w 6604000"/>
              <a:gd name="connsiteY51" fmla="*/ 46182 h 2447637"/>
              <a:gd name="connsiteX52" fmla="*/ 1006764 w 6604000"/>
              <a:gd name="connsiteY52" fmla="*/ 27710 h 2447637"/>
              <a:gd name="connsiteX53" fmla="*/ 1052946 w 6604000"/>
              <a:gd name="connsiteY53" fmla="*/ 18473 h 2447637"/>
              <a:gd name="connsiteX54" fmla="*/ 1126837 w 6604000"/>
              <a:gd name="connsiteY54" fmla="*/ 9237 h 2447637"/>
              <a:gd name="connsiteX55" fmla="*/ 1182255 w 6604000"/>
              <a:gd name="connsiteY55" fmla="*/ 0 h 2447637"/>
              <a:gd name="connsiteX56" fmla="*/ 1985819 w 6604000"/>
              <a:gd name="connsiteY56" fmla="*/ 9237 h 2447637"/>
              <a:gd name="connsiteX57" fmla="*/ 2041237 w 6604000"/>
              <a:gd name="connsiteY57" fmla="*/ 36946 h 2447637"/>
              <a:gd name="connsiteX58" fmla="*/ 2078182 w 6604000"/>
              <a:gd name="connsiteY58" fmla="*/ 46182 h 2447637"/>
              <a:gd name="connsiteX59" fmla="*/ 2170546 w 6604000"/>
              <a:gd name="connsiteY59" fmla="*/ 101600 h 2447637"/>
              <a:gd name="connsiteX60" fmla="*/ 2189019 w 6604000"/>
              <a:gd name="connsiteY60" fmla="*/ 129310 h 2447637"/>
              <a:gd name="connsiteX61" fmla="*/ 2244437 w 6604000"/>
              <a:gd name="connsiteY61" fmla="*/ 175491 h 2447637"/>
              <a:gd name="connsiteX62" fmla="*/ 2299855 w 6604000"/>
              <a:gd name="connsiteY62" fmla="*/ 267855 h 2447637"/>
              <a:gd name="connsiteX63" fmla="*/ 2327564 w 6604000"/>
              <a:gd name="connsiteY63" fmla="*/ 304800 h 2447637"/>
              <a:gd name="connsiteX64" fmla="*/ 2392219 w 6604000"/>
              <a:gd name="connsiteY64" fmla="*/ 387928 h 2447637"/>
              <a:gd name="connsiteX65" fmla="*/ 2419928 w 6604000"/>
              <a:gd name="connsiteY65" fmla="*/ 406400 h 2447637"/>
              <a:gd name="connsiteX66" fmla="*/ 2466110 w 6604000"/>
              <a:gd name="connsiteY66" fmla="*/ 415637 h 2447637"/>
              <a:gd name="connsiteX67" fmla="*/ 2632364 w 6604000"/>
              <a:gd name="connsiteY67" fmla="*/ 406400 h 2447637"/>
              <a:gd name="connsiteX68" fmla="*/ 2660073 w 6604000"/>
              <a:gd name="connsiteY68" fmla="*/ 397164 h 2447637"/>
              <a:gd name="connsiteX69" fmla="*/ 2706255 w 6604000"/>
              <a:gd name="connsiteY69" fmla="*/ 341746 h 2447637"/>
              <a:gd name="connsiteX70" fmla="*/ 2733964 w 6604000"/>
              <a:gd name="connsiteY70" fmla="*/ 314037 h 2447637"/>
              <a:gd name="connsiteX71" fmla="*/ 2752437 w 6604000"/>
              <a:gd name="connsiteY71" fmla="*/ 286328 h 2447637"/>
              <a:gd name="connsiteX72" fmla="*/ 2835564 w 6604000"/>
              <a:gd name="connsiteY72" fmla="*/ 221673 h 2447637"/>
              <a:gd name="connsiteX73" fmla="*/ 2863273 w 6604000"/>
              <a:gd name="connsiteY73" fmla="*/ 212437 h 2447637"/>
              <a:gd name="connsiteX74" fmla="*/ 2900219 w 6604000"/>
              <a:gd name="connsiteY74" fmla="*/ 184728 h 2447637"/>
              <a:gd name="connsiteX75" fmla="*/ 2937164 w 6604000"/>
              <a:gd name="connsiteY75" fmla="*/ 175491 h 2447637"/>
              <a:gd name="connsiteX76" fmla="*/ 2983346 w 6604000"/>
              <a:gd name="connsiteY76" fmla="*/ 157019 h 2447637"/>
              <a:gd name="connsiteX77" fmla="*/ 3066473 w 6604000"/>
              <a:gd name="connsiteY77" fmla="*/ 129310 h 2447637"/>
              <a:gd name="connsiteX78" fmla="*/ 3094182 w 6604000"/>
              <a:gd name="connsiteY78" fmla="*/ 110837 h 2447637"/>
              <a:gd name="connsiteX79" fmla="*/ 3380510 w 6604000"/>
              <a:gd name="connsiteY79" fmla="*/ 110837 h 2447637"/>
              <a:gd name="connsiteX80" fmla="*/ 3426691 w 6604000"/>
              <a:gd name="connsiteY80" fmla="*/ 120073 h 2447637"/>
              <a:gd name="connsiteX81" fmla="*/ 3509819 w 6604000"/>
              <a:gd name="connsiteY81" fmla="*/ 184728 h 2447637"/>
              <a:gd name="connsiteX82" fmla="*/ 3537528 w 6604000"/>
              <a:gd name="connsiteY82" fmla="*/ 240146 h 2447637"/>
              <a:gd name="connsiteX83" fmla="*/ 3565237 w 6604000"/>
              <a:gd name="connsiteY83" fmla="*/ 258619 h 2447637"/>
              <a:gd name="connsiteX84" fmla="*/ 3620655 w 6604000"/>
              <a:gd name="connsiteY84" fmla="*/ 314037 h 2447637"/>
              <a:gd name="connsiteX85" fmla="*/ 3648364 w 6604000"/>
              <a:gd name="connsiteY85" fmla="*/ 341746 h 2447637"/>
              <a:gd name="connsiteX86" fmla="*/ 3676073 w 6604000"/>
              <a:gd name="connsiteY86" fmla="*/ 350982 h 2447637"/>
              <a:gd name="connsiteX87" fmla="*/ 3722255 w 6604000"/>
              <a:gd name="connsiteY87" fmla="*/ 341746 h 2447637"/>
              <a:gd name="connsiteX88" fmla="*/ 3805382 w 6604000"/>
              <a:gd name="connsiteY88" fmla="*/ 267855 h 2447637"/>
              <a:gd name="connsiteX89" fmla="*/ 3823855 w 6604000"/>
              <a:gd name="connsiteY89" fmla="*/ 240146 h 2447637"/>
              <a:gd name="connsiteX90" fmla="*/ 3897746 w 6604000"/>
              <a:gd name="connsiteY90" fmla="*/ 166255 h 2447637"/>
              <a:gd name="connsiteX91" fmla="*/ 3934691 w 6604000"/>
              <a:gd name="connsiteY91" fmla="*/ 157019 h 2447637"/>
              <a:gd name="connsiteX92" fmla="*/ 3962400 w 6604000"/>
              <a:gd name="connsiteY92" fmla="*/ 138546 h 2447637"/>
              <a:gd name="connsiteX93" fmla="*/ 4368800 w 6604000"/>
              <a:gd name="connsiteY93" fmla="*/ 110837 h 2447637"/>
              <a:gd name="connsiteX94" fmla="*/ 4516582 w 6604000"/>
              <a:gd name="connsiteY94" fmla="*/ 101600 h 2447637"/>
              <a:gd name="connsiteX95" fmla="*/ 4553528 w 6604000"/>
              <a:gd name="connsiteY95" fmla="*/ 92364 h 2447637"/>
              <a:gd name="connsiteX96" fmla="*/ 4645891 w 6604000"/>
              <a:gd name="connsiteY96" fmla="*/ 83128 h 2447637"/>
              <a:gd name="connsiteX97" fmla="*/ 5283200 w 6604000"/>
              <a:gd name="connsiteY97" fmla="*/ 83128 h 2447637"/>
              <a:gd name="connsiteX98" fmla="*/ 5357091 w 6604000"/>
              <a:gd name="connsiteY98" fmla="*/ 92364 h 2447637"/>
              <a:gd name="connsiteX99" fmla="*/ 5394037 w 6604000"/>
              <a:gd name="connsiteY99" fmla="*/ 101600 h 2447637"/>
              <a:gd name="connsiteX100" fmla="*/ 5440219 w 6604000"/>
              <a:gd name="connsiteY100" fmla="*/ 110837 h 2447637"/>
              <a:gd name="connsiteX101" fmla="*/ 5477164 w 6604000"/>
              <a:gd name="connsiteY101" fmla="*/ 120073 h 2447637"/>
              <a:gd name="connsiteX102" fmla="*/ 5643419 w 6604000"/>
              <a:gd name="connsiteY102" fmla="*/ 138546 h 2447637"/>
              <a:gd name="connsiteX103" fmla="*/ 5800437 w 6604000"/>
              <a:gd name="connsiteY103" fmla="*/ 157019 h 2447637"/>
              <a:gd name="connsiteX104" fmla="*/ 6373091 w 6604000"/>
              <a:gd name="connsiteY104" fmla="*/ 166255 h 2447637"/>
              <a:gd name="connsiteX105" fmla="*/ 6511637 w 6604000"/>
              <a:gd name="connsiteY105" fmla="*/ 184728 h 2447637"/>
              <a:gd name="connsiteX106" fmla="*/ 6539346 w 6604000"/>
              <a:gd name="connsiteY106" fmla="*/ 203200 h 2447637"/>
              <a:gd name="connsiteX107" fmla="*/ 6557819 w 6604000"/>
              <a:gd name="connsiteY107" fmla="*/ 230910 h 2447637"/>
              <a:gd name="connsiteX108" fmla="*/ 6567055 w 6604000"/>
              <a:gd name="connsiteY108" fmla="*/ 267855 h 2447637"/>
              <a:gd name="connsiteX109" fmla="*/ 6548582 w 6604000"/>
              <a:gd name="connsiteY109" fmla="*/ 434110 h 2447637"/>
              <a:gd name="connsiteX110" fmla="*/ 6557819 w 6604000"/>
              <a:gd name="connsiteY110" fmla="*/ 628073 h 2447637"/>
              <a:gd name="connsiteX111" fmla="*/ 6567055 w 6604000"/>
              <a:gd name="connsiteY111" fmla="*/ 665019 h 2447637"/>
              <a:gd name="connsiteX112" fmla="*/ 6576291 w 6604000"/>
              <a:gd name="connsiteY112" fmla="*/ 766619 h 2447637"/>
              <a:gd name="connsiteX113" fmla="*/ 6585528 w 6604000"/>
              <a:gd name="connsiteY113" fmla="*/ 803564 h 2447637"/>
              <a:gd name="connsiteX114" fmla="*/ 6594764 w 6604000"/>
              <a:gd name="connsiteY114" fmla="*/ 849746 h 2447637"/>
              <a:gd name="connsiteX115" fmla="*/ 6604000 w 6604000"/>
              <a:gd name="connsiteY115" fmla="*/ 923637 h 2447637"/>
              <a:gd name="connsiteX116" fmla="*/ 6585528 w 6604000"/>
              <a:gd name="connsiteY116" fmla="*/ 1126837 h 2447637"/>
              <a:gd name="connsiteX117" fmla="*/ 6557819 w 6604000"/>
              <a:gd name="connsiteY117" fmla="*/ 1182255 h 2447637"/>
              <a:gd name="connsiteX118" fmla="*/ 6530110 w 6604000"/>
              <a:gd name="connsiteY118" fmla="*/ 1200728 h 2447637"/>
              <a:gd name="connsiteX119" fmla="*/ 6446982 w 6604000"/>
              <a:gd name="connsiteY119" fmla="*/ 1265382 h 2447637"/>
              <a:gd name="connsiteX120" fmla="*/ 6326910 w 6604000"/>
              <a:gd name="connsiteY120" fmla="*/ 1283855 h 2447637"/>
              <a:gd name="connsiteX121" fmla="*/ 5357091 w 6604000"/>
              <a:gd name="connsiteY121" fmla="*/ 1274619 h 2447637"/>
              <a:gd name="connsiteX122" fmla="*/ 5329382 w 6604000"/>
              <a:gd name="connsiteY122" fmla="*/ 1265382 h 2447637"/>
              <a:gd name="connsiteX123" fmla="*/ 5200073 w 6604000"/>
              <a:gd name="connsiteY123" fmla="*/ 1256146 h 2447637"/>
              <a:gd name="connsiteX124" fmla="*/ 5172364 w 6604000"/>
              <a:gd name="connsiteY124" fmla="*/ 1246910 h 2447637"/>
              <a:gd name="connsiteX125" fmla="*/ 4664364 w 6604000"/>
              <a:gd name="connsiteY125" fmla="*/ 1246910 h 2447637"/>
              <a:gd name="connsiteX126" fmla="*/ 4664364 w 6604000"/>
              <a:gd name="connsiteY126" fmla="*/ 1616364 h 2447637"/>
              <a:gd name="connsiteX127" fmla="*/ 4673600 w 6604000"/>
              <a:gd name="connsiteY127" fmla="*/ 1644073 h 2447637"/>
              <a:gd name="connsiteX128" fmla="*/ 4664364 w 6604000"/>
              <a:gd name="connsiteY128" fmla="*/ 1801091 h 2447637"/>
              <a:gd name="connsiteX129" fmla="*/ 4645891 w 6604000"/>
              <a:gd name="connsiteY129" fmla="*/ 1893455 h 2447637"/>
              <a:gd name="connsiteX130" fmla="*/ 4627419 w 6604000"/>
              <a:gd name="connsiteY130" fmla="*/ 2022764 h 2447637"/>
              <a:gd name="connsiteX131" fmla="*/ 4581237 w 6604000"/>
              <a:gd name="connsiteY131" fmla="*/ 2115128 h 2447637"/>
              <a:gd name="connsiteX132" fmla="*/ 4525819 w 6604000"/>
              <a:gd name="connsiteY132" fmla="*/ 2161310 h 2447637"/>
              <a:gd name="connsiteX133" fmla="*/ 4498110 w 6604000"/>
              <a:gd name="connsiteY133" fmla="*/ 2170546 h 2447637"/>
              <a:gd name="connsiteX134" fmla="*/ 4257964 w 6604000"/>
              <a:gd name="connsiteY134" fmla="*/ 2179782 h 2447637"/>
              <a:gd name="connsiteX135" fmla="*/ 3168073 w 6604000"/>
              <a:gd name="connsiteY135" fmla="*/ 2170546 h 2447637"/>
              <a:gd name="connsiteX136" fmla="*/ 2807855 w 6604000"/>
              <a:gd name="connsiteY136" fmla="*/ 2152073 h 2447637"/>
              <a:gd name="connsiteX137" fmla="*/ 2780146 w 6604000"/>
              <a:gd name="connsiteY137" fmla="*/ 2142837 h 2447637"/>
              <a:gd name="connsiteX138" fmla="*/ 2724728 w 6604000"/>
              <a:gd name="connsiteY138" fmla="*/ 2105891 h 2447637"/>
              <a:gd name="connsiteX139" fmla="*/ 2678546 w 6604000"/>
              <a:gd name="connsiteY139" fmla="*/ 2050473 h 2447637"/>
              <a:gd name="connsiteX140" fmla="*/ 2669310 w 6604000"/>
              <a:gd name="connsiteY140" fmla="*/ 2022764 h 2447637"/>
              <a:gd name="connsiteX141" fmla="*/ 2613891 w 6604000"/>
              <a:gd name="connsiteY141" fmla="*/ 1967346 h 2447637"/>
              <a:gd name="connsiteX142" fmla="*/ 2604655 w 6604000"/>
              <a:gd name="connsiteY142" fmla="*/ 1939637 h 2447637"/>
              <a:gd name="connsiteX143" fmla="*/ 2521528 w 6604000"/>
              <a:gd name="connsiteY143" fmla="*/ 1893455 h 2447637"/>
              <a:gd name="connsiteX144" fmla="*/ 2438400 w 6604000"/>
              <a:gd name="connsiteY144" fmla="*/ 1902691 h 2447637"/>
              <a:gd name="connsiteX145" fmla="*/ 2382982 w 6604000"/>
              <a:gd name="connsiteY145" fmla="*/ 1948873 h 2447637"/>
              <a:gd name="connsiteX146" fmla="*/ 2355273 w 6604000"/>
              <a:gd name="connsiteY146" fmla="*/ 1967346 h 2447637"/>
              <a:gd name="connsiteX147" fmla="*/ 2309091 w 6604000"/>
              <a:gd name="connsiteY147" fmla="*/ 2013528 h 2447637"/>
              <a:gd name="connsiteX148" fmla="*/ 2281382 w 6604000"/>
              <a:gd name="connsiteY148" fmla="*/ 2050473 h 2447637"/>
              <a:gd name="connsiteX149" fmla="*/ 2262910 w 6604000"/>
              <a:gd name="connsiteY149" fmla="*/ 2078182 h 2447637"/>
              <a:gd name="connsiteX150" fmla="*/ 2235200 w 6604000"/>
              <a:gd name="connsiteY150" fmla="*/ 2096655 h 2447637"/>
              <a:gd name="connsiteX151" fmla="*/ 2189019 w 6604000"/>
              <a:gd name="connsiteY151" fmla="*/ 2152073 h 2447637"/>
              <a:gd name="connsiteX152" fmla="*/ 2170546 w 6604000"/>
              <a:gd name="connsiteY152" fmla="*/ 2179782 h 2447637"/>
              <a:gd name="connsiteX153" fmla="*/ 2115128 w 6604000"/>
              <a:gd name="connsiteY153" fmla="*/ 2216728 h 2447637"/>
              <a:gd name="connsiteX154" fmla="*/ 2087419 w 6604000"/>
              <a:gd name="connsiteY154" fmla="*/ 2235200 h 2447637"/>
              <a:gd name="connsiteX155" fmla="*/ 2059710 w 6604000"/>
              <a:gd name="connsiteY155" fmla="*/ 2253673 h 2447637"/>
              <a:gd name="connsiteX156" fmla="*/ 2032000 w 6604000"/>
              <a:gd name="connsiteY156" fmla="*/ 2262910 h 2447637"/>
              <a:gd name="connsiteX157" fmla="*/ 1939637 w 6604000"/>
              <a:gd name="connsiteY157" fmla="*/ 2290619 h 2447637"/>
              <a:gd name="connsiteX158" fmla="*/ 1911928 w 6604000"/>
              <a:gd name="connsiteY158" fmla="*/ 2299855 h 2447637"/>
              <a:gd name="connsiteX159" fmla="*/ 1847273 w 6604000"/>
              <a:gd name="connsiteY159" fmla="*/ 2336800 h 2447637"/>
              <a:gd name="connsiteX160" fmla="*/ 1754910 w 6604000"/>
              <a:gd name="connsiteY160" fmla="*/ 2364510 h 2447637"/>
              <a:gd name="connsiteX161" fmla="*/ 1727200 w 6604000"/>
              <a:gd name="connsiteY161" fmla="*/ 2373746 h 2447637"/>
              <a:gd name="connsiteX162" fmla="*/ 1681019 w 6604000"/>
              <a:gd name="connsiteY162" fmla="*/ 2382982 h 2447637"/>
              <a:gd name="connsiteX163" fmla="*/ 1653310 w 6604000"/>
              <a:gd name="connsiteY163" fmla="*/ 2392219 h 2447637"/>
              <a:gd name="connsiteX164" fmla="*/ 1524000 w 6604000"/>
              <a:gd name="connsiteY164" fmla="*/ 2410691 h 2447637"/>
              <a:gd name="connsiteX165" fmla="*/ 1468582 w 6604000"/>
              <a:gd name="connsiteY165" fmla="*/ 2429164 h 2447637"/>
              <a:gd name="connsiteX166" fmla="*/ 1440873 w 6604000"/>
              <a:gd name="connsiteY166" fmla="*/ 2438400 h 2447637"/>
              <a:gd name="connsiteX167" fmla="*/ 1366982 w 6604000"/>
              <a:gd name="connsiteY167" fmla="*/ 2447637 h 2447637"/>
              <a:gd name="connsiteX168" fmla="*/ 932873 w 6604000"/>
              <a:gd name="connsiteY168" fmla="*/ 2438400 h 2447637"/>
              <a:gd name="connsiteX169" fmla="*/ 849746 w 6604000"/>
              <a:gd name="connsiteY169" fmla="*/ 2410691 h 2447637"/>
              <a:gd name="connsiteX170" fmla="*/ 840510 w 6604000"/>
              <a:gd name="connsiteY170" fmla="*/ 2382982 h 244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6604000" h="2447637">
                <a:moveTo>
                  <a:pt x="840510" y="2382982"/>
                </a:moveTo>
                <a:cubicBezTo>
                  <a:pt x="822037" y="2379903"/>
                  <a:pt x="803373" y="2377808"/>
                  <a:pt x="785091" y="2373746"/>
                </a:cubicBezTo>
                <a:cubicBezTo>
                  <a:pt x="775587" y="2371634"/>
                  <a:pt x="766827" y="2366871"/>
                  <a:pt x="757382" y="2364510"/>
                </a:cubicBezTo>
                <a:lnTo>
                  <a:pt x="683491" y="2346037"/>
                </a:lnTo>
                <a:cubicBezTo>
                  <a:pt x="619972" y="2303690"/>
                  <a:pt x="649135" y="2316112"/>
                  <a:pt x="600364" y="2299855"/>
                </a:cubicBezTo>
                <a:cubicBezTo>
                  <a:pt x="591128" y="2290619"/>
                  <a:pt x="582966" y="2280165"/>
                  <a:pt x="572655" y="2272146"/>
                </a:cubicBezTo>
                <a:cubicBezTo>
                  <a:pt x="555130" y="2258516"/>
                  <a:pt x="535710" y="2247515"/>
                  <a:pt x="517237" y="2235200"/>
                </a:cubicBezTo>
                <a:cubicBezTo>
                  <a:pt x="508001" y="2229043"/>
                  <a:pt x="497377" y="2224577"/>
                  <a:pt x="489528" y="2216728"/>
                </a:cubicBezTo>
                <a:cubicBezTo>
                  <a:pt x="453970" y="2181170"/>
                  <a:pt x="472687" y="2196265"/>
                  <a:pt x="434110" y="2170546"/>
                </a:cubicBezTo>
                <a:lnTo>
                  <a:pt x="360219" y="2059710"/>
                </a:lnTo>
                <a:lnTo>
                  <a:pt x="323273" y="2004291"/>
                </a:lnTo>
                <a:cubicBezTo>
                  <a:pt x="314037" y="1995055"/>
                  <a:pt x="303926" y="1986617"/>
                  <a:pt x="295564" y="1976582"/>
                </a:cubicBezTo>
                <a:cubicBezTo>
                  <a:pt x="257079" y="1930400"/>
                  <a:pt x="300182" y="1964267"/>
                  <a:pt x="249382" y="1930400"/>
                </a:cubicBezTo>
                <a:cubicBezTo>
                  <a:pt x="246303" y="1921164"/>
                  <a:pt x="246228" y="1910293"/>
                  <a:pt x="240146" y="1902691"/>
                </a:cubicBezTo>
                <a:cubicBezTo>
                  <a:pt x="233212" y="1894023"/>
                  <a:pt x="220286" y="1892068"/>
                  <a:pt x="212437" y="1884219"/>
                </a:cubicBezTo>
                <a:cubicBezTo>
                  <a:pt x="204587" y="1876370"/>
                  <a:pt x="200122" y="1865746"/>
                  <a:pt x="193964" y="1856510"/>
                </a:cubicBezTo>
                <a:lnTo>
                  <a:pt x="166255" y="1773382"/>
                </a:lnTo>
                <a:cubicBezTo>
                  <a:pt x="163176" y="1764146"/>
                  <a:pt x="162420" y="1753774"/>
                  <a:pt x="157019" y="1745673"/>
                </a:cubicBezTo>
                <a:lnTo>
                  <a:pt x="138546" y="1717964"/>
                </a:lnTo>
                <a:cubicBezTo>
                  <a:pt x="132388" y="1699491"/>
                  <a:pt x="124795" y="1681437"/>
                  <a:pt x="120073" y="1662546"/>
                </a:cubicBezTo>
                <a:cubicBezTo>
                  <a:pt x="116994" y="1650231"/>
                  <a:pt x="114485" y="1637759"/>
                  <a:pt x="110837" y="1625600"/>
                </a:cubicBezTo>
                <a:cubicBezTo>
                  <a:pt x="105242" y="1606949"/>
                  <a:pt x="97087" y="1589073"/>
                  <a:pt x="92364" y="1570182"/>
                </a:cubicBezTo>
                <a:cubicBezTo>
                  <a:pt x="89285" y="1557867"/>
                  <a:pt x="86776" y="1545396"/>
                  <a:pt x="83128" y="1533237"/>
                </a:cubicBezTo>
                <a:cubicBezTo>
                  <a:pt x="77533" y="1514586"/>
                  <a:pt x="69378" y="1496710"/>
                  <a:pt x="64655" y="1477819"/>
                </a:cubicBezTo>
                <a:cubicBezTo>
                  <a:pt x="58497" y="1453189"/>
                  <a:pt x="54210" y="1428014"/>
                  <a:pt x="46182" y="1403928"/>
                </a:cubicBezTo>
                <a:cubicBezTo>
                  <a:pt x="43103" y="1394692"/>
                  <a:pt x="39621" y="1385580"/>
                  <a:pt x="36946" y="1376219"/>
                </a:cubicBezTo>
                <a:cubicBezTo>
                  <a:pt x="13759" y="1295061"/>
                  <a:pt x="40613" y="1377980"/>
                  <a:pt x="18473" y="1311564"/>
                </a:cubicBezTo>
                <a:cubicBezTo>
                  <a:pt x="8539" y="1232092"/>
                  <a:pt x="0" y="1176159"/>
                  <a:pt x="0" y="1089891"/>
                </a:cubicBezTo>
                <a:cubicBezTo>
                  <a:pt x="0" y="982090"/>
                  <a:pt x="1370" y="874133"/>
                  <a:pt x="9237" y="766619"/>
                </a:cubicBezTo>
                <a:cubicBezTo>
                  <a:pt x="10988" y="742689"/>
                  <a:pt x="28443" y="703448"/>
                  <a:pt x="46182" y="683491"/>
                </a:cubicBezTo>
                <a:cubicBezTo>
                  <a:pt x="63538" y="663965"/>
                  <a:pt x="83127" y="646546"/>
                  <a:pt x="101600" y="628073"/>
                </a:cubicBezTo>
                <a:cubicBezTo>
                  <a:pt x="110837" y="618837"/>
                  <a:pt x="118442" y="607610"/>
                  <a:pt x="129310" y="600364"/>
                </a:cubicBezTo>
                <a:cubicBezTo>
                  <a:pt x="138546" y="594206"/>
                  <a:pt x="148722" y="589266"/>
                  <a:pt x="157019" y="581891"/>
                </a:cubicBezTo>
                <a:cubicBezTo>
                  <a:pt x="176545" y="564535"/>
                  <a:pt x="193964" y="544946"/>
                  <a:pt x="212437" y="526473"/>
                </a:cubicBezTo>
                <a:cubicBezTo>
                  <a:pt x="221673" y="517237"/>
                  <a:pt x="232900" y="509632"/>
                  <a:pt x="240146" y="498764"/>
                </a:cubicBezTo>
                <a:cubicBezTo>
                  <a:pt x="286015" y="429961"/>
                  <a:pt x="227058" y="514471"/>
                  <a:pt x="286328" y="443346"/>
                </a:cubicBezTo>
                <a:cubicBezTo>
                  <a:pt x="350616" y="366199"/>
                  <a:pt x="251563" y="468872"/>
                  <a:pt x="332510" y="387928"/>
                </a:cubicBezTo>
                <a:cubicBezTo>
                  <a:pt x="335589" y="378692"/>
                  <a:pt x="337392" y="368927"/>
                  <a:pt x="341746" y="360219"/>
                </a:cubicBezTo>
                <a:cubicBezTo>
                  <a:pt x="350264" y="343182"/>
                  <a:pt x="372610" y="315012"/>
                  <a:pt x="387928" y="304800"/>
                </a:cubicBezTo>
                <a:cubicBezTo>
                  <a:pt x="396029" y="299399"/>
                  <a:pt x="406401" y="298643"/>
                  <a:pt x="415637" y="295564"/>
                </a:cubicBezTo>
                <a:cubicBezTo>
                  <a:pt x="464901" y="221669"/>
                  <a:pt x="400240" y="310962"/>
                  <a:pt x="461819" y="249382"/>
                </a:cubicBezTo>
                <a:cubicBezTo>
                  <a:pt x="469668" y="241533"/>
                  <a:pt x="471937" y="228983"/>
                  <a:pt x="480291" y="221673"/>
                </a:cubicBezTo>
                <a:cubicBezTo>
                  <a:pt x="496999" y="207053"/>
                  <a:pt x="517237" y="197043"/>
                  <a:pt x="535710" y="184728"/>
                </a:cubicBezTo>
                <a:lnTo>
                  <a:pt x="591128" y="147782"/>
                </a:lnTo>
                <a:cubicBezTo>
                  <a:pt x="600364" y="141625"/>
                  <a:pt x="608306" y="132820"/>
                  <a:pt x="618837" y="129310"/>
                </a:cubicBezTo>
                <a:lnTo>
                  <a:pt x="674255" y="110837"/>
                </a:lnTo>
                <a:cubicBezTo>
                  <a:pt x="683491" y="107758"/>
                  <a:pt x="692360" y="103201"/>
                  <a:pt x="701964" y="101600"/>
                </a:cubicBezTo>
                <a:cubicBezTo>
                  <a:pt x="720437" y="98521"/>
                  <a:pt x="739018" y="96037"/>
                  <a:pt x="757382" y="92364"/>
                </a:cubicBezTo>
                <a:cubicBezTo>
                  <a:pt x="769830" y="89875"/>
                  <a:pt x="781880" y="85618"/>
                  <a:pt x="794328" y="83128"/>
                </a:cubicBezTo>
                <a:cubicBezTo>
                  <a:pt x="812692" y="79455"/>
                  <a:pt x="831578" y="78433"/>
                  <a:pt x="849746" y="73891"/>
                </a:cubicBezTo>
                <a:cubicBezTo>
                  <a:pt x="868636" y="69168"/>
                  <a:pt x="886691" y="61577"/>
                  <a:pt x="905164" y="55419"/>
                </a:cubicBezTo>
                <a:cubicBezTo>
                  <a:pt x="914400" y="52340"/>
                  <a:pt x="923428" y="48543"/>
                  <a:pt x="932873" y="46182"/>
                </a:cubicBezTo>
                <a:cubicBezTo>
                  <a:pt x="957503" y="40025"/>
                  <a:pt x="981869" y="32689"/>
                  <a:pt x="1006764" y="27710"/>
                </a:cubicBezTo>
                <a:cubicBezTo>
                  <a:pt x="1022158" y="24631"/>
                  <a:pt x="1037430" y="20860"/>
                  <a:pt x="1052946" y="18473"/>
                </a:cubicBezTo>
                <a:cubicBezTo>
                  <a:pt x="1077479" y="14699"/>
                  <a:pt x="1102264" y="12747"/>
                  <a:pt x="1126837" y="9237"/>
                </a:cubicBezTo>
                <a:cubicBezTo>
                  <a:pt x="1145376" y="6588"/>
                  <a:pt x="1163782" y="3079"/>
                  <a:pt x="1182255" y="0"/>
                </a:cubicBezTo>
                <a:lnTo>
                  <a:pt x="1985819" y="9237"/>
                </a:lnTo>
                <a:cubicBezTo>
                  <a:pt x="2013186" y="9845"/>
                  <a:pt x="2017825" y="26912"/>
                  <a:pt x="2041237" y="36946"/>
                </a:cubicBezTo>
                <a:cubicBezTo>
                  <a:pt x="2052905" y="41946"/>
                  <a:pt x="2065867" y="43103"/>
                  <a:pt x="2078182" y="46182"/>
                </a:cubicBezTo>
                <a:cubicBezTo>
                  <a:pt x="2145056" y="90766"/>
                  <a:pt x="2113742" y="73200"/>
                  <a:pt x="2170546" y="101600"/>
                </a:cubicBezTo>
                <a:cubicBezTo>
                  <a:pt x="2176704" y="110837"/>
                  <a:pt x="2181169" y="121460"/>
                  <a:pt x="2189019" y="129310"/>
                </a:cubicBezTo>
                <a:cubicBezTo>
                  <a:pt x="2242385" y="182676"/>
                  <a:pt x="2191477" y="107398"/>
                  <a:pt x="2244437" y="175491"/>
                </a:cubicBezTo>
                <a:cubicBezTo>
                  <a:pt x="2316908" y="268669"/>
                  <a:pt x="2254158" y="194740"/>
                  <a:pt x="2299855" y="267855"/>
                </a:cubicBezTo>
                <a:cubicBezTo>
                  <a:pt x="2308014" y="280909"/>
                  <a:pt x="2318736" y="292189"/>
                  <a:pt x="2327564" y="304800"/>
                </a:cubicBezTo>
                <a:cubicBezTo>
                  <a:pt x="2356399" y="345993"/>
                  <a:pt x="2357846" y="359284"/>
                  <a:pt x="2392219" y="387928"/>
                </a:cubicBezTo>
                <a:cubicBezTo>
                  <a:pt x="2400747" y="395034"/>
                  <a:pt x="2409534" y="402502"/>
                  <a:pt x="2419928" y="406400"/>
                </a:cubicBezTo>
                <a:cubicBezTo>
                  <a:pt x="2434627" y="411912"/>
                  <a:pt x="2450716" y="412558"/>
                  <a:pt x="2466110" y="415637"/>
                </a:cubicBezTo>
                <a:cubicBezTo>
                  <a:pt x="2521528" y="412558"/>
                  <a:pt x="2577111" y="411662"/>
                  <a:pt x="2632364" y="406400"/>
                </a:cubicBezTo>
                <a:cubicBezTo>
                  <a:pt x="2642056" y="405477"/>
                  <a:pt x="2651972" y="402564"/>
                  <a:pt x="2660073" y="397164"/>
                </a:cubicBezTo>
                <a:cubicBezTo>
                  <a:pt x="2690429" y="376927"/>
                  <a:pt x="2684958" y="367303"/>
                  <a:pt x="2706255" y="341746"/>
                </a:cubicBezTo>
                <a:cubicBezTo>
                  <a:pt x="2714617" y="331711"/>
                  <a:pt x="2725602" y="324072"/>
                  <a:pt x="2733964" y="314037"/>
                </a:cubicBezTo>
                <a:cubicBezTo>
                  <a:pt x="2741071" y="305509"/>
                  <a:pt x="2745330" y="294856"/>
                  <a:pt x="2752437" y="286328"/>
                </a:cubicBezTo>
                <a:cubicBezTo>
                  <a:pt x="2770827" y="264260"/>
                  <a:pt x="2811799" y="229594"/>
                  <a:pt x="2835564" y="221673"/>
                </a:cubicBezTo>
                <a:lnTo>
                  <a:pt x="2863273" y="212437"/>
                </a:lnTo>
                <a:cubicBezTo>
                  <a:pt x="2875588" y="203201"/>
                  <a:pt x="2886450" y="191613"/>
                  <a:pt x="2900219" y="184728"/>
                </a:cubicBezTo>
                <a:cubicBezTo>
                  <a:pt x="2911573" y="179051"/>
                  <a:pt x="2925121" y="179505"/>
                  <a:pt x="2937164" y="175491"/>
                </a:cubicBezTo>
                <a:cubicBezTo>
                  <a:pt x="2952893" y="170248"/>
                  <a:pt x="2967732" y="162595"/>
                  <a:pt x="2983346" y="157019"/>
                </a:cubicBezTo>
                <a:cubicBezTo>
                  <a:pt x="3010852" y="147195"/>
                  <a:pt x="3066473" y="129310"/>
                  <a:pt x="3066473" y="129310"/>
                </a:cubicBezTo>
                <a:cubicBezTo>
                  <a:pt x="3075709" y="123152"/>
                  <a:pt x="3083472" y="113758"/>
                  <a:pt x="3094182" y="110837"/>
                </a:cubicBezTo>
                <a:cubicBezTo>
                  <a:pt x="3171028" y="89878"/>
                  <a:pt x="3335669" y="108887"/>
                  <a:pt x="3380510" y="110837"/>
                </a:cubicBezTo>
                <a:cubicBezTo>
                  <a:pt x="3395904" y="113916"/>
                  <a:pt x="3412400" y="113577"/>
                  <a:pt x="3426691" y="120073"/>
                </a:cubicBezTo>
                <a:cubicBezTo>
                  <a:pt x="3467200" y="138486"/>
                  <a:pt x="3481577" y="156486"/>
                  <a:pt x="3509819" y="184728"/>
                </a:cubicBezTo>
                <a:cubicBezTo>
                  <a:pt x="3517331" y="207266"/>
                  <a:pt x="3519622" y="222240"/>
                  <a:pt x="3537528" y="240146"/>
                </a:cubicBezTo>
                <a:cubicBezTo>
                  <a:pt x="3545377" y="247995"/>
                  <a:pt x="3556940" y="251244"/>
                  <a:pt x="3565237" y="258619"/>
                </a:cubicBezTo>
                <a:cubicBezTo>
                  <a:pt x="3584763" y="275975"/>
                  <a:pt x="3602182" y="295564"/>
                  <a:pt x="3620655" y="314037"/>
                </a:cubicBezTo>
                <a:cubicBezTo>
                  <a:pt x="3629891" y="323273"/>
                  <a:pt x="3635972" y="337616"/>
                  <a:pt x="3648364" y="341746"/>
                </a:cubicBezTo>
                <a:lnTo>
                  <a:pt x="3676073" y="350982"/>
                </a:lnTo>
                <a:cubicBezTo>
                  <a:pt x="3691467" y="347903"/>
                  <a:pt x="3707556" y="347258"/>
                  <a:pt x="3722255" y="341746"/>
                </a:cubicBezTo>
                <a:cubicBezTo>
                  <a:pt x="3746933" y="332492"/>
                  <a:pt x="3800403" y="275323"/>
                  <a:pt x="3805382" y="267855"/>
                </a:cubicBezTo>
                <a:cubicBezTo>
                  <a:pt x="3811540" y="258619"/>
                  <a:pt x="3816388" y="248360"/>
                  <a:pt x="3823855" y="240146"/>
                </a:cubicBezTo>
                <a:cubicBezTo>
                  <a:pt x="3847286" y="214372"/>
                  <a:pt x="3863953" y="174703"/>
                  <a:pt x="3897746" y="166255"/>
                </a:cubicBezTo>
                <a:lnTo>
                  <a:pt x="3934691" y="157019"/>
                </a:lnTo>
                <a:cubicBezTo>
                  <a:pt x="3943927" y="150861"/>
                  <a:pt x="3951968" y="142340"/>
                  <a:pt x="3962400" y="138546"/>
                </a:cubicBezTo>
                <a:cubicBezTo>
                  <a:pt x="4082463" y="94886"/>
                  <a:pt x="4279048" y="113330"/>
                  <a:pt x="4368800" y="110837"/>
                </a:cubicBezTo>
                <a:cubicBezTo>
                  <a:pt x="4418061" y="107758"/>
                  <a:pt x="4467470" y="106511"/>
                  <a:pt x="4516582" y="101600"/>
                </a:cubicBezTo>
                <a:cubicBezTo>
                  <a:pt x="4529213" y="100337"/>
                  <a:pt x="4540961" y="94159"/>
                  <a:pt x="4553528" y="92364"/>
                </a:cubicBezTo>
                <a:cubicBezTo>
                  <a:pt x="4584158" y="87988"/>
                  <a:pt x="4615103" y="86207"/>
                  <a:pt x="4645891" y="83128"/>
                </a:cubicBezTo>
                <a:cubicBezTo>
                  <a:pt x="4882733" y="35757"/>
                  <a:pt x="4708749" y="67171"/>
                  <a:pt x="5283200" y="83128"/>
                </a:cubicBezTo>
                <a:cubicBezTo>
                  <a:pt x="5308012" y="83817"/>
                  <a:pt x="5332607" y="88283"/>
                  <a:pt x="5357091" y="92364"/>
                </a:cubicBezTo>
                <a:cubicBezTo>
                  <a:pt x="5369613" y="94451"/>
                  <a:pt x="5381645" y="98846"/>
                  <a:pt x="5394037" y="101600"/>
                </a:cubicBezTo>
                <a:cubicBezTo>
                  <a:pt x="5409362" y="105006"/>
                  <a:pt x="5424894" y="107431"/>
                  <a:pt x="5440219" y="110837"/>
                </a:cubicBezTo>
                <a:cubicBezTo>
                  <a:pt x="5452611" y="113591"/>
                  <a:pt x="5464675" y="117802"/>
                  <a:pt x="5477164" y="120073"/>
                </a:cubicBezTo>
                <a:cubicBezTo>
                  <a:pt x="5533356" y="130290"/>
                  <a:pt x="5585942" y="133321"/>
                  <a:pt x="5643419" y="138546"/>
                </a:cubicBezTo>
                <a:cubicBezTo>
                  <a:pt x="5709862" y="155156"/>
                  <a:pt x="5697579" y="154276"/>
                  <a:pt x="5800437" y="157019"/>
                </a:cubicBezTo>
                <a:cubicBezTo>
                  <a:pt x="5991279" y="162108"/>
                  <a:pt x="6182206" y="163176"/>
                  <a:pt x="6373091" y="166255"/>
                </a:cubicBezTo>
                <a:cubicBezTo>
                  <a:pt x="6388264" y="167634"/>
                  <a:pt x="6478682" y="170605"/>
                  <a:pt x="6511637" y="184728"/>
                </a:cubicBezTo>
                <a:cubicBezTo>
                  <a:pt x="6521840" y="189101"/>
                  <a:pt x="6530110" y="197043"/>
                  <a:pt x="6539346" y="203200"/>
                </a:cubicBezTo>
                <a:cubicBezTo>
                  <a:pt x="6545504" y="212437"/>
                  <a:pt x="6553446" y="220707"/>
                  <a:pt x="6557819" y="230910"/>
                </a:cubicBezTo>
                <a:cubicBezTo>
                  <a:pt x="6562819" y="242578"/>
                  <a:pt x="6567055" y="255161"/>
                  <a:pt x="6567055" y="267855"/>
                </a:cubicBezTo>
                <a:cubicBezTo>
                  <a:pt x="6567055" y="369267"/>
                  <a:pt x="6565321" y="367156"/>
                  <a:pt x="6548582" y="434110"/>
                </a:cubicBezTo>
                <a:cubicBezTo>
                  <a:pt x="6551661" y="498764"/>
                  <a:pt x="6552657" y="563552"/>
                  <a:pt x="6557819" y="628073"/>
                </a:cubicBezTo>
                <a:cubicBezTo>
                  <a:pt x="6558831" y="640727"/>
                  <a:pt x="6565377" y="652436"/>
                  <a:pt x="6567055" y="665019"/>
                </a:cubicBezTo>
                <a:cubicBezTo>
                  <a:pt x="6571549" y="698727"/>
                  <a:pt x="6571797" y="732911"/>
                  <a:pt x="6576291" y="766619"/>
                </a:cubicBezTo>
                <a:cubicBezTo>
                  <a:pt x="6577969" y="779202"/>
                  <a:pt x="6582774" y="791172"/>
                  <a:pt x="6585528" y="803564"/>
                </a:cubicBezTo>
                <a:cubicBezTo>
                  <a:pt x="6588934" y="818889"/>
                  <a:pt x="6592377" y="834230"/>
                  <a:pt x="6594764" y="849746"/>
                </a:cubicBezTo>
                <a:cubicBezTo>
                  <a:pt x="6598538" y="874279"/>
                  <a:pt x="6600921" y="899007"/>
                  <a:pt x="6604000" y="923637"/>
                </a:cubicBezTo>
                <a:cubicBezTo>
                  <a:pt x="6597483" y="1040941"/>
                  <a:pt x="6607442" y="1050139"/>
                  <a:pt x="6585528" y="1126837"/>
                </a:cubicBezTo>
                <a:cubicBezTo>
                  <a:pt x="6579519" y="1147869"/>
                  <a:pt x="6574009" y="1166065"/>
                  <a:pt x="6557819" y="1182255"/>
                </a:cubicBezTo>
                <a:cubicBezTo>
                  <a:pt x="6549970" y="1190105"/>
                  <a:pt x="6538638" y="1193622"/>
                  <a:pt x="6530110" y="1200728"/>
                </a:cubicBezTo>
                <a:cubicBezTo>
                  <a:pt x="6505100" y="1221569"/>
                  <a:pt x="6481996" y="1259546"/>
                  <a:pt x="6446982" y="1265382"/>
                </a:cubicBezTo>
                <a:cubicBezTo>
                  <a:pt x="6370090" y="1278198"/>
                  <a:pt x="6410103" y="1271971"/>
                  <a:pt x="6326910" y="1283855"/>
                </a:cubicBezTo>
                <a:lnTo>
                  <a:pt x="5357091" y="1274619"/>
                </a:lnTo>
                <a:cubicBezTo>
                  <a:pt x="5347357" y="1274439"/>
                  <a:pt x="5339051" y="1266520"/>
                  <a:pt x="5329382" y="1265382"/>
                </a:cubicBezTo>
                <a:cubicBezTo>
                  <a:pt x="5286465" y="1260333"/>
                  <a:pt x="5243176" y="1259225"/>
                  <a:pt x="5200073" y="1256146"/>
                </a:cubicBezTo>
                <a:cubicBezTo>
                  <a:pt x="5190837" y="1253067"/>
                  <a:pt x="5182040" y="1247985"/>
                  <a:pt x="5172364" y="1246910"/>
                </a:cubicBezTo>
                <a:cubicBezTo>
                  <a:pt x="4996269" y="1227344"/>
                  <a:pt x="4852874" y="1242197"/>
                  <a:pt x="4664364" y="1246910"/>
                </a:cubicBezTo>
                <a:cubicBezTo>
                  <a:pt x="4639019" y="1398984"/>
                  <a:pt x="4648386" y="1320759"/>
                  <a:pt x="4664364" y="1616364"/>
                </a:cubicBezTo>
                <a:cubicBezTo>
                  <a:pt x="4664889" y="1626086"/>
                  <a:pt x="4670521" y="1634837"/>
                  <a:pt x="4673600" y="1644073"/>
                </a:cubicBezTo>
                <a:cubicBezTo>
                  <a:pt x="4670521" y="1696412"/>
                  <a:pt x="4668906" y="1748858"/>
                  <a:pt x="4664364" y="1801091"/>
                </a:cubicBezTo>
                <a:cubicBezTo>
                  <a:pt x="4661344" y="1835823"/>
                  <a:pt x="4654043" y="1860851"/>
                  <a:pt x="4645891" y="1893455"/>
                </a:cubicBezTo>
                <a:cubicBezTo>
                  <a:pt x="4637824" y="1966061"/>
                  <a:pt x="4640488" y="1963954"/>
                  <a:pt x="4627419" y="2022764"/>
                </a:cubicBezTo>
                <a:cubicBezTo>
                  <a:pt x="4618480" y="2062990"/>
                  <a:pt x="4615285" y="2081080"/>
                  <a:pt x="4581237" y="2115128"/>
                </a:cubicBezTo>
                <a:cubicBezTo>
                  <a:pt x="4560811" y="2135554"/>
                  <a:pt x="4551536" y="2148451"/>
                  <a:pt x="4525819" y="2161310"/>
                </a:cubicBezTo>
                <a:cubicBezTo>
                  <a:pt x="4517111" y="2165664"/>
                  <a:pt x="4507823" y="2169876"/>
                  <a:pt x="4498110" y="2170546"/>
                </a:cubicBezTo>
                <a:cubicBezTo>
                  <a:pt x="4418192" y="2176057"/>
                  <a:pt x="4338013" y="2176703"/>
                  <a:pt x="4257964" y="2179782"/>
                </a:cubicBezTo>
                <a:lnTo>
                  <a:pt x="3168073" y="2170546"/>
                </a:lnTo>
                <a:cubicBezTo>
                  <a:pt x="3070581" y="2169263"/>
                  <a:pt x="2921913" y="2180588"/>
                  <a:pt x="2807855" y="2152073"/>
                </a:cubicBezTo>
                <a:cubicBezTo>
                  <a:pt x="2798410" y="2149712"/>
                  <a:pt x="2789382" y="2145916"/>
                  <a:pt x="2780146" y="2142837"/>
                </a:cubicBezTo>
                <a:cubicBezTo>
                  <a:pt x="2761673" y="2130522"/>
                  <a:pt x="2737043" y="2124364"/>
                  <a:pt x="2724728" y="2105891"/>
                </a:cubicBezTo>
                <a:cubicBezTo>
                  <a:pt x="2699009" y="2067314"/>
                  <a:pt x="2714104" y="2086031"/>
                  <a:pt x="2678546" y="2050473"/>
                </a:cubicBezTo>
                <a:cubicBezTo>
                  <a:pt x="2675467" y="2041237"/>
                  <a:pt x="2675287" y="2030449"/>
                  <a:pt x="2669310" y="2022764"/>
                </a:cubicBezTo>
                <a:cubicBezTo>
                  <a:pt x="2653271" y="2002143"/>
                  <a:pt x="2613891" y="1967346"/>
                  <a:pt x="2613891" y="1967346"/>
                </a:cubicBezTo>
                <a:cubicBezTo>
                  <a:pt x="2610812" y="1958110"/>
                  <a:pt x="2611539" y="1946521"/>
                  <a:pt x="2604655" y="1939637"/>
                </a:cubicBezTo>
                <a:cubicBezTo>
                  <a:pt x="2572895" y="1907876"/>
                  <a:pt x="2556372" y="1905069"/>
                  <a:pt x="2521528" y="1893455"/>
                </a:cubicBezTo>
                <a:cubicBezTo>
                  <a:pt x="2493819" y="1896534"/>
                  <a:pt x="2465447" y="1895929"/>
                  <a:pt x="2438400" y="1902691"/>
                </a:cubicBezTo>
                <a:cubicBezTo>
                  <a:pt x="2418745" y="1907605"/>
                  <a:pt x="2396275" y="1937796"/>
                  <a:pt x="2382982" y="1948873"/>
                </a:cubicBezTo>
                <a:cubicBezTo>
                  <a:pt x="2374454" y="1955980"/>
                  <a:pt x="2364509" y="1961188"/>
                  <a:pt x="2355273" y="1967346"/>
                </a:cubicBezTo>
                <a:cubicBezTo>
                  <a:pt x="2306012" y="2041237"/>
                  <a:pt x="2370667" y="1951952"/>
                  <a:pt x="2309091" y="2013528"/>
                </a:cubicBezTo>
                <a:cubicBezTo>
                  <a:pt x="2298206" y="2024413"/>
                  <a:pt x="2290329" y="2037947"/>
                  <a:pt x="2281382" y="2050473"/>
                </a:cubicBezTo>
                <a:cubicBezTo>
                  <a:pt x="2274930" y="2059506"/>
                  <a:pt x="2270759" y="2070333"/>
                  <a:pt x="2262910" y="2078182"/>
                </a:cubicBezTo>
                <a:cubicBezTo>
                  <a:pt x="2255060" y="2086032"/>
                  <a:pt x="2244437" y="2090497"/>
                  <a:pt x="2235200" y="2096655"/>
                </a:cubicBezTo>
                <a:cubicBezTo>
                  <a:pt x="2195573" y="2175912"/>
                  <a:pt x="2241238" y="2099854"/>
                  <a:pt x="2189019" y="2152073"/>
                </a:cubicBezTo>
                <a:cubicBezTo>
                  <a:pt x="2181170" y="2159922"/>
                  <a:pt x="2178900" y="2172472"/>
                  <a:pt x="2170546" y="2179782"/>
                </a:cubicBezTo>
                <a:cubicBezTo>
                  <a:pt x="2153838" y="2194402"/>
                  <a:pt x="2133601" y="2204413"/>
                  <a:pt x="2115128" y="2216728"/>
                </a:cubicBezTo>
                <a:lnTo>
                  <a:pt x="2087419" y="2235200"/>
                </a:lnTo>
                <a:cubicBezTo>
                  <a:pt x="2078183" y="2241358"/>
                  <a:pt x="2070241" y="2250163"/>
                  <a:pt x="2059710" y="2253673"/>
                </a:cubicBezTo>
                <a:cubicBezTo>
                  <a:pt x="2050473" y="2256752"/>
                  <a:pt x="2041362" y="2260235"/>
                  <a:pt x="2032000" y="2262910"/>
                </a:cubicBezTo>
                <a:cubicBezTo>
                  <a:pt x="1934270" y="2290833"/>
                  <a:pt x="2071362" y="2246711"/>
                  <a:pt x="1939637" y="2290619"/>
                </a:cubicBezTo>
                <a:lnTo>
                  <a:pt x="1911928" y="2299855"/>
                </a:lnTo>
                <a:cubicBezTo>
                  <a:pt x="1886931" y="2316520"/>
                  <a:pt x="1876575" y="2325080"/>
                  <a:pt x="1847273" y="2336800"/>
                </a:cubicBezTo>
                <a:cubicBezTo>
                  <a:pt x="1792406" y="2358746"/>
                  <a:pt x="1802535" y="2350903"/>
                  <a:pt x="1754910" y="2364510"/>
                </a:cubicBezTo>
                <a:cubicBezTo>
                  <a:pt x="1745548" y="2367185"/>
                  <a:pt x="1736646" y="2371385"/>
                  <a:pt x="1727200" y="2373746"/>
                </a:cubicBezTo>
                <a:cubicBezTo>
                  <a:pt x="1711970" y="2377553"/>
                  <a:pt x="1696249" y="2379174"/>
                  <a:pt x="1681019" y="2382982"/>
                </a:cubicBezTo>
                <a:cubicBezTo>
                  <a:pt x="1671574" y="2385343"/>
                  <a:pt x="1662898" y="2390527"/>
                  <a:pt x="1653310" y="2392219"/>
                </a:cubicBezTo>
                <a:cubicBezTo>
                  <a:pt x="1610432" y="2399786"/>
                  <a:pt x="1524000" y="2410691"/>
                  <a:pt x="1524000" y="2410691"/>
                </a:cubicBezTo>
                <a:lnTo>
                  <a:pt x="1468582" y="2429164"/>
                </a:lnTo>
                <a:cubicBezTo>
                  <a:pt x="1459346" y="2432243"/>
                  <a:pt x="1450534" y="2437192"/>
                  <a:pt x="1440873" y="2438400"/>
                </a:cubicBezTo>
                <a:lnTo>
                  <a:pt x="1366982" y="2447637"/>
                </a:lnTo>
                <a:cubicBezTo>
                  <a:pt x="1222279" y="2444558"/>
                  <a:pt x="1077377" y="2446579"/>
                  <a:pt x="932873" y="2438400"/>
                </a:cubicBezTo>
                <a:cubicBezTo>
                  <a:pt x="932863" y="2438399"/>
                  <a:pt x="863605" y="2415311"/>
                  <a:pt x="849746" y="2410691"/>
                </a:cubicBezTo>
                <a:lnTo>
                  <a:pt x="840510" y="2382982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55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82AAFDA4-4302-48DC-8BCF-92D2DFD32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942" y="4067931"/>
            <a:ext cx="495295" cy="41549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890D626-1B66-4119-ABE2-3E69968A0B02}"/>
              </a:ext>
            </a:extLst>
          </p:cNvPr>
          <p:cNvSpPr/>
          <p:nvPr/>
        </p:nvSpPr>
        <p:spPr>
          <a:xfrm>
            <a:off x="1292778" y="61737"/>
            <a:ext cx="2341435" cy="23414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2C802-4A3E-487F-A104-7BEAAC6A85B1}"/>
              </a:ext>
            </a:extLst>
          </p:cNvPr>
          <p:cNvSpPr/>
          <p:nvPr/>
        </p:nvSpPr>
        <p:spPr>
          <a:xfrm>
            <a:off x="3901130" y="276327"/>
            <a:ext cx="864861" cy="8648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random sample </a:t>
            </a:r>
            <a:r>
              <a:rPr lang="pt-BR" sz="1050" i="1" dirty="0"/>
              <a:t>n=36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7368FE-194C-4F6A-97D3-E899F5AC107B}"/>
              </a:ext>
            </a:extLst>
          </p:cNvPr>
          <p:cNvCxnSpPr>
            <a:cxnSpLocks/>
            <a:stCxn id="21" idx="6"/>
            <a:endCxn id="5" idx="2"/>
          </p:cNvCxnSpPr>
          <p:nvPr/>
        </p:nvCxnSpPr>
        <p:spPr>
          <a:xfrm flipV="1">
            <a:off x="3234320" y="708758"/>
            <a:ext cx="666810" cy="13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A4C682-247F-43B4-89D8-A4234C2C04DE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 flipH="1">
            <a:off x="1822551" y="3441516"/>
            <a:ext cx="1228" cy="209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DC1F3C-D9E4-4322-9A31-7AEBB7B4F847}"/>
              </a:ext>
            </a:extLst>
          </p:cNvPr>
          <p:cNvSpPr txBox="1"/>
          <p:nvPr/>
        </p:nvSpPr>
        <p:spPr>
          <a:xfrm>
            <a:off x="1750997" y="4118037"/>
            <a:ext cx="149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1"/>
                </a:solidFill>
              </a:rPr>
              <a:t>sampling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3DB81F7-6D01-4C18-8C7E-06091B11C797}"/>
                  </a:ext>
                </a:extLst>
              </p:cNvPr>
              <p:cNvSpPr/>
              <p:nvPr/>
            </p:nvSpPr>
            <p:spPr>
              <a:xfrm>
                <a:off x="2088146" y="149641"/>
                <a:ext cx="1146174" cy="1146174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/>
                  <a:t>IQs mother gifted childrens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𝑔𝑖𝑓𝑡𝑒𝑑</m:t>
                          </m:r>
                        </m:sub>
                      </m:sSub>
                      <m:r>
                        <a:rPr lang="pt-BR" sz="1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??</m:t>
                      </m:r>
                    </m:oMath>
                  </m:oMathPara>
                </a14:m>
                <a:endParaRPr lang="pt-BR" sz="12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3DB81F7-6D01-4C18-8C7E-06091B11C7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146" y="149641"/>
                <a:ext cx="1146174" cy="11461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F6DEBB5-4DF1-458A-AA86-5C832E3355C1}"/>
                  </a:ext>
                </a:extLst>
              </p:cNvPr>
              <p:cNvSpPr/>
              <p:nvPr/>
            </p:nvSpPr>
            <p:spPr>
              <a:xfrm>
                <a:off x="1538239" y="1383719"/>
                <a:ext cx="1881284" cy="5407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IQs population at large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1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𝑝𝑜𝑝</m:t>
                          </m:r>
                          <m:r>
                            <a:rPr lang="pt-BR" sz="1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pt-BR" sz="1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𝑔𝑒𝑟𝑎𝑙</m:t>
                          </m:r>
                        </m:sub>
                      </m:sSub>
                      <m:r>
                        <a:rPr lang="pt-BR" sz="1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pt-BR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pt-BR" sz="14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F6DEBB5-4DF1-458A-AA86-5C832E335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239" y="1383719"/>
                <a:ext cx="1881284" cy="540725"/>
              </a:xfrm>
              <a:prstGeom prst="rect">
                <a:avLst/>
              </a:prstGeom>
              <a:blipFill>
                <a:blip r:embed="rId4"/>
                <a:stretch>
                  <a:fillRect l="-971" t="-2247" b="-11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F63ECA-9BAF-4EE4-B7D2-4BDAE7008B8B}"/>
              </a:ext>
            </a:extLst>
          </p:cNvPr>
          <p:cNvCxnSpPr>
            <a:cxnSpLocks/>
            <a:stCxn id="5" idx="6"/>
            <a:endCxn id="34" idx="1"/>
          </p:cNvCxnSpPr>
          <p:nvPr/>
        </p:nvCxnSpPr>
        <p:spPr>
          <a:xfrm>
            <a:off x="4765991" y="708758"/>
            <a:ext cx="150509" cy="5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AD99808-0BC0-48B7-A076-C45FEF77669E}"/>
              </a:ext>
            </a:extLst>
          </p:cNvPr>
          <p:cNvSpPr/>
          <p:nvPr/>
        </p:nvSpPr>
        <p:spPr>
          <a:xfrm>
            <a:off x="2773028" y="2686809"/>
            <a:ext cx="754707" cy="754707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050" dirty="0"/>
              <a:t>random sample </a:t>
            </a:r>
            <a:r>
              <a:rPr lang="pt-BR" sz="1050" i="1" dirty="0"/>
              <a:t>m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6510136-E088-45AC-8093-C3F322F57D39}"/>
              </a:ext>
            </a:extLst>
          </p:cNvPr>
          <p:cNvSpPr/>
          <p:nvPr/>
        </p:nvSpPr>
        <p:spPr>
          <a:xfrm>
            <a:off x="1446425" y="2686809"/>
            <a:ext cx="754707" cy="754707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050" dirty="0"/>
              <a:t>random sample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95FF7C-B382-41DF-A03E-0F118FC09645}"/>
              </a:ext>
            </a:extLst>
          </p:cNvPr>
          <p:cNvSpPr txBox="1"/>
          <p:nvPr/>
        </p:nvSpPr>
        <p:spPr>
          <a:xfrm>
            <a:off x="2199904" y="2576199"/>
            <a:ext cx="5715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4000" dirty="0"/>
              <a:t>...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279CBF-0260-4E01-A370-7453A9F6AF08}"/>
              </a:ext>
            </a:extLst>
          </p:cNvPr>
          <p:cNvSpPr txBox="1"/>
          <p:nvPr/>
        </p:nvSpPr>
        <p:spPr>
          <a:xfrm>
            <a:off x="1445197" y="3650849"/>
            <a:ext cx="754707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/>
              <a:t>sample mean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8A9FB9-A8C4-4A2D-9EBB-620E363C0F11}"/>
              </a:ext>
            </a:extLst>
          </p:cNvPr>
          <p:cNvSpPr txBox="1"/>
          <p:nvPr/>
        </p:nvSpPr>
        <p:spPr>
          <a:xfrm>
            <a:off x="2773028" y="3650849"/>
            <a:ext cx="754707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/>
              <a:t>sample mean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8BD1184-F3B5-4C5E-B2E3-4AE03D056620}"/>
              </a:ext>
            </a:extLst>
          </p:cNvPr>
          <p:cNvCxnSpPr>
            <a:cxnSpLocks/>
            <a:stCxn id="59" idx="4"/>
            <a:endCxn id="63" idx="0"/>
          </p:cNvCxnSpPr>
          <p:nvPr/>
        </p:nvCxnSpPr>
        <p:spPr>
          <a:xfrm>
            <a:off x="3150382" y="3441516"/>
            <a:ext cx="0" cy="209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D9F3C03-6D5D-4A69-8344-DFFE2F03E00F}"/>
              </a:ext>
            </a:extLst>
          </p:cNvPr>
          <p:cNvSpPr txBox="1"/>
          <p:nvPr/>
        </p:nvSpPr>
        <p:spPr>
          <a:xfrm>
            <a:off x="2204524" y="3365906"/>
            <a:ext cx="5715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4000" dirty="0"/>
              <a:t>...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6BA0F07-DC51-4B42-9257-47FDCA17591D}"/>
              </a:ext>
            </a:extLst>
          </p:cNvPr>
          <p:cNvSpPr/>
          <p:nvPr/>
        </p:nvSpPr>
        <p:spPr>
          <a:xfrm>
            <a:off x="1484285" y="3687035"/>
            <a:ext cx="1999879" cy="351758"/>
          </a:xfrm>
          <a:prstGeom prst="roundRect">
            <a:avLst>
              <a:gd name="adj" fmla="val 11983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37CB105-0BC0-4DCE-9381-4D465EF0D5E4}"/>
              </a:ext>
            </a:extLst>
          </p:cNvPr>
          <p:cNvCxnSpPr>
            <a:cxnSpLocks/>
            <a:stCxn id="4" idx="4"/>
            <a:endCxn id="60" idx="7"/>
          </p:cNvCxnSpPr>
          <p:nvPr/>
        </p:nvCxnSpPr>
        <p:spPr>
          <a:xfrm flipH="1">
            <a:off x="2090608" y="2403172"/>
            <a:ext cx="372888" cy="394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E786F4-B646-4C5C-B7B1-E17465419404}"/>
              </a:ext>
            </a:extLst>
          </p:cNvPr>
          <p:cNvCxnSpPr>
            <a:cxnSpLocks/>
            <a:stCxn id="4" idx="4"/>
            <a:endCxn id="59" idx="1"/>
          </p:cNvCxnSpPr>
          <p:nvPr/>
        </p:nvCxnSpPr>
        <p:spPr>
          <a:xfrm>
            <a:off x="2463496" y="2403172"/>
            <a:ext cx="420056" cy="394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A5286AF-EBD2-48A9-B523-36B1DB29B809}"/>
              </a:ext>
            </a:extLst>
          </p:cNvPr>
          <p:cNvSpPr/>
          <p:nvPr/>
        </p:nvSpPr>
        <p:spPr>
          <a:xfrm>
            <a:off x="1209964" y="2598417"/>
            <a:ext cx="2512291" cy="1964245"/>
          </a:xfrm>
          <a:prstGeom prst="roundRect">
            <a:avLst>
              <a:gd name="adj" fmla="val 7430"/>
            </a:avLst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2A133A7-61D3-4723-AF94-D3D4B868DC43}"/>
              </a:ext>
            </a:extLst>
          </p:cNvPr>
          <p:cNvSpPr/>
          <p:nvPr/>
        </p:nvSpPr>
        <p:spPr>
          <a:xfrm>
            <a:off x="732573" y="2598417"/>
            <a:ext cx="482007" cy="1964245"/>
          </a:xfrm>
          <a:prstGeom prst="roundRect">
            <a:avLst>
              <a:gd name="adj" fmla="val 22760"/>
            </a:avLst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329795-691D-4DC6-A3EB-FB41A320FFF0}"/>
              </a:ext>
            </a:extLst>
          </p:cNvPr>
          <p:cNvSpPr txBox="1"/>
          <p:nvPr/>
        </p:nvSpPr>
        <p:spPr>
          <a:xfrm rot="-5400000">
            <a:off x="45481" y="3431951"/>
            <a:ext cx="18423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dirty="0"/>
              <a:t>we don´t know in this case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818D1E5-B497-4CEE-85D3-C0DCF70AC875}"/>
              </a:ext>
            </a:extLst>
          </p:cNvPr>
          <p:cNvGrpSpPr/>
          <p:nvPr/>
        </p:nvGrpSpPr>
        <p:grpSpPr>
          <a:xfrm>
            <a:off x="3828770" y="1388890"/>
            <a:ext cx="1874443" cy="676467"/>
            <a:chOff x="3828770" y="1388890"/>
            <a:chExt cx="1874443" cy="676467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B928B064-E2D1-460E-AE4F-5775C1ABEF73}"/>
                </a:ext>
              </a:extLst>
            </p:cNvPr>
            <p:cNvSpPr/>
            <p:nvPr/>
          </p:nvSpPr>
          <p:spPr>
            <a:xfrm>
              <a:off x="3848666" y="1391674"/>
              <a:ext cx="1834650" cy="670899"/>
            </a:xfrm>
            <a:prstGeom prst="roundRect">
              <a:avLst>
                <a:gd name="adj" fmla="val 7430"/>
              </a:avLst>
            </a:prstGeom>
            <a:noFill/>
            <a:ln w="222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DA343D3-ADFC-4957-BC6B-ADD16A1E470C}"/>
                    </a:ext>
                  </a:extLst>
                </p:cNvPr>
                <p:cNvSpPr txBox="1"/>
                <p:nvPr/>
              </p:nvSpPr>
              <p:spPr>
                <a:xfrm>
                  <a:off x="3828770" y="1388890"/>
                  <a:ext cx="1874443" cy="67646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pt-BR" sz="1200" b="1" dirty="0"/>
                    <a:t>Hypothesis: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   </m:t>
                        </m:r>
                        <m:sSub>
                          <m:sSubPr>
                            <m:ctrlPr>
                              <a:rPr lang="pt-BR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𝑔𝑖𝑓𝑡𝑒𝑑</m:t>
                            </m:r>
                          </m:sub>
                        </m:sSub>
                        <m:r>
                          <a:rPr lang="pt-B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𝑝𝑜𝑝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𝑔𝑒𝑟𝑎𝑙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:   </m:t>
                        </m:r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𝑔𝑖𝑓𝑡𝑒𝑑</m:t>
                            </m:r>
                          </m:sub>
                        </m:sSub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𝑝𝑜𝑝</m:t>
                            </m:r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𝑔𝑒𝑟𝑎𝑙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DA343D3-ADFC-4957-BC6B-ADD16A1E47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770" y="1388890"/>
                  <a:ext cx="1874443" cy="676467"/>
                </a:xfrm>
                <a:prstGeom prst="rect">
                  <a:avLst/>
                </a:prstGeom>
                <a:blipFill>
                  <a:blip r:embed="rId5"/>
                  <a:stretch>
                    <a:fillRect b="-90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D4193EB-98BC-4C89-B410-D2FF6C317B4E}"/>
              </a:ext>
            </a:extLst>
          </p:cNvPr>
          <p:cNvSpPr/>
          <p:nvPr/>
        </p:nvSpPr>
        <p:spPr>
          <a:xfrm>
            <a:off x="1445197" y="4765570"/>
            <a:ext cx="1884217" cy="6199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by the</a:t>
            </a:r>
          </a:p>
          <a:p>
            <a:pPr algn="ctr"/>
            <a:r>
              <a:rPr lang="pt-BR" sz="1400" dirty="0"/>
              <a:t>Central Limit Theorem (CLT)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68E3775-72E4-4FCD-AFD0-863D20238E8A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2387305" y="4562662"/>
            <a:ext cx="1" cy="202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C39BF36-CCCF-42D7-8A37-C54977576084}"/>
              </a:ext>
            </a:extLst>
          </p:cNvPr>
          <p:cNvCxnSpPr>
            <a:cxnSpLocks/>
            <a:stCxn id="87" idx="2"/>
            <a:endCxn id="106" idx="0"/>
          </p:cNvCxnSpPr>
          <p:nvPr/>
        </p:nvCxnSpPr>
        <p:spPr>
          <a:xfrm>
            <a:off x="2387306" y="5385547"/>
            <a:ext cx="702" cy="177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0BDEBE7-A287-4D2E-8B5F-F4CDC6707B01}"/>
              </a:ext>
            </a:extLst>
          </p:cNvPr>
          <p:cNvGrpSpPr/>
          <p:nvPr/>
        </p:nvGrpSpPr>
        <p:grpSpPr>
          <a:xfrm>
            <a:off x="548685" y="5563075"/>
            <a:ext cx="3749555" cy="1072164"/>
            <a:chOff x="5807099" y="2748003"/>
            <a:chExt cx="3749555" cy="1072164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46099E55-4E5F-46D6-866F-E7B16B819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8358" y="2837506"/>
              <a:ext cx="495295" cy="4154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9D7AA991-BBFE-43EC-9DA2-BA82DAC51B5C}"/>
                    </a:ext>
                  </a:extLst>
                </p:cNvPr>
                <p:cNvSpPr txBox="1"/>
                <p:nvPr/>
              </p:nvSpPr>
              <p:spPr>
                <a:xfrm>
                  <a:off x="5809676" y="3165363"/>
                  <a:ext cx="3746978" cy="50731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pt-BR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pt-BR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  <m:t>𝑝𝑜𝑝</m:t>
                                </m:r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  <m:t>𝑔𝑒𝑟𝑎𝑙</m:t>
                                </m:r>
                              </m:sub>
                            </m:sSub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 ,</m:t>
                            </m:r>
                            <m:sSub>
                              <m:sSubPr>
                                <m:ctrlP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𝑆𝐸</m:t>
                                </m:r>
                                <m:r>
                                  <a:rPr lang="pt-BR" sz="1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𝑆𝐸</m:t>
                                </m:r>
                              </m:e>
                              <m:sub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  <m:t>𝑝𝑜𝑝</m:t>
                                </m:r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  <m:t>𝑔𝑒𝑟𝑎𝑙</m:t>
                                </m:r>
                              </m:sub>
                            </m:sSub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pt-BR" sz="1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t-BR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pt-BR" sz="1200" i="1" dirty="0">
                                        <a:latin typeface="Cambria Math" panose="02040503050406030204" pitchFamily="18" charset="0"/>
                                      </a:rPr>
                                      <m:t>𝑝𝑜𝑝</m:t>
                                    </m:r>
                                    <m:r>
                                      <a:rPr lang="pt-BR" sz="1200" i="1" dirty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pt-BR" sz="1200" i="1" dirty="0">
                                        <a:latin typeface="Cambria Math" panose="02040503050406030204" pitchFamily="18" charset="0"/>
                                      </a:rPr>
                                      <m:t>𝑔𝑒𝑟𝑎𝑙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pt-BR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9D7AA991-BBFE-43EC-9DA2-BA82DAC51B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676" y="3165363"/>
                  <a:ext cx="3746978" cy="5073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1AB724C-AAAA-4C7B-9FBA-C2FD7131CD5E}"/>
                </a:ext>
              </a:extLst>
            </p:cNvPr>
            <p:cNvSpPr txBox="1"/>
            <p:nvPr/>
          </p:nvSpPr>
          <p:spPr>
            <a:xfrm>
              <a:off x="6825148" y="2880127"/>
              <a:ext cx="1490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accent1"/>
                  </a:solidFill>
                </a:rPr>
                <a:t>sampling distribution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DE10778A-B2C8-4A19-930E-936849824CBA}"/>
                </a:ext>
              </a:extLst>
            </p:cNvPr>
            <p:cNvSpPr/>
            <p:nvPr/>
          </p:nvSpPr>
          <p:spPr>
            <a:xfrm>
              <a:off x="5807099" y="2748003"/>
              <a:ext cx="3678646" cy="1072164"/>
            </a:xfrm>
            <a:prstGeom prst="roundRect">
              <a:avLst>
                <a:gd name="adj" fmla="val 11983"/>
              </a:avLst>
            </a:prstGeom>
            <a:noFill/>
            <a:ln w="381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616014C-0078-48F1-B0F1-D42E04D4BD4B}"/>
              </a:ext>
            </a:extLst>
          </p:cNvPr>
          <p:cNvGrpSpPr/>
          <p:nvPr/>
        </p:nvGrpSpPr>
        <p:grpSpPr>
          <a:xfrm>
            <a:off x="4371772" y="2391398"/>
            <a:ext cx="929806" cy="307798"/>
            <a:chOff x="4485983" y="2933584"/>
            <a:chExt cx="929806" cy="307798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6DF3A1-7113-4246-B6A5-A0B1F89A8D9D}"/>
                </a:ext>
              </a:extLst>
            </p:cNvPr>
            <p:cNvSpPr/>
            <p:nvPr/>
          </p:nvSpPr>
          <p:spPr>
            <a:xfrm>
              <a:off x="4485983" y="2933584"/>
              <a:ext cx="929806" cy="30779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E5ABB070-4B2C-42DE-BEF7-94199B9CB2B3}"/>
                    </a:ext>
                  </a:extLst>
                </p:cNvPr>
                <p:cNvSpPr/>
                <p:nvPr/>
              </p:nvSpPr>
              <p:spPr>
                <a:xfrm>
                  <a:off x="4485983" y="2948984"/>
                  <a:ext cx="92980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E5ABB070-4B2C-42DE-BEF7-94199B9CB2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983" y="2948984"/>
                  <a:ext cx="92980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6F6FEE7-6D16-4AAA-9D27-0FF89886E621}"/>
              </a:ext>
            </a:extLst>
          </p:cNvPr>
          <p:cNvGrpSpPr/>
          <p:nvPr/>
        </p:nvGrpSpPr>
        <p:grpSpPr>
          <a:xfrm>
            <a:off x="4916500" y="283640"/>
            <a:ext cx="2743201" cy="861133"/>
            <a:chOff x="5193587" y="292876"/>
            <a:chExt cx="2743201" cy="861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900DABC-D3B4-41F1-B0BE-20940FACD068}"/>
                    </a:ext>
                  </a:extLst>
                </p:cNvPr>
                <p:cNvSpPr txBox="1"/>
                <p:nvPr/>
              </p:nvSpPr>
              <p:spPr>
                <a:xfrm>
                  <a:off x="5193587" y="292876"/>
                  <a:ext cx="2743201" cy="86113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pt-BR" sz="1200" b="1" dirty="0"/>
                    <a:t>sample statistic</a:t>
                  </a:r>
                </a:p>
                <a:p>
                  <a:pPr algn="ctr"/>
                  <a:r>
                    <a:rPr lang="pt-BR" sz="1200" dirty="0"/>
                    <a:t>sample mean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  <m:t>𝑔𝑖𝑓𝑡𝑒𝑑</m:t>
                          </m:r>
                        </m:sub>
                      </m:sSub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=118,2</m:t>
                      </m:r>
                    </m:oMath>
                  </a14:m>
                  <a:endParaRPr lang="pt-BR" sz="1200" dirty="0"/>
                </a:p>
                <a:p>
                  <a:pPr algn="ctr"/>
                  <a:endParaRPr lang="pt-BR" sz="1200" dirty="0"/>
                </a:p>
                <a:p>
                  <a:pPr algn="ctr"/>
                  <a:r>
                    <a:rPr lang="pt-BR" sz="1200" dirty="0"/>
                    <a:t>sample standard deviation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𝑔𝑖𝑓𝑡𝑒𝑑</m:t>
                          </m:r>
                        </m:sub>
                      </m:sSub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900DABC-D3B4-41F1-B0BE-20940FACD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3587" y="292876"/>
                  <a:ext cx="2743201" cy="861133"/>
                </a:xfrm>
                <a:prstGeom prst="rect">
                  <a:avLst/>
                </a:prstGeom>
                <a:blipFill>
                  <a:blip r:embed="rId8"/>
                  <a:stretch>
                    <a:fillRect b="-354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69C49A1B-DC55-4A34-91B2-B76F2D9A25E6}"/>
                </a:ext>
              </a:extLst>
            </p:cNvPr>
            <p:cNvSpPr/>
            <p:nvPr/>
          </p:nvSpPr>
          <p:spPr>
            <a:xfrm>
              <a:off x="5273291" y="292876"/>
              <a:ext cx="2583793" cy="861133"/>
            </a:xfrm>
            <a:prstGeom prst="roundRect">
              <a:avLst>
                <a:gd name="adj" fmla="val 7430"/>
              </a:avLst>
            </a:prstGeom>
            <a:noFill/>
            <a:ln w="222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8" name="Oval 117">
            <a:extLst>
              <a:ext uri="{FF2B5EF4-FFF2-40B4-BE49-F238E27FC236}">
                <a16:creationId xmlns:a16="http://schemas.microsoft.com/office/drawing/2014/main" id="{24D116F0-A1C3-468B-AE29-3125B1122DB9}"/>
              </a:ext>
            </a:extLst>
          </p:cNvPr>
          <p:cNvSpPr/>
          <p:nvPr/>
        </p:nvSpPr>
        <p:spPr>
          <a:xfrm>
            <a:off x="6339149" y="1774804"/>
            <a:ext cx="299280" cy="2992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b="1" dirty="0"/>
              <a:t>+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9BA4A3A-3858-4F18-BB92-BEA90372FAE2}"/>
              </a:ext>
            </a:extLst>
          </p:cNvPr>
          <p:cNvCxnSpPr>
            <a:cxnSpLocks/>
            <a:stCxn id="112" idx="2"/>
            <a:endCxn id="118" idx="0"/>
          </p:cNvCxnSpPr>
          <p:nvPr/>
        </p:nvCxnSpPr>
        <p:spPr>
          <a:xfrm>
            <a:off x="6288101" y="1144773"/>
            <a:ext cx="200688" cy="630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1D77D5B7-7B3E-4956-AFB2-471AF5FB0880}"/>
              </a:ext>
            </a:extLst>
          </p:cNvPr>
          <p:cNvCxnSpPr>
            <a:cxnSpLocks/>
            <a:stCxn id="109" idx="3"/>
            <a:endCxn id="118" idx="2"/>
          </p:cNvCxnSpPr>
          <p:nvPr/>
        </p:nvCxnSpPr>
        <p:spPr>
          <a:xfrm flipV="1">
            <a:off x="5301578" y="1924444"/>
            <a:ext cx="1037571" cy="62085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7854F99-4856-4502-9D0D-2EF7A017FA35}"/>
              </a:ext>
            </a:extLst>
          </p:cNvPr>
          <p:cNvGrpSpPr/>
          <p:nvPr/>
        </p:nvGrpSpPr>
        <p:grpSpPr>
          <a:xfrm>
            <a:off x="5577996" y="2705586"/>
            <a:ext cx="1922899" cy="509721"/>
            <a:chOff x="6155709" y="3828955"/>
            <a:chExt cx="1922899" cy="509721"/>
          </a:xfrm>
        </p:grpSpPr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ADEB5E9E-D67C-4B08-A9D6-66B96D734FC6}"/>
                </a:ext>
              </a:extLst>
            </p:cNvPr>
            <p:cNvSpPr/>
            <p:nvPr/>
          </p:nvSpPr>
          <p:spPr>
            <a:xfrm>
              <a:off x="6201047" y="3828955"/>
              <a:ext cx="1832222" cy="509721"/>
            </a:xfrm>
            <a:prstGeom prst="roundRect">
              <a:avLst>
                <a:gd name="adj" fmla="val 743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400">
                <a:solidFill>
                  <a:schemeClr val="dk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CE36A546-8C6E-4A12-AFB3-DCEACB7A3CD9}"/>
                    </a:ext>
                  </a:extLst>
                </p:cNvPr>
                <p:cNvSpPr/>
                <p:nvPr/>
              </p:nvSpPr>
              <p:spPr>
                <a:xfrm>
                  <a:off x="6155709" y="3845448"/>
                  <a:ext cx="1922899" cy="4767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200" b="1" dirty="0"/>
                    <a:t>we can assume that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𝑝𝑜𝑝</m:t>
                            </m:r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𝑔𝑒𝑟𝑎𝑙</m:t>
                            </m:r>
                          </m:sub>
                        </m:sSub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𝑔𝑖𝑓𝑡𝑒𝑑</m:t>
                            </m:r>
                          </m:sub>
                        </m:sSub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 =6,5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CE36A546-8C6E-4A12-AFB3-DCEACB7A3C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5709" y="3845448"/>
                  <a:ext cx="1922899" cy="476734"/>
                </a:xfrm>
                <a:prstGeom prst="rect">
                  <a:avLst/>
                </a:prstGeom>
                <a:blipFill>
                  <a:blip r:embed="rId9"/>
                  <a:stretch>
                    <a:fillRect t="-1282" b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B885935-2645-4298-B064-9D9DE3B91BF3}"/>
              </a:ext>
            </a:extLst>
          </p:cNvPr>
          <p:cNvCxnSpPr>
            <a:cxnSpLocks/>
            <a:stCxn id="118" idx="4"/>
            <a:endCxn id="129" idx="0"/>
          </p:cNvCxnSpPr>
          <p:nvPr/>
        </p:nvCxnSpPr>
        <p:spPr>
          <a:xfrm>
            <a:off x="6488789" y="2074084"/>
            <a:ext cx="50656" cy="631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98C8FA3-F568-4BB8-9FCA-B83485D53BDB}"/>
              </a:ext>
            </a:extLst>
          </p:cNvPr>
          <p:cNvGrpSpPr/>
          <p:nvPr/>
        </p:nvGrpSpPr>
        <p:grpSpPr>
          <a:xfrm>
            <a:off x="3882489" y="3376438"/>
            <a:ext cx="1659329" cy="408202"/>
            <a:chOff x="3882489" y="3376438"/>
            <a:chExt cx="1659329" cy="4082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11DBA425-09AB-4491-B1DC-12423F81C795}"/>
                    </a:ext>
                  </a:extLst>
                </p:cNvPr>
                <p:cNvSpPr/>
                <p:nvPr/>
              </p:nvSpPr>
              <p:spPr>
                <a:xfrm>
                  <a:off x="3882489" y="3434505"/>
                  <a:ext cx="1659329" cy="29206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𝑝𝑜𝑝</m:t>
                            </m:r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𝑔𝑒𝑟𝑎𝑙</m:t>
                            </m:r>
                          </m:sub>
                        </m:sSub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𝑝𝑜𝑝</m:t>
                            </m:r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𝑔𝑒𝑟𝑎𝑙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11DBA425-09AB-4491-B1DC-12423F81C7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489" y="3434505"/>
                  <a:ext cx="1659329" cy="292068"/>
                </a:xfrm>
                <a:prstGeom prst="rect">
                  <a:avLst/>
                </a:prstGeom>
                <a:blipFill>
                  <a:blip r:embed="rId10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64423991-7BF2-452A-A760-E58873CB8EDD}"/>
                </a:ext>
              </a:extLst>
            </p:cNvPr>
            <p:cNvSpPr/>
            <p:nvPr/>
          </p:nvSpPr>
          <p:spPr>
            <a:xfrm>
              <a:off x="3905874" y="3376438"/>
              <a:ext cx="1562053" cy="408202"/>
            </a:xfrm>
            <a:prstGeom prst="roundRect">
              <a:avLst>
                <a:gd name="adj" fmla="val 7430"/>
              </a:avLst>
            </a:prstGeom>
            <a:noFill/>
            <a:ln w="222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3" name="Oval 142">
            <a:extLst>
              <a:ext uri="{FF2B5EF4-FFF2-40B4-BE49-F238E27FC236}">
                <a16:creationId xmlns:a16="http://schemas.microsoft.com/office/drawing/2014/main" id="{30D42828-9CAE-41D7-9352-ED6EFFF39B52}"/>
              </a:ext>
            </a:extLst>
          </p:cNvPr>
          <p:cNvSpPr/>
          <p:nvPr/>
        </p:nvSpPr>
        <p:spPr>
          <a:xfrm>
            <a:off x="5032596" y="4615930"/>
            <a:ext cx="299280" cy="2992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b="1" dirty="0"/>
              <a:t>+</a:t>
            </a:r>
          </a:p>
        </p:txBody>
      </p:sp>
      <p:cxnSp>
        <p:nvCxnSpPr>
          <p:cNvPr id="144" name="Connector: Curved 143">
            <a:extLst>
              <a:ext uri="{FF2B5EF4-FFF2-40B4-BE49-F238E27FC236}">
                <a16:creationId xmlns:a16="http://schemas.microsoft.com/office/drawing/2014/main" id="{CCA47F42-4EED-4245-8DCC-83E17C6F13F9}"/>
              </a:ext>
            </a:extLst>
          </p:cNvPr>
          <p:cNvCxnSpPr>
            <a:cxnSpLocks/>
            <a:stCxn id="106" idx="3"/>
            <a:endCxn id="143" idx="4"/>
          </p:cNvCxnSpPr>
          <p:nvPr/>
        </p:nvCxnSpPr>
        <p:spPr>
          <a:xfrm flipV="1">
            <a:off x="4227331" y="4915210"/>
            <a:ext cx="954905" cy="118394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2E72D8C0-8A65-418C-86CD-8CBE423C29E8}"/>
              </a:ext>
            </a:extLst>
          </p:cNvPr>
          <p:cNvCxnSpPr>
            <a:cxnSpLocks/>
            <a:stCxn id="137" idx="2"/>
            <a:endCxn id="143" idx="2"/>
          </p:cNvCxnSpPr>
          <p:nvPr/>
        </p:nvCxnSpPr>
        <p:spPr>
          <a:xfrm rot="16200000" flipH="1">
            <a:off x="4369283" y="4102257"/>
            <a:ext cx="980930" cy="34569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32FCD28F-7718-4533-A60A-4292A5C94968}"/>
              </a:ext>
            </a:extLst>
          </p:cNvPr>
          <p:cNvCxnSpPr>
            <a:cxnSpLocks/>
            <a:stCxn id="129" idx="2"/>
            <a:endCxn id="143" idx="0"/>
          </p:cNvCxnSpPr>
          <p:nvPr/>
        </p:nvCxnSpPr>
        <p:spPr>
          <a:xfrm rot="5400000">
            <a:off x="5160530" y="3237014"/>
            <a:ext cx="1400623" cy="135720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12354B9-4831-4A59-81E3-DEE2AE3DBC6A}"/>
              </a:ext>
            </a:extLst>
          </p:cNvPr>
          <p:cNvGrpSpPr/>
          <p:nvPr/>
        </p:nvGrpSpPr>
        <p:grpSpPr>
          <a:xfrm>
            <a:off x="5529679" y="4353806"/>
            <a:ext cx="2201252" cy="819810"/>
            <a:chOff x="7579997" y="4312623"/>
            <a:chExt cx="2201252" cy="819810"/>
          </a:xfrm>
        </p:grpSpPr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50711314-5140-4B3F-9D2B-5EB7C6D3C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5680" y="4365182"/>
              <a:ext cx="495295" cy="4154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131EB460-3854-42C4-BB66-600560898015}"/>
                    </a:ext>
                  </a:extLst>
                </p:cNvPr>
                <p:cNvSpPr txBox="1"/>
                <p:nvPr/>
              </p:nvSpPr>
              <p:spPr>
                <a:xfrm>
                  <a:off x="7629237" y="4797907"/>
                  <a:ext cx="2152012" cy="29758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pt-BR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pt-BR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=100 , 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𝑆𝐸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=1,084 </m:t>
                            </m:r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131EB460-3854-42C4-BB66-6005608980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237" y="4797907"/>
                  <a:ext cx="2152012" cy="2975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6AA8CC6-EF7A-40A8-84DF-0BAB681CD72A}"/>
                </a:ext>
              </a:extLst>
            </p:cNvPr>
            <p:cNvSpPr txBox="1"/>
            <p:nvPr/>
          </p:nvSpPr>
          <p:spPr>
            <a:xfrm>
              <a:off x="7742470" y="4407803"/>
              <a:ext cx="1490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accent1"/>
                  </a:solidFill>
                </a:rPr>
                <a:t>sampling distribution</a:t>
              </a:r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05DE968D-50DF-4F67-AB2A-1FC9DC860798}"/>
                </a:ext>
              </a:extLst>
            </p:cNvPr>
            <p:cNvSpPr/>
            <p:nvPr/>
          </p:nvSpPr>
          <p:spPr>
            <a:xfrm>
              <a:off x="7579997" y="4312623"/>
              <a:ext cx="2201252" cy="819810"/>
            </a:xfrm>
            <a:prstGeom prst="roundRect">
              <a:avLst>
                <a:gd name="adj" fmla="val 11983"/>
              </a:avLst>
            </a:prstGeom>
            <a:noFill/>
            <a:ln w="381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CACD922-0AFF-4EC0-914B-4D0A1436DF0D}"/>
              </a:ext>
            </a:extLst>
          </p:cNvPr>
          <p:cNvCxnSpPr>
            <a:cxnSpLocks/>
            <a:stCxn id="143" idx="6"/>
            <a:endCxn id="157" idx="1"/>
          </p:cNvCxnSpPr>
          <p:nvPr/>
        </p:nvCxnSpPr>
        <p:spPr>
          <a:xfrm flipV="1">
            <a:off x="5331876" y="4763711"/>
            <a:ext cx="197803" cy="1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17DE6E2-D79B-40F7-B347-C4948A66212D}"/>
              </a:ext>
            </a:extLst>
          </p:cNvPr>
          <p:cNvSpPr/>
          <p:nvPr/>
        </p:nvSpPr>
        <p:spPr>
          <a:xfrm>
            <a:off x="1154545" y="36945"/>
            <a:ext cx="6604000" cy="2447637"/>
          </a:xfrm>
          <a:custGeom>
            <a:avLst/>
            <a:gdLst>
              <a:gd name="connsiteX0" fmla="*/ 840510 w 6604000"/>
              <a:gd name="connsiteY0" fmla="*/ 2382982 h 2447637"/>
              <a:gd name="connsiteX1" fmla="*/ 785091 w 6604000"/>
              <a:gd name="connsiteY1" fmla="*/ 2373746 h 2447637"/>
              <a:gd name="connsiteX2" fmla="*/ 757382 w 6604000"/>
              <a:gd name="connsiteY2" fmla="*/ 2364510 h 2447637"/>
              <a:gd name="connsiteX3" fmla="*/ 683491 w 6604000"/>
              <a:gd name="connsiteY3" fmla="*/ 2346037 h 2447637"/>
              <a:gd name="connsiteX4" fmla="*/ 600364 w 6604000"/>
              <a:gd name="connsiteY4" fmla="*/ 2299855 h 2447637"/>
              <a:gd name="connsiteX5" fmla="*/ 572655 w 6604000"/>
              <a:gd name="connsiteY5" fmla="*/ 2272146 h 2447637"/>
              <a:gd name="connsiteX6" fmla="*/ 517237 w 6604000"/>
              <a:gd name="connsiteY6" fmla="*/ 2235200 h 2447637"/>
              <a:gd name="connsiteX7" fmla="*/ 489528 w 6604000"/>
              <a:gd name="connsiteY7" fmla="*/ 2216728 h 2447637"/>
              <a:gd name="connsiteX8" fmla="*/ 434110 w 6604000"/>
              <a:gd name="connsiteY8" fmla="*/ 2170546 h 2447637"/>
              <a:gd name="connsiteX9" fmla="*/ 360219 w 6604000"/>
              <a:gd name="connsiteY9" fmla="*/ 2059710 h 2447637"/>
              <a:gd name="connsiteX10" fmla="*/ 323273 w 6604000"/>
              <a:gd name="connsiteY10" fmla="*/ 2004291 h 2447637"/>
              <a:gd name="connsiteX11" fmla="*/ 295564 w 6604000"/>
              <a:gd name="connsiteY11" fmla="*/ 1976582 h 2447637"/>
              <a:gd name="connsiteX12" fmla="*/ 249382 w 6604000"/>
              <a:gd name="connsiteY12" fmla="*/ 1930400 h 2447637"/>
              <a:gd name="connsiteX13" fmla="*/ 240146 w 6604000"/>
              <a:gd name="connsiteY13" fmla="*/ 1902691 h 2447637"/>
              <a:gd name="connsiteX14" fmla="*/ 212437 w 6604000"/>
              <a:gd name="connsiteY14" fmla="*/ 1884219 h 2447637"/>
              <a:gd name="connsiteX15" fmla="*/ 193964 w 6604000"/>
              <a:gd name="connsiteY15" fmla="*/ 1856510 h 2447637"/>
              <a:gd name="connsiteX16" fmla="*/ 166255 w 6604000"/>
              <a:gd name="connsiteY16" fmla="*/ 1773382 h 2447637"/>
              <a:gd name="connsiteX17" fmla="*/ 157019 w 6604000"/>
              <a:gd name="connsiteY17" fmla="*/ 1745673 h 2447637"/>
              <a:gd name="connsiteX18" fmla="*/ 138546 w 6604000"/>
              <a:gd name="connsiteY18" fmla="*/ 1717964 h 2447637"/>
              <a:gd name="connsiteX19" fmla="*/ 120073 w 6604000"/>
              <a:gd name="connsiteY19" fmla="*/ 1662546 h 2447637"/>
              <a:gd name="connsiteX20" fmla="*/ 110837 w 6604000"/>
              <a:gd name="connsiteY20" fmla="*/ 1625600 h 2447637"/>
              <a:gd name="connsiteX21" fmla="*/ 92364 w 6604000"/>
              <a:gd name="connsiteY21" fmla="*/ 1570182 h 2447637"/>
              <a:gd name="connsiteX22" fmla="*/ 83128 w 6604000"/>
              <a:gd name="connsiteY22" fmla="*/ 1533237 h 2447637"/>
              <a:gd name="connsiteX23" fmla="*/ 64655 w 6604000"/>
              <a:gd name="connsiteY23" fmla="*/ 1477819 h 2447637"/>
              <a:gd name="connsiteX24" fmla="*/ 46182 w 6604000"/>
              <a:gd name="connsiteY24" fmla="*/ 1403928 h 2447637"/>
              <a:gd name="connsiteX25" fmla="*/ 36946 w 6604000"/>
              <a:gd name="connsiteY25" fmla="*/ 1376219 h 2447637"/>
              <a:gd name="connsiteX26" fmla="*/ 18473 w 6604000"/>
              <a:gd name="connsiteY26" fmla="*/ 1311564 h 2447637"/>
              <a:gd name="connsiteX27" fmla="*/ 0 w 6604000"/>
              <a:gd name="connsiteY27" fmla="*/ 1089891 h 2447637"/>
              <a:gd name="connsiteX28" fmla="*/ 9237 w 6604000"/>
              <a:gd name="connsiteY28" fmla="*/ 766619 h 2447637"/>
              <a:gd name="connsiteX29" fmla="*/ 46182 w 6604000"/>
              <a:gd name="connsiteY29" fmla="*/ 683491 h 2447637"/>
              <a:gd name="connsiteX30" fmla="*/ 101600 w 6604000"/>
              <a:gd name="connsiteY30" fmla="*/ 628073 h 2447637"/>
              <a:gd name="connsiteX31" fmla="*/ 129310 w 6604000"/>
              <a:gd name="connsiteY31" fmla="*/ 600364 h 2447637"/>
              <a:gd name="connsiteX32" fmla="*/ 157019 w 6604000"/>
              <a:gd name="connsiteY32" fmla="*/ 581891 h 2447637"/>
              <a:gd name="connsiteX33" fmla="*/ 212437 w 6604000"/>
              <a:gd name="connsiteY33" fmla="*/ 526473 h 2447637"/>
              <a:gd name="connsiteX34" fmla="*/ 240146 w 6604000"/>
              <a:gd name="connsiteY34" fmla="*/ 498764 h 2447637"/>
              <a:gd name="connsiteX35" fmla="*/ 286328 w 6604000"/>
              <a:gd name="connsiteY35" fmla="*/ 443346 h 2447637"/>
              <a:gd name="connsiteX36" fmla="*/ 332510 w 6604000"/>
              <a:gd name="connsiteY36" fmla="*/ 387928 h 2447637"/>
              <a:gd name="connsiteX37" fmla="*/ 341746 w 6604000"/>
              <a:gd name="connsiteY37" fmla="*/ 360219 h 2447637"/>
              <a:gd name="connsiteX38" fmla="*/ 387928 w 6604000"/>
              <a:gd name="connsiteY38" fmla="*/ 304800 h 2447637"/>
              <a:gd name="connsiteX39" fmla="*/ 415637 w 6604000"/>
              <a:gd name="connsiteY39" fmla="*/ 295564 h 2447637"/>
              <a:gd name="connsiteX40" fmla="*/ 461819 w 6604000"/>
              <a:gd name="connsiteY40" fmla="*/ 249382 h 2447637"/>
              <a:gd name="connsiteX41" fmla="*/ 480291 w 6604000"/>
              <a:gd name="connsiteY41" fmla="*/ 221673 h 2447637"/>
              <a:gd name="connsiteX42" fmla="*/ 535710 w 6604000"/>
              <a:gd name="connsiteY42" fmla="*/ 184728 h 2447637"/>
              <a:gd name="connsiteX43" fmla="*/ 591128 w 6604000"/>
              <a:gd name="connsiteY43" fmla="*/ 147782 h 2447637"/>
              <a:gd name="connsiteX44" fmla="*/ 618837 w 6604000"/>
              <a:gd name="connsiteY44" fmla="*/ 129310 h 2447637"/>
              <a:gd name="connsiteX45" fmla="*/ 674255 w 6604000"/>
              <a:gd name="connsiteY45" fmla="*/ 110837 h 2447637"/>
              <a:gd name="connsiteX46" fmla="*/ 701964 w 6604000"/>
              <a:gd name="connsiteY46" fmla="*/ 101600 h 2447637"/>
              <a:gd name="connsiteX47" fmla="*/ 757382 w 6604000"/>
              <a:gd name="connsiteY47" fmla="*/ 92364 h 2447637"/>
              <a:gd name="connsiteX48" fmla="*/ 794328 w 6604000"/>
              <a:gd name="connsiteY48" fmla="*/ 83128 h 2447637"/>
              <a:gd name="connsiteX49" fmla="*/ 849746 w 6604000"/>
              <a:gd name="connsiteY49" fmla="*/ 73891 h 2447637"/>
              <a:gd name="connsiteX50" fmla="*/ 905164 w 6604000"/>
              <a:gd name="connsiteY50" fmla="*/ 55419 h 2447637"/>
              <a:gd name="connsiteX51" fmla="*/ 932873 w 6604000"/>
              <a:gd name="connsiteY51" fmla="*/ 46182 h 2447637"/>
              <a:gd name="connsiteX52" fmla="*/ 1006764 w 6604000"/>
              <a:gd name="connsiteY52" fmla="*/ 27710 h 2447637"/>
              <a:gd name="connsiteX53" fmla="*/ 1052946 w 6604000"/>
              <a:gd name="connsiteY53" fmla="*/ 18473 h 2447637"/>
              <a:gd name="connsiteX54" fmla="*/ 1126837 w 6604000"/>
              <a:gd name="connsiteY54" fmla="*/ 9237 h 2447637"/>
              <a:gd name="connsiteX55" fmla="*/ 1182255 w 6604000"/>
              <a:gd name="connsiteY55" fmla="*/ 0 h 2447637"/>
              <a:gd name="connsiteX56" fmla="*/ 1985819 w 6604000"/>
              <a:gd name="connsiteY56" fmla="*/ 9237 h 2447637"/>
              <a:gd name="connsiteX57" fmla="*/ 2041237 w 6604000"/>
              <a:gd name="connsiteY57" fmla="*/ 36946 h 2447637"/>
              <a:gd name="connsiteX58" fmla="*/ 2078182 w 6604000"/>
              <a:gd name="connsiteY58" fmla="*/ 46182 h 2447637"/>
              <a:gd name="connsiteX59" fmla="*/ 2170546 w 6604000"/>
              <a:gd name="connsiteY59" fmla="*/ 101600 h 2447637"/>
              <a:gd name="connsiteX60" fmla="*/ 2189019 w 6604000"/>
              <a:gd name="connsiteY60" fmla="*/ 129310 h 2447637"/>
              <a:gd name="connsiteX61" fmla="*/ 2244437 w 6604000"/>
              <a:gd name="connsiteY61" fmla="*/ 175491 h 2447637"/>
              <a:gd name="connsiteX62" fmla="*/ 2299855 w 6604000"/>
              <a:gd name="connsiteY62" fmla="*/ 267855 h 2447637"/>
              <a:gd name="connsiteX63" fmla="*/ 2327564 w 6604000"/>
              <a:gd name="connsiteY63" fmla="*/ 304800 h 2447637"/>
              <a:gd name="connsiteX64" fmla="*/ 2392219 w 6604000"/>
              <a:gd name="connsiteY64" fmla="*/ 387928 h 2447637"/>
              <a:gd name="connsiteX65" fmla="*/ 2419928 w 6604000"/>
              <a:gd name="connsiteY65" fmla="*/ 406400 h 2447637"/>
              <a:gd name="connsiteX66" fmla="*/ 2466110 w 6604000"/>
              <a:gd name="connsiteY66" fmla="*/ 415637 h 2447637"/>
              <a:gd name="connsiteX67" fmla="*/ 2632364 w 6604000"/>
              <a:gd name="connsiteY67" fmla="*/ 406400 h 2447637"/>
              <a:gd name="connsiteX68" fmla="*/ 2660073 w 6604000"/>
              <a:gd name="connsiteY68" fmla="*/ 397164 h 2447637"/>
              <a:gd name="connsiteX69" fmla="*/ 2706255 w 6604000"/>
              <a:gd name="connsiteY69" fmla="*/ 341746 h 2447637"/>
              <a:gd name="connsiteX70" fmla="*/ 2733964 w 6604000"/>
              <a:gd name="connsiteY70" fmla="*/ 314037 h 2447637"/>
              <a:gd name="connsiteX71" fmla="*/ 2752437 w 6604000"/>
              <a:gd name="connsiteY71" fmla="*/ 286328 h 2447637"/>
              <a:gd name="connsiteX72" fmla="*/ 2835564 w 6604000"/>
              <a:gd name="connsiteY72" fmla="*/ 221673 h 2447637"/>
              <a:gd name="connsiteX73" fmla="*/ 2863273 w 6604000"/>
              <a:gd name="connsiteY73" fmla="*/ 212437 h 2447637"/>
              <a:gd name="connsiteX74" fmla="*/ 2900219 w 6604000"/>
              <a:gd name="connsiteY74" fmla="*/ 184728 h 2447637"/>
              <a:gd name="connsiteX75" fmla="*/ 2937164 w 6604000"/>
              <a:gd name="connsiteY75" fmla="*/ 175491 h 2447637"/>
              <a:gd name="connsiteX76" fmla="*/ 2983346 w 6604000"/>
              <a:gd name="connsiteY76" fmla="*/ 157019 h 2447637"/>
              <a:gd name="connsiteX77" fmla="*/ 3066473 w 6604000"/>
              <a:gd name="connsiteY77" fmla="*/ 129310 h 2447637"/>
              <a:gd name="connsiteX78" fmla="*/ 3094182 w 6604000"/>
              <a:gd name="connsiteY78" fmla="*/ 110837 h 2447637"/>
              <a:gd name="connsiteX79" fmla="*/ 3380510 w 6604000"/>
              <a:gd name="connsiteY79" fmla="*/ 110837 h 2447637"/>
              <a:gd name="connsiteX80" fmla="*/ 3426691 w 6604000"/>
              <a:gd name="connsiteY80" fmla="*/ 120073 h 2447637"/>
              <a:gd name="connsiteX81" fmla="*/ 3509819 w 6604000"/>
              <a:gd name="connsiteY81" fmla="*/ 184728 h 2447637"/>
              <a:gd name="connsiteX82" fmla="*/ 3537528 w 6604000"/>
              <a:gd name="connsiteY82" fmla="*/ 240146 h 2447637"/>
              <a:gd name="connsiteX83" fmla="*/ 3565237 w 6604000"/>
              <a:gd name="connsiteY83" fmla="*/ 258619 h 2447637"/>
              <a:gd name="connsiteX84" fmla="*/ 3620655 w 6604000"/>
              <a:gd name="connsiteY84" fmla="*/ 314037 h 2447637"/>
              <a:gd name="connsiteX85" fmla="*/ 3648364 w 6604000"/>
              <a:gd name="connsiteY85" fmla="*/ 341746 h 2447637"/>
              <a:gd name="connsiteX86" fmla="*/ 3676073 w 6604000"/>
              <a:gd name="connsiteY86" fmla="*/ 350982 h 2447637"/>
              <a:gd name="connsiteX87" fmla="*/ 3722255 w 6604000"/>
              <a:gd name="connsiteY87" fmla="*/ 341746 h 2447637"/>
              <a:gd name="connsiteX88" fmla="*/ 3805382 w 6604000"/>
              <a:gd name="connsiteY88" fmla="*/ 267855 h 2447637"/>
              <a:gd name="connsiteX89" fmla="*/ 3823855 w 6604000"/>
              <a:gd name="connsiteY89" fmla="*/ 240146 h 2447637"/>
              <a:gd name="connsiteX90" fmla="*/ 3897746 w 6604000"/>
              <a:gd name="connsiteY90" fmla="*/ 166255 h 2447637"/>
              <a:gd name="connsiteX91" fmla="*/ 3934691 w 6604000"/>
              <a:gd name="connsiteY91" fmla="*/ 157019 h 2447637"/>
              <a:gd name="connsiteX92" fmla="*/ 3962400 w 6604000"/>
              <a:gd name="connsiteY92" fmla="*/ 138546 h 2447637"/>
              <a:gd name="connsiteX93" fmla="*/ 4368800 w 6604000"/>
              <a:gd name="connsiteY93" fmla="*/ 110837 h 2447637"/>
              <a:gd name="connsiteX94" fmla="*/ 4516582 w 6604000"/>
              <a:gd name="connsiteY94" fmla="*/ 101600 h 2447637"/>
              <a:gd name="connsiteX95" fmla="*/ 4553528 w 6604000"/>
              <a:gd name="connsiteY95" fmla="*/ 92364 h 2447637"/>
              <a:gd name="connsiteX96" fmla="*/ 4645891 w 6604000"/>
              <a:gd name="connsiteY96" fmla="*/ 83128 h 2447637"/>
              <a:gd name="connsiteX97" fmla="*/ 5283200 w 6604000"/>
              <a:gd name="connsiteY97" fmla="*/ 83128 h 2447637"/>
              <a:gd name="connsiteX98" fmla="*/ 5357091 w 6604000"/>
              <a:gd name="connsiteY98" fmla="*/ 92364 h 2447637"/>
              <a:gd name="connsiteX99" fmla="*/ 5394037 w 6604000"/>
              <a:gd name="connsiteY99" fmla="*/ 101600 h 2447637"/>
              <a:gd name="connsiteX100" fmla="*/ 5440219 w 6604000"/>
              <a:gd name="connsiteY100" fmla="*/ 110837 h 2447637"/>
              <a:gd name="connsiteX101" fmla="*/ 5477164 w 6604000"/>
              <a:gd name="connsiteY101" fmla="*/ 120073 h 2447637"/>
              <a:gd name="connsiteX102" fmla="*/ 5643419 w 6604000"/>
              <a:gd name="connsiteY102" fmla="*/ 138546 h 2447637"/>
              <a:gd name="connsiteX103" fmla="*/ 5800437 w 6604000"/>
              <a:gd name="connsiteY103" fmla="*/ 157019 h 2447637"/>
              <a:gd name="connsiteX104" fmla="*/ 6373091 w 6604000"/>
              <a:gd name="connsiteY104" fmla="*/ 166255 h 2447637"/>
              <a:gd name="connsiteX105" fmla="*/ 6511637 w 6604000"/>
              <a:gd name="connsiteY105" fmla="*/ 184728 h 2447637"/>
              <a:gd name="connsiteX106" fmla="*/ 6539346 w 6604000"/>
              <a:gd name="connsiteY106" fmla="*/ 203200 h 2447637"/>
              <a:gd name="connsiteX107" fmla="*/ 6557819 w 6604000"/>
              <a:gd name="connsiteY107" fmla="*/ 230910 h 2447637"/>
              <a:gd name="connsiteX108" fmla="*/ 6567055 w 6604000"/>
              <a:gd name="connsiteY108" fmla="*/ 267855 h 2447637"/>
              <a:gd name="connsiteX109" fmla="*/ 6548582 w 6604000"/>
              <a:gd name="connsiteY109" fmla="*/ 434110 h 2447637"/>
              <a:gd name="connsiteX110" fmla="*/ 6557819 w 6604000"/>
              <a:gd name="connsiteY110" fmla="*/ 628073 h 2447637"/>
              <a:gd name="connsiteX111" fmla="*/ 6567055 w 6604000"/>
              <a:gd name="connsiteY111" fmla="*/ 665019 h 2447637"/>
              <a:gd name="connsiteX112" fmla="*/ 6576291 w 6604000"/>
              <a:gd name="connsiteY112" fmla="*/ 766619 h 2447637"/>
              <a:gd name="connsiteX113" fmla="*/ 6585528 w 6604000"/>
              <a:gd name="connsiteY113" fmla="*/ 803564 h 2447637"/>
              <a:gd name="connsiteX114" fmla="*/ 6594764 w 6604000"/>
              <a:gd name="connsiteY114" fmla="*/ 849746 h 2447637"/>
              <a:gd name="connsiteX115" fmla="*/ 6604000 w 6604000"/>
              <a:gd name="connsiteY115" fmla="*/ 923637 h 2447637"/>
              <a:gd name="connsiteX116" fmla="*/ 6585528 w 6604000"/>
              <a:gd name="connsiteY116" fmla="*/ 1126837 h 2447637"/>
              <a:gd name="connsiteX117" fmla="*/ 6557819 w 6604000"/>
              <a:gd name="connsiteY117" fmla="*/ 1182255 h 2447637"/>
              <a:gd name="connsiteX118" fmla="*/ 6530110 w 6604000"/>
              <a:gd name="connsiteY118" fmla="*/ 1200728 h 2447637"/>
              <a:gd name="connsiteX119" fmla="*/ 6446982 w 6604000"/>
              <a:gd name="connsiteY119" fmla="*/ 1265382 h 2447637"/>
              <a:gd name="connsiteX120" fmla="*/ 6326910 w 6604000"/>
              <a:gd name="connsiteY120" fmla="*/ 1283855 h 2447637"/>
              <a:gd name="connsiteX121" fmla="*/ 5357091 w 6604000"/>
              <a:gd name="connsiteY121" fmla="*/ 1274619 h 2447637"/>
              <a:gd name="connsiteX122" fmla="*/ 5329382 w 6604000"/>
              <a:gd name="connsiteY122" fmla="*/ 1265382 h 2447637"/>
              <a:gd name="connsiteX123" fmla="*/ 5200073 w 6604000"/>
              <a:gd name="connsiteY123" fmla="*/ 1256146 h 2447637"/>
              <a:gd name="connsiteX124" fmla="*/ 5172364 w 6604000"/>
              <a:gd name="connsiteY124" fmla="*/ 1246910 h 2447637"/>
              <a:gd name="connsiteX125" fmla="*/ 4664364 w 6604000"/>
              <a:gd name="connsiteY125" fmla="*/ 1246910 h 2447637"/>
              <a:gd name="connsiteX126" fmla="*/ 4664364 w 6604000"/>
              <a:gd name="connsiteY126" fmla="*/ 1616364 h 2447637"/>
              <a:gd name="connsiteX127" fmla="*/ 4673600 w 6604000"/>
              <a:gd name="connsiteY127" fmla="*/ 1644073 h 2447637"/>
              <a:gd name="connsiteX128" fmla="*/ 4664364 w 6604000"/>
              <a:gd name="connsiteY128" fmla="*/ 1801091 h 2447637"/>
              <a:gd name="connsiteX129" fmla="*/ 4645891 w 6604000"/>
              <a:gd name="connsiteY129" fmla="*/ 1893455 h 2447637"/>
              <a:gd name="connsiteX130" fmla="*/ 4627419 w 6604000"/>
              <a:gd name="connsiteY130" fmla="*/ 2022764 h 2447637"/>
              <a:gd name="connsiteX131" fmla="*/ 4581237 w 6604000"/>
              <a:gd name="connsiteY131" fmla="*/ 2115128 h 2447637"/>
              <a:gd name="connsiteX132" fmla="*/ 4525819 w 6604000"/>
              <a:gd name="connsiteY132" fmla="*/ 2161310 h 2447637"/>
              <a:gd name="connsiteX133" fmla="*/ 4498110 w 6604000"/>
              <a:gd name="connsiteY133" fmla="*/ 2170546 h 2447637"/>
              <a:gd name="connsiteX134" fmla="*/ 4257964 w 6604000"/>
              <a:gd name="connsiteY134" fmla="*/ 2179782 h 2447637"/>
              <a:gd name="connsiteX135" fmla="*/ 3168073 w 6604000"/>
              <a:gd name="connsiteY135" fmla="*/ 2170546 h 2447637"/>
              <a:gd name="connsiteX136" fmla="*/ 2807855 w 6604000"/>
              <a:gd name="connsiteY136" fmla="*/ 2152073 h 2447637"/>
              <a:gd name="connsiteX137" fmla="*/ 2780146 w 6604000"/>
              <a:gd name="connsiteY137" fmla="*/ 2142837 h 2447637"/>
              <a:gd name="connsiteX138" fmla="*/ 2724728 w 6604000"/>
              <a:gd name="connsiteY138" fmla="*/ 2105891 h 2447637"/>
              <a:gd name="connsiteX139" fmla="*/ 2678546 w 6604000"/>
              <a:gd name="connsiteY139" fmla="*/ 2050473 h 2447637"/>
              <a:gd name="connsiteX140" fmla="*/ 2669310 w 6604000"/>
              <a:gd name="connsiteY140" fmla="*/ 2022764 h 2447637"/>
              <a:gd name="connsiteX141" fmla="*/ 2613891 w 6604000"/>
              <a:gd name="connsiteY141" fmla="*/ 1967346 h 2447637"/>
              <a:gd name="connsiteX142" fmla="*/ 2604655 w 6604000"/>
              <a:gd name="connsiteY142" fmla="*/ 1939637 h 2447637"/>
              <a:gd name="connsiteX143" fmla="*/ 2521528 w 6604000"/>
              <a:gd name="connsiteY143" fmla="*/ 1893455 h 2447637"/>
              <a:gd name="connsiteX144" fmla="*/ 2438400 w 6604000"/>
              <a:gd name="connsiteY144" fmla="*/ 1902691 h 2447637"/>
              <a:gd name="connsiteX145" fmla="*/ 2382982 w 6604000"/>
              <a:gd name="connsiteY145" fmla="*/ 1948873 h 2447637"/>
              <a:gd name="connsiteX146" fmla="*/ 2355273 w 6604000"/>
              <a:gd name="connsiteY146" fmla="*/ 1967346 h 2447637"/>
              <a:gd name="connsiteX147" fmla="*/ 2309091 w 6604000"/>
              <a:gd name="connsiteY147" fmla="*/ 2013528 h 2447637"/>
              <a:gd name="connsiteX148" fmla="*/ 2281382 w 6604000"/>
              <a:gd name="connsiteY148" fmla="*/ 2050473 h 2447637"/>
              <a:gd name="connsiteX149" fmla="*/ 2262910 w 6604000"/>
              <a:gd name="connsiteY149" fmla="*/ 2078182 h 2447637"/>
              <a:gd name="connsiteX150" fmla="*/ 2235200 w 6604000"/>
              <a:gd name="connsiteY150" fmla="*/ 2096655 h 2447637"/>
              <a:gd name="connsiteX151" fmla="*/ 2189019 w 6604000"/>
              <a:gd name="connsiteY151" fmla="*/ 2152073 h 2447637"/>
              <a:gd name="connsiteX152" fmla="*/ 2170546 w 6604000"/>
              <a:gd name="connsiteY152" fmla="*/ 2179782 h 2447637"/>
              <a:gd name="connsiteX153" fmla="*/ 2115128 w 6604000"/>
              <a:gd name="connsiteY153" fmla="*/ 2216728 h 2447637"/>
              <a:gd name="connsiteX154" fmla="*/ 2087419 w 6604000"/>
              <a:gd name="connsiteY154" fmla="*/ 2235200 h 2447637"/>
              <a:gd name="connsiteX155" fmla="*/ 2059710 w 6604000"/>
              <a:gd name="connsiteY155" fmla="*/ 2253673 h 2447637"/>
              <a:gd name="connsiteX156" fmla="*/ 2032000 w 6604000"/>
              <a:gd name="connsiteY156" fmla="*/ 2262910 h 2447637"/>
              <a:gd name="connsiteX157" fmla="*/ 1939637 w 6604000"/>
              <a:gd name="connsiteY157" fmla="*/ 2290619 h 2447637"/>
              <a:gd name="connsiteX158" fmla="*/ 1911928 w 6604000"/>
              <a:gd name="connsiteY158" fmla="*/ 2299855 h 2447637"/>
              <a:gd name="connsiteX159" fmla="*/ 1847273 w 6604000"/>
              <a:gd name="connsiteY159" fmla="*/ 2336800 h 2447637"/>
              <a:gd name="connsiteX160" fmla="*/ 1754910 w 6604000"/>
              <a:gd name="connsiteY160" fmla="*/ 2364510 h 2447637"/>
              <a:gd name="connsiteX161" fmla="*/ 1727200 w 6604000"/>
              <a:gd name="connsiteY161" fmla="*/ 2373746 h 2447637"/>
              <a:gd name="connsiteX162" fmla="*/ 1681019 w 6604000"/>
              <a:gd name="connsiteY162" fmla="*/ 2382982 h 2447637"/>
              <a:gd name="connsiteX163" fmla="*/ 1653310 w 6604000"/>
              <a:gd name="connsiteY163" fmla="*/ 2392219 h 2447637"/>
              <a:gd name="connsiteX164" fmla="*/ 1524000 w 6604000"/>
              <a:gd name="connsiteY164" fmla="*/ 2410691 h 2447637"/>
              <a:gd name="connsiteX165" fmla="*/ 1468582 w 6604000"/>
              <a:gd name="connsiteY165" fmla="*/ 2429164 h 2447637"/>
              <a:gd name="connsiteX166" fmla="*/ 1440873 w 6604000"/>
              <a:gd name="connsiteY166" fmla="*/ 2438400 h 2447637"/>
              <a:gd name="connsiteX167" fmla="*/ 1366982 w 6604000"/>
              <a:gd name="connsiteY167" fmla="*/ 2447637 h 2447637"/>
              <a:gd name="connsiteX168" fmla="*/ 932873 w 6604000"/>
              <a:gd name="connsiteY168" fmla="*/ 2438400 h 2447637"/>
              <a:gd name="connsiteX169" fmla="*/ 849746 w 6604000"/>
              <a:gd name="connsiteY169" fmla="*/ 2410691 h 2447637"/>
              <a:gd name="connsiteX170" fmla="*/ 840510 w 6604000"/>
              <a:gd name="connsiteY170" fmla="*/ 2382982 h 244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6604000" h="2447637">
                <a:moveTo>
                  <a:pt x="840510" y="2382982"/>
                </a:moveTo>
                <a:cubicBezTo>
                  <a:pt x="822037" y="2379903"/>
                  <a:pt x="803373" y="2377808"/>
                  <a:pt x="785091" y="2373746"/>
                </a:cubicBezTo>
                <a:cubicBezTo>
                  <a:pt x="775587" y="2371634"/>
                  <a:pt x="766827" y="2366871"/>
                  <a:pt x="757382" y="2364510"/>
                </a:cubicBezTo>
                <a:lnTo>
                  <a:pt x="683491" y="2346037"/>
                </a:lnTo>
                <a:cubicBezTo>
                  <a:pt x="619972" y="2303690"/>
                  <a:pt x="649135" y="2316112"/>
                  <a:pt x="600364" y="2299855"/>
                </a:cubicBezTo>
                <a:cubicBezTo>
                  <a:pt x="591128" y="2290619"/>
                  <a:pt x="582966" y="2280165"/>
                  <a:pt x="572655" y="2272146"/>
                </a:cubicBezTo>
                <a:cubicBezTo>
                  <a:pt x="555130" y="2258516"/>
                  <a:pt x="535710" y="2247515"/>
                  <a:pt x="517237" y="2235200"/>
                </a:cubicBezTo>
                <a:cubicBezTo>
                  <a:pt x="508001" y="2229043"/>
                  <a:pt x="497377" y="2224577"/>
                  <a:pt x="489528" y="2216728"/>
                </a:cubicBezTo>
                <a:cubicBezTo>
                  <a:pt x="453970" y="2181170"/>
                  <a:pt x="472687" y="2196265"/>
                  <a:pt x="434110" y="2170546"/>
                </a:cubicBezTo>
                <a:lnTo>
                  <a:pt x="360219" y="2059710"/>
                </a:lnTo>
                <a:lnTo>
                  <a:pt x="323273" y="2004291"/>
                </a:lnTo>
                <a:cubicBezTo>
                  <a:pt x="314037" y="1995055"/>
                  <a:pt x="303926" y="1986617"/>
                  <a:pt x="295564" y="1976582"/>
                </a:cubicBezTo>
                <a:cubicBezTo>
                  <a:pt x="257079" y="1930400"/>
                  <a:pt x="300182" y="1964267"/>
                  <a:pt x="249382" y="1930400"/>
                </a:cubicBezTo>
                <a:cubicBezTo>
                  <a:pt x="246303" y="1921164"/>
                  <a:pt x="246228" y="1910293"/>
                  <a:pt x="240146" y="1902691"/>
                </a:cubicBezTo>
                <a:cubicBezTo>
                  <a:pt x="233212" y="1894023"/>
                  <a:pt x="220286" y="1892068"/>
                  <a:pt x="212437" y="1884219"/>
                </a:cubicBezTo>
                <a:cubicBezTo>
                  <a:pt x="204587" y="1876370"/>
                  <a:pt x="200122" y="1865746"/>
                  <a:pt x="193964" y="1856510"/>
                </a:cubicBezTo>
                <a:lnTo>
                  <a:pt x="166255" y="1773382"/>
                </a:lnTo>
                <a:cubicBezTo>
                  <a:pt x="163176" y="1764146"/>
                  <a:pt x="162420" y="1753774"/>
                  <a:pt x="157019" y="1745673"/>
                </a:cubicBezTo>
                <a:lnTo>
                  <a:pt x="138546" y="1717964"/>
                </a:lnTo>
                <a:cubicBezTo>
                  <a:pt x="132388" y="1699491"/>
                  <a:pt x="124795" y="1681437"/>
                  <a:pt x="120073" y="1662546"/>
                </a:cubicBezTo>
                <a:cubicBezTo>
                  <a:pt x="116994" y="1650231"/>
                  <a:pt x="114485" y="1637759"/>
                  <a:pt x="110837" y="1625600"/>
                </a:cubicBezTo>
                <a:cubicBezTo>
                  <a:pt x="105242" y="1606949"/>
                  <a:pt x="97087" y="1589073"/>
                  <a:pt x="92364" y="1570182"/>
                </a:cubicBezTo>
                <a:cubicBezTo>
                  <a:pt x="89285" y="1557867"/>
                  <a:pt x="86776" y="1545396"/>
                  <a:pt x="83128" y="1533237"/>
                </a:cubicBezTo>
                <a:cubicBezTo>
                  <a:pt x="77533" y="1514586"/>
                  <a:pt x="69378" y="1496710"/>
                  <a:pt x="64655" y="1477819"/>
                </a:cubicBezTo>
                <a:cubicBezTo>
                  <a:pt x="58497" y="1453189"/>
                  <a:pt x="54210" y="1428014"/>
                  <a:pt x="46182" y="1403928"/>
                </a:cubicBezTo>
                <a:cubicBezTo>
                  <a:pt x="43103" y="1394692"/>
                  <a:pt x="39621" y="1385580"/>
                  <a:pt x="36946" y="1376219"/>
                </a:cubicBezTo>
                <a:cubicBezTo>
                  <a:pt x="13759" y="1295061"/>
                  <a:pt x="40613" y="1377980"/>
                  <a:pt x="18473" y="1311564"/>
                </a:cubicBezTo>
                <a:cubicBezTo>
                  <a:pt x="8539" y="1232092"/>
                  <a:pt x="0" y="1176159"/>
                  <a:pt x="0" y="1089891"/>
                </a:cubicBezTo>
                <a:cubicBezTo>
                  <a:pt x="0" y="982090"/>
                  <a:pt x="1370" y="874133"/>
                  <a:pt x="9237" y="766619"/>
                </a:cubicBezTo>
                <a:cubicBezTo>
                  <a:pt x="10988" y="742689"/>
                  <a:pt x="28443" y="703448"/>
                  <a:pt x="46182" y="683491"/>
                </a:cubicBezTo>
                <a:cubicBezTo>
                  <a:pt x="63538" y="663965"/>
                  <a:pt x="83127" y="646546"/>
                  <a:pt x="101600" y="628073"/>
                </a:cubicBezTo>
                <a:cubicBezTo>
                  <a:pt x="110837" y="618837"/>
                  <a:pt x="118442" y="607610"/>
                  <a:pt x="129310" y="600364"/>
                </a:cubicBezTo>
                <a:cubicBezTo>
                  <a:pt x="138546" y="594206"/>
                  <a:pt x="148722" y="589266"/>
                  <a:pt x="157019" y="581891"/>
                </a:cubicBezTo>
                <a:cubicBezTo>
                  <a:pt x="176545" y="564535"/>
                  <a:pt x="193964" y="544946"/>
                  <a:pt x="212437" y="526473"/>
                </a:cubicBezTo>
                <a:cubicBezTo>
                  <a:pt x="221673" y="517237"/>
                  <a:pt x="232900" y="509632"/>
                  <a:pt x="240146" y="498764"/>
                </a:cubicBezTo>
                <a:cubicBezTo>
                  <a:pt x="286015" y="429961"/>
                  <a:pt x="227058" y="514471"/>
                  <a:pt x="286328" y="443346"/>
                </a:cubicBezTo>
                <a:cubicBezTo>
                  <a:pt x="350616" y="366199"/>
                  <a:pt x="251563" y="468872"/>
                  <a:pt x="332510" y="387928"/>
                </a:cubicBezTo>
                <a:cubicBezTo>
                  <a:pt x="335589" y="378692"/>
                  <a:pt x="337392" y="368927"/>
                  <a:pt x="341746" y="360219"/>
                </a:cubicBezTo>
                <a:cubicBezTo>
                  <a:pt x="350264" y="343182"/>
                  <a:pt x="372610" y="315012"/>
                  <a:pt x="387928" y="304800"/>
                </a:cubicBezTo>
                <a:cubicBezTo>
                  <a:pt x="396029" y="299399"/>
                  <a:pt x="406401" y="298643"/>
                  <a:pt x="415637" y="295564"/>
                </a:cubicBezTo>
                <a:cubicBezTo>
                  <a:pt x="464901" y="221669"/>
                  <a:pt x="400240" y="310962"/>
                  <a:pt x="461819" y="249382"/>
                </a:cubicBezTo>
                <a:cubicBezTo>
                  <a:pt x="469668" y="241533"/>
                  <a:pt x="471937" y="228983"/>
                  <a:pt x="480291" y="221673"/>
                </a:cubicBezTo>
                <a:cubicBezTo>
                  <a:pt x="496999" y="207053"/>
                  <a:pt x="517237" y="197043"/>
                  <a:pt x="535710" y="184728"/>
                </a:cubicBezTo>
                <a:lnTo>
                  <a:pt x="591128" y="147782"/>
                </a:lnTo>
                <a:cubicBezTo>
                  <a:pt x="600364" y="141625"/>
                  <a:pt x="608306" y="132820"/>
                  <a:pt x="618837" y="129310"/>
                </a:cubicBezTo>
                <a:lnTo>
                  <a:pt x="674255" y="110837"/>
                </a:lnTo>
                <a:cubicBezTo>
                  <a:pt x="683491" y="107758"/>
                  <a:pt x="692360" y="103201"/>
                  <a:pt x="701964" y="101600"/>
                </a:cubicBezTo>
                <a:cubicBezTo>
                  <a:pt x="720437" y="98521"/>
                  <a:pt x="739018" y="96037"/>
                  <a:pt x="757382" y="92364"/>
                </a:cubicBezTo>
                <a:cubicBezTo>
                  <a:pt x="769830" y="89875"/>
                  <a:pt x="781880" y="85618"/>
                  <a:pt x="794328" y="83128"/>
                </a:cubicBezTo>
                <a:cubicBezTo>
                  <a:pt x="812692" y="79455"/>
                  <a:pt x="831578" y="78433"/>
                  <a:pt x="849746" y="73891"/>
                </a:cubicBezTo>
                <a:cubicBezTo>
                  <a:pt x="868636" y="69168"/>
                  <a:pt x="886691" y="61577"/>
                  <a:pt x="905164" y="55419"/>
                </a:cubicBezTo>
                <a:cubicBezTo>
                  <a:pt x="914400" y="52340"/>
                  <a:pt x="923428" y="48543"/>
                  <a:pt x="932873" y="46182"/>
                </a:cubicBezTo>
                <a:cubicBezTo>
                  <a:pt x="957503" y="40025"/>
                  <a:pt x="981869" y="32689"/>
                  <a:pt x="1006764" y="27710"/>
                </a:cubicBezTo>
                <a:cubicBezTo>
                  <a:pt x="1022158" y="24631"/>
                  <a:pt x="1037430" y="20860"/>
                  <a:pt x="1052946" y="18473"/>
                </a:cubicBezTo>
                <a:cubicBezTo>
                  <a:pt x="1077479" y="14699"/>
                  <a:pt x="1102264" y="12747"/>
                  <a:pt x="1126837" y="9237"/>
                </a:cubicBezTo>
                <a:cubicBezTo>
                  <a:pt x="1145376" y="6588"/>
                  <a:pt x="1163782" y="3079"/>
                  <a:pt x="1182255" y="0"/>
                </a:cubicBezTo>
                <a:lnTo>
                  <a:pt x="1985819" y="9237"/>
                </a:lnTo>
                <a:cubicBezTo>
                  <a:pt x="2013186" y="9845"/>
                  <a:pt x="2017825" y="26912"/>
                  <a:pt x="2041237" y="36946"/>
                </a:cubicBezTo>
                <a:cubicBezTo>
                  <a:pt x="2052905" y="41946"/>
                  <a:pt x="2065867" y="43103"/>
                  <a:pt x="2078182" y="46182"/>
                </a:cubicBezTo>
                <a:cubicBezTo>
                  <a:pt x="2145056" y="90766"/>
                  <a:pt x="2113742" y="73200"/>
                  <a:pt x="2170546" y="101600"/>
                </a:cubicBezTo>
                <a:cubicBezTo>
                  <a:pt x="2176704" y="110837"/>
                  <a:pt x="2181169" y="121460"/>
                  <a:pt x="2189019" y="129310"/>
                </a:cubicBezTo>
                <a:cubicBezTo>
                  <a:pt x="2242385" y="182676"/>
                  <a:pt x="2191477" y="107398"/>
                  <a:pt x="2244437" y="175491"/>
                </a:cubicBezTo>
                <a:cubicBezTo>
                  <a:pt x="2316908" y="268669"/>
                  <a:pt x="2254158" y="194740"/>
                  <a:pt x="2299855" y="267855"/>
                </a:cubicBezTo>
                <a:cubicBezTo>
                  <a:pt x="2308014" y="280909"/>
                  <a:pt x="2318736" y="292189"/>
                  <a:pt x="2327564" y="304800"/>
                </a:cubicBezTo>
                <a:cubicBezTo>
                  <a:pt x="2356399" y="345993"/>
                  <a:pt x="2357846" y="359284"/>
                  <a:pt x="2392219" y="387928"/>
                </a:cubicBezTo>
                <a:cubicBezTo>
                  <a:pt x="2400747" y="395034"/>
                  <a:pt x="2409534" y="402502"/>
                  <a:pt x="2419928" y="406400"/>
                </a:cubicBezTo>
                <a:cubicBezTo>
                  <a:pt x="2434627" y="411912"/>
                  <a:pt x="2450716" y="412558"/>
                  <a:pt x="2466110" y="415637"/>
                </a:cubicBezTo>
                <a:cubicBezTo>
                  <a:pt x="2521528" y="412558"/>
                  <a:pt x="2577111" y="411662"/>
                  <a:pt x="2632364" y="406400"/>
                </a:cubicBezTo>
                <a:cubicBezTo>
                  <a:pt x="2642056" y="405477"/>
                  <a:pt x="2651972" y="402564"/>
                  <a:pt x="2660073" y="397164"/>
                </a:cubicBezTo>
                <a:cubicBezTo>
                  <a:pt x="2690429" y="376927"/>
                  <a:pt x="2684958" y="367303"/>
                  <a:pt x="2706255" y="341746"/>
                </a:cubicBezTo>
                <a:cubicBezTo>
                  <a:pt x="2714617" y="331711"/>
                  <a:pt x="2725602" y="324072"/>
                  <a:pt x="2733964" y="314037"/>
                </a:cubicBezTo>
                <a:cubicBezTo>
                  <a:pt x="2741071" y="305509"/>
                  <a:pt x="2745330" y="294856"/>
                  <a:pt x="2752437" y="286328"/>
                </a:cubicBezTo>
                <a:cubicBezTo>
                  <a:pt x="2770827" y="264260"/>
                  <a:pt x="2811799" y="229594"/>
                  <a:pt x="2835564" y="221673"/>
                </a:cubicBezTo>
                <a:lnTo>
                  <a:pt x="2863273" y="212437"/>
                </a:lnTo>
                <a:cubicBezTo>
                  <a:pt x="2875588" y="203201"/>
                  <a:pt x="2886450" y="191613"/>
                  <a:pt x="2900219" y="184728"/>
                </a:cubicBezTo>
                <a:cubicBezTo>
                  <a:pt x="2911573" y="179051"/>
                  <a:pt x="2925121" y="179505"/>
                  <a:pt x="2937164" y="175491"/>
                </a:cubicBezTo>
                <a:cubicBezTo>
                  <a:pt x="2952893" y="170248"/>
                  <a:pt x="2967732" y="162595"/>
                  <a:pt x="2983346" y="157019"/>
                </a:cubicBezTo>
                <a:cubicBezTo>
                  <a:pt x="3010852" y="147195"/>
                  <a:pt x="3066473" y="129310"/>
                  <a:pt x="3066473" y="129310"/>
                </a:cubicBezTo>
                <a:cubicBezTo>
                  <a:pt x="3075709" y="123152"/>
                  <a:pt x="3083472" y="113758"/>
                  <a:pt x="3094182" y="110837"/>
                </a:cubicBezTo>
                <a:cubicBezTo>
                  <a:pt x="3171028" y="89878"/>
                  <a:pt x="3335669" y="108887"/>
                  <a:pt x="3380510" y="110837"/>
                </a:cubicBezTo>
                <a:cubicBezTo>
                  <a:pt x="3395904" y="113916"/>
                  <a:pt x="3412400" y="113577"/>
                  <a:pt x="3426691" y="120073"/>
                </a:cubicBezTo>
                <a:cubicBezTo>
                  <a:pt x="3467200" y="138486"/>
                  <a:pt x="3481577" y="156486"/>
                  <a:pt x="3509819" y="184728"/>
                </a:cubicBezTo>
                <a:cubicBezTo>
                  <a:pt x="3517331" y="207266"/>
                  <a:pt x="3519622" y="222240"/>
                  <a:pt x="3537528" y="240146"/>
                </a:cubicBezTo>
                <a:cubicBezTo>
                  <a:pt x="3545377" y="247995"/>
                  <a:pt x="3556940" y="251244"/>
                  <a:pt x="3565237" y="258619"/>
                </a:cubicBezTo>
                <a:cubicBezTo>
                  <a:pt x="3584763" y="275975"/>
                  <a:pt x="3602182" y="295564"/>
                  <a:pt x="3620655" y="314037"/>
                </a:cubicBezTo>
                <a:cubicBezTo>
                  <a:pt x="3629891" y="323273"/>
                  <a:pt x="3635972" y="337616"/>
                  <a:pt x="3648364" y="341746"/>
                </a:cubicBezTo>
                <a:lnTo>
                  <a:pt x="3676073" y="350982"/>
                </a:lnTo>
                <a:cubicBezTo>
                  <a:pt x="3691467" y="347903"/>
                  <a:pt x="3707556" y="347258"/>
                  <a:pt x="3722255" y="341746"/>
                </a:cubicBezTo>
                <a:cubicBezTo>
                  <a:pt x="3746933" y="332492"/>
                  <a:pt x="3800403" y="275323"/>
                  <a:pt x="3805382" y="267855"/>
                </a:cubicBezTo>
                <a:cubicBezTo>
                  <a:pt x="3811540" y="258619"/>
                  <a:pt x="3816388" y="248360"/>
                  <a:pt x="3823855" y="240146"/>
                </a:cubicBezTo>
                <a:cubicBezTo>
                  <a:pt x="3847286" y="214372"/>
                  <a:pt x="3863953" y="174703"/>
                  <a:pt x="3897746" y="166255"/>
                </a:cubicBezTo>
                <a:lnTo>
                  <a:pt x="3934691" y="157019"/>
                </a:lnTo>
                <a:cubicBezTo>
                  <a:pt x="3943927" y="150861"/>
                  <a:pt x="3951968" y="142340"/>
                  <a:pt x="3962400" y="138546"/>
                </a:cubicBezTo>
                <a:cubicBezTo>
                  <a:pt x="4082463" y="94886"/>
                  <a:pt x="4279048" y="113330"/>
                  <a:pt x="4368800" y="110837"/>
                </a:cubicBezTo>
                <a:cubicBezTo>
                  <a:pt x="4418061" y="107758"/>
                  <a:pt x="4467470" y="106511"/>
                  <a:pt x="4516582" y="101600"/>
                </a:cubicBezTo>
                <a:cubicBezTo>
                  <a:pt x="4529213" y="100337"/>
                  <a:pt x="4540961" y="94159"/>
                  <a:pt x="4553528" y="92364"/>
                </a:cubicBezTo>
                <a:cubicBezTo>
                  <a:pt x="4584158" y="87988"/>
                  <a:pt x="4615103" y="86207"/>
                  <a:pt x="4645891" y="83128"/>
                </a:cubicBezTo>
                <a:cubicBezTo>
                  <a:pt x="4882733" y="35757"/>
                  <a:pt x="4708749" y="67171"/>
                  <a:pt x="5283200" y="83128"/>
                </a:cubicBezTo>
                <a:cubicBezTo>
                  <a:pt x="5308012" y="83817"/>
                  <a:pt x="5332607" y="88283"/>
                  <a:pt x="5357091" y="92364"/>
                </a:cubicBezTo>
                <a:cubicBezTo>
                  <a:pt x="5369613" y="94451"/>
                  <a:pt x="5381645" y="98846"/>
                  <a:pt x="5394037" y="101600"/>
                </a:cubicBezTo>
                <a:cubicBezTo>
                  <a:pt x="5409362" y="105006"/>
                  <a:pt x="5424894" y="107431"/>
                  <a:pt x="5440219" y="110837"/>
                </a:cubicBezTo>
                <a:cubicBezTo>
                  <a:pt x="5452611" y="113591"/>
                  <a:pt x="5464675" y="117802"/>
                  <a:pt x="5477164" y="120073"/>
                </a:cubicBezTo>
                <a:cubicBezTo>
                  <a:pt x="5533356" y="130290"/>
                  <a:pt x="5585942" y="133321"/>
                  <a:pt x="5643419" y="138546"/>
                </a:cubicBezTo>
                <a:cubicBezTo>
                  <a:pt x="5709862" y="155156"/>
                  <a:pt x="5697579" y="154276"/>
                  <a:pt x="5800437" y="157019"/>
                </a:cubicBezTo>
                <a:cubicBezTo>
                  <a:pt x="5991279" y="162108"/>
                  <a:pt x="6182206" y="163176"/>
                  <a:pt x="6373091" y="166255"/>
                </a:cubicBezTo>
                <a:cubicBezTo>
                  <a:pt x="6388264" y="167634"/>
                  <a:pt x="6478682" y="170605"/>
                  <a:pt x="6511637" y="184728"/>
                </a:cubicBezTo>
                <a:cubicBezTo>
                  <a:pt x="6521840" y="189101"/>
                  <a:pt x="6530110" y="197043"/>
                  <a:pt x="6539346" y="203200"/>
                </a:cubicBezTo>
                <a:cubicBezTo>
                  <a:pt x="6545504" y="212437"/>
                  <a:pt x="6553446" y="220707"/>
                  <a:pt x="6557819" y="230910"/>
                </a:cubicBezTo>
                <a:cubicBezTo>
                  <a:pt x="6562819" y="242578"/>
                  <a:pt x="6567055" y="255161"/>
                  <a:pt x="6567055" y="267855"/>
                </a:cubicBezTo>
                <a:cubicBezTo>
                  <a:pt x="6567055" y="369267"/>
                  <a:pt x="6565321" y="367156"/>
                  <a:pt x="6548582" y="434110"/>
                </a:cubicBezTo>
                <a:cubicBezTo>
                  <a:pt x="6551661" y="498764"/>
                  <a:pt x="6552657" y="563552"/>
                  <a:pt x="6557819" y="628073"/>
                </a:cubicBezTo>
                <a:cubicBezTo>
                  <a:pt x="6558831" y="640727"/>
                  <a:pt x="6565377" y="652436"/>
                  <a:pt x="6567055" y="665019"/>
                </a:cubicBezTo>
                <a:cubicBezTo>
                  <a:pt x="6571549" y="698727"/>
                  <a:pt x="6571797" y="732911"/>
                  <a:pt x="6576291" y="766619"/>
                </a:cubicBezTo>
                <a:cubicBezTo>
                  <a:pt x="6577969" y="779202"/>
                  <a:pt x="6582774" y="791172"/>
                  <a:pt x="6585528" y="803564"/>
                </a:cubicBezTo>
                <a:cubicBezTo>
                  <a:pt x="6588934" y="818889"/>
                  <a:pt x="6592377" y="834230"/>
                  <a:pt x="6594764" y="849746"/>
                </a:cubicBezTo>
                <a:cubicBezTo>
                  <a:pt x="6598538" y="874279"/>
                  <a:pt x="6600921" y="899007"/>
                  <a:pt x="6604000" y="923637"/>
                </a:cubicBezTo>
                <a:cubicBezTo>
                  <a:pt x="6597483" y="1040941"/>
                  <a:pt x="6607442" y="1050139"/>
                  <a:pt x="6585528" y="1126837"/>
                </a:cubicBezTo>
                <a:cubicBezTo>
                  <a:pt x="6579519" y="1147869"/>
                  <a:pt x="6574009" y="1166065"/>
                  <a:pt x="6557819" y="1182255"/>
                </a:cubicBezTo>
                <a:cubicBezTo>
                  <a:pt x="6549970" y="1190105"/>
                  <a:pt x="6538638" y="1193622"/>
                  <a:pt x="6530110" y="1200728"/>
                </a:cubicBezTo>
                <a:cubicBezTo>
                  <a:pt x="6505100" y="1221569"/>
                  <a:pt x="6481996" y="1259546"/>
                  <a:pt x="6446982" y="1265382"/>
                </a:cubicBezTo>
                <a:cubicBezTo>
                  <a:pt x="6370090" y="1278198"/>
                  <a:pt x="6410103" y="1271971"/>
                  <a:pt x="6326910" y="1283855"/>
                </a:cubicBezTo>
                <a:lnTo>
                  <a:pt x="5357091" y="1274619"/>
                </a:lnTo>
                <a:cubicBezTo>
                  <a:pt x="5347357" y="1274439"/>
                  <a:pt x="5339051" y="1266520"/>
                  <a:pt x="5329382" y="1265382"/>
                </a:cubicBezTo>
                <a:cubicBezTo>
                  <a:pt x="5286465" y="1260333"/>
                  <a:pt x="5243176" y="1259225"/>
                  <a:pt x="5200073" y="1256146"/>
                </a:cubicBezTo>
                <a:cubicBezTo>
                  <a:pt x="5190837" y="1253067"/>
                  <a:pt x="5182040" y="1247985"/>
                  <a:pt x="5172364" y="1246910"/>
                </a:cubicBezTo>
                <a:cubicBezTo>
                  <a:pt x="4996269" y="1227344"/>
                  <a:pt x="4852874" y="1242197"/>
                  <a:pt x="4664364" y="1246910"/>
                </a:cubicBezTo>
                <a:cubicBezTo>
                  <a:pt x="4639019" y="1398984"/>
                  <a:pt x="4648386" y="1320759"/>
                  <a:pt x="4664364" y="1616364"/>
                </a:cubicBezTo>
                <a:cubicBezTo>
                  <a:pt x="4664889" y="1626086"/>
                  <a:pt x="4670521" y="1634837"/>
                  <a:pt x="4673600" y="1644073"/>
                </a:cubicBezTo>
                <a:cubicBezTo>
                  <a:pt x="4670521" y="1696412"/>
                  <a:pt x="4668906" y="1748858"/>
                  <a:pt x="4664364" y="1801091"/>
                </a:cubicBezTo>
                <a:cubicBezTo>
                  <a:pt x="4661344" y="1835823"/>
                  <a:pt x="4654043" y="1860851"/>
                  <a:pt x="4645891" y="1893455"/>
                </a:cubicBezTo>
                <a:cubicBezTo>
                  <a:pt x="4637824" y="1966061"/>
                  <a:pt x="4640488" y="1963954"/>
                  <a:pt x="4627419" y="2022764"/>
                </a:cubicBezTo>
                <a:cubicBezTo>
                  <a:pt x="4618480" y="2062990"/>
                  <a:pt x="4615285" y="2081080"/>
                  <a:pt x="4581237" y="2115128"/>
                </a:cubicBezTo>
                <a:cubicBezTo>
                  <a:pt x="4560811" y="2135554"/>
                  <a:pt x="4551536" y="2148451"/>
                  <a:pt x="4525819" y="2161310"/>
                </a:cubicBezTo>
                <a:cubicBezTo>
                  <a:pt x="4517111" y="2165664"/>
                  <a:pt x="4507823" y="2169876"/>
                  <a:pt x="4498110" y="2170546"/>
                </a:cubicBezTo>
                <a:cubicBezTo>
                  <a:pt x="4418192" y="2176057"/>
                  <a:pt x="4338013" y="2176703"/>
                  <a:pt x="4257964" y="2179782"/>
                </a:cubicBezTo>
                <a:lnTo>
                  <a:pt x="3168073" y="2170546"/>
                </a:lnTo>
                <a:cubicBezTo>
                  <a:pt x="3070581" y="2169263"/>
                  <a:pt x="2921913" y="2180588"/>
                  <a:pt x="2807855" y="2152073"/>
                </a:cubicBezTo>
                <a:cubicBezTo>
                  <a:pt x="2798410" y="2149712"/>
                  <a:pt x="2789382" y="2145916"/>
                  <a:pt x="2780146" y="2142837"/>
                </a:cubicBezTo>
                <a:cubicBezTo>
                  <a:pt x="2761673" y="2130522"/>
                  <a:pt x="2737043" y="2124364"/>
                  <a:pt x="2724728" y="2105891"/>
                </a:cubicBezTo>
                <a:cubicBezTo>
                  <a:pt x="2699009" y="2067314"/>
                  <a:pt x="2714104" y="2086031"/>
                  <a:pt x="2678546" y="2050473"/>
                </a:cubicBezTo>
                <a:cubicBezTo>
                  <a:pt x="2675467" y="2041237"/>
                  <a:pt x="2675287" y="2030449"/>
                  <a:pt x="2669310" y="2022764"/>
                </a:cubicBezTo>
                <a:cubicBezTo>
                  <a:pt x="2653271" y="2002143"/>
                  <a:pt x="2613891" y="1967346"/>
                  <a:pt x="2613891" y="1967346"/>
                </a:cubicBezTo>
                <a:cubicBezTo>
                  <a:pt x="2610812" y="1958110"/>
                  <a:pt x="2611539" y="1946521"/>
                  <a:pt x="2604655" y="1939637"/>
                </a:cubicBezTo>
                <a:cubicBezTo>
                  <a:pt x="2572895" y="1907876"/>
                  <a:pt x="2556372" y="1905069"/>
                  <a:pt x="2521528" y="1893455"/>
                </a:cubicBezTo>
                <a:cubicBezTo>
                  <a:pt x="2493819" y="1896534"/>
                  <a:pt x="2465447" y="1895929"/>
                  <a:pt x="2438400" y="1902691"/>
                </a:cubicBezTo>
                <a:cubicBezTo>
                  <a:pt x="2418745" y="1907605"/>
                  <a:pt x="2396275" y="1937796"/>
                  <a:pt x="2382982" y="1948873"/>
                </a:cubicBezTo>
                <a:cubicBezTo>
                  <a:pt x="2374454" y="1955980"/>
                  <a:pt x="2364509" y="1961188"/>
                  <a:pt x="2355273" y="1967346"/>
                </a:cubicBezTo>
                <a:cubicBezTo>
                  <a:pt x="2306012" y="2041237"/>
                  <a:pt x="2370667" y="1951952"/>
                  <a:pt x="2309091" y="2013528"/>
                </a:cubicBezTo>
                <a:cubicBezTo>
                  <a:pt x="2298206" y="2024413"/>
                  <a:pt x="2290329" y="2037947"/>
                  <a:pt x="2281382" y="2050473"/>
                </a:cubicBezTo>
                <a:cubicBezTo>
                  <a:pt x="2274930" y="2059506"/>
                  <a:pt x="2270759" y="2070333"/>
                  <a:pt x="2262910" y="2078182"/>
                </a:cubicBezTo>
                <a:cubicBezTo>
                  <a:pt x="2255060" y="2086032"/>
                  <a:pt x="2244437" y="2090497"/>
                  <a:pt x="2235200" y="2096655"/>
                </a:cubicBezTo>
                <a:cubicBezTo>
                  <a:pt x="2195573" y="2175912"/>
                  <a:pt x="2241238" y="2099854"/>
                  <a:pt x="2189019" y="2152073"/>
                </a:cubicBezTo>
                <a:cubicBezTo>
                  <a:pt x="2181170" y="2159922"/>
                  <a:pt x="2178900" y="2172472"/>
                  <a:pt x="2170546" y="2179782"/>
                </a:cubicBezTo>
                <a:cubicBezTo>
                  <a:pt x="2153838" y="2194402"/>
                  <a:pt x="2133601" y="2204413"/>
                  <a:pt x="2115128" y="2216728"/>
                </a:cubicBezTo>
                <a:lnTo>
                  <a:pt x="2087419" y="2235200"/>
                </a:lnTo>
                <a:cubicBezTo>
                  <a:pt x="2078183" y="2241358"/>
                  <a:pt x="2070241" y="2250163"/>
                  <a:pt x="2059710" y="2253673"/>
                </a:cubicBezTo>
                <a:cubicBezTo>
                  <a:pt x="2050473" y="2256752"/>
                  <a:pt x="2041362" y="2260235"/>
                  <a:pt x="2032000" y="2262910"/>
                </a:cubicBezTo>
                <a:cubicBezTo>
                  <a:pt x="1934270" y="2290833"/>
                  <a:pt x="2071362" y="2246711"/>
                  <a:pt x="1939637" y="2290619"/>
                </a:cubicBezTo>
                <a:lnTo>
                  <a:pt x="1911928" y="2299855"/>
                </a:lnTo>
                <a:cubicBezTo>
                  <a:pt x="1886931" y="2316520"/>
                  <a:pt x="1876575" y="2325080"/>
                  <a:pt x="1847273" y="2336800"/>
                </a:cubicBezTo>
                <a:cubicBezTo>
                  <a:pt x="1792406" y="2358746"/>
                  <a:pt x="1802535" y="2350903"/>
                  <a:pt x="1754910" y="2364510"/>
                </a:cubicBezTo>
                <a:cubicBezTo>
                  <a:pt x="1745548" y="2367185"/>
                  <a:pt x="1736646" y="2371385"/>
                  <a:pt x="1727200" y="2373746"/>
                </a:cubicBezTo>
                <a:cubicBezTo>
                  <a:pt x="1711970" y="2377553"/>
                  <a:pt x="1696249" y="2379174"/>
                  <a:pt x="1681019" y="2382982"/>
                </a:cubicBezTo>
                <a:cubicBezTo>
                  <a:pt x="1671574" y="2385343"/>
                  <a:pt x="1662898" y="2390527"/>
                  <a:pt x="1653310" y="2392219"/>
                </a:cubicBezTo>
                <a:cubicBezTo>
                  <a:pt x="1610432" y="2399786"/>
                  <a:pt x="1524000" y="2410691"/>
                  <a:pt x="1524000" y="2410691"/>
                </a:cubicBezTo>
                <a:lnTo>
                  <a:pt x="1468582" y="2429164"/>
                </a:lnTo>
                <a:cubicBezTo>
                  <a:pt x="1459346" y="2432243"/>
                  <a:pt x="1450534" y="2437192"/>
                  <a:pt x="1440873" y="2438400"/>
                </a:cubicBezTo>
                <a:lnTo>
                  <a:pt x="1366982" y="2447637"/>
                </a:lnTo>
                <a:cubicBezTo>
                  <a:pt x="1222279" y="2444558"/>
                  <a:pt x="1077377" y="2446579"/>
                  <a:pt x="932873" y="2438400"/>
                </a:cubicBezTo>
                <a:cubicBezTo>
                  <a:pt x="932863" y="2438399"/>
                  <a:pt x="863605" y="2415311"/>
                  <a:pt x="849746" y="2410691"/>
                </a:cubicBezTo>
                <a:lnTo>
                  <a:pt x="840510" y="2382982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B5EE5AF-342F-4360-9307-F28D90D1E92F}"/>
              </a:ext>
            </a:extLst>
          </p:cNvPr>
          <p:cNvSpPr/>
          <p:nvPr/>
        </p:nvSpPr>
        <p:spPr>
          <a:xfrm>
            <a:off x="424873" y="2475141"/>
            <a:ext cx="3925454" cy="4313586"/>
          </a:xfrm>
          <a:custGeom>
            <a:avLst/>
            <a:gdLst>
              <a:gd name="connsiteX0" fmla="*/ 2022763 w 3925454"/>
              <a:gd name="connsiteY0" fmla="*/ 9441 h 4313586"/>
              <a:gd name="connsiteX1" fmla="*/ 1782618 w 3925454"/>
              <a:gd name="connsiteY1" fmla="*/ 37150 h 4313586"/>
              <a:gd name="connsiteX2" fmla="*/ 1754909 w 3925454"/>
              <a:gd name="connsiteY2" fmla="*/ 46386 h 4313586"/>
              <a:gd name="connsiteX3" fmla="*/ 1376218 w 3925454"/>
              <a:gd name="connsiteY3" fmla="*/ 46386 h 4313586"/>
              <a:gd name="connsiteX4" fmla="*/ 1302327 w 3925454"/>
              <a:gd name="connsiteY4" fmla="*/ 37150 h 4313586"/>
              <a:gd name="connsiteX5" fmla="*/ 517236 w 3925454"/>
              <a:gd name="connsiteY5" fmla="*/ 55623 h 4313586"/>
              <a:gd name="connsiteX6" fmla="*/ 323272 w 3925454"/>
              <a:gd name="connsiteY6" fmla="*/ 74095 h 4313586"/>
              <a:gd name="connsiteX7" fmla="*/ 286327 w 3925454"/>
              <a:gd name="connsiteY7" fmla="*/ 83332 h 4313586"/>
              <a:gd name="connsiteX8" fmla="*/ 267854 w 3925454"/>
              <a:gd name="connsiteY8" fmla="*/ 111041 h 4313586"/>
              <a:gd name="connsiteX9" fmla="*/ 249382 w 3925454"/>
              <a:gd name="connsiteY9" fmla="*/ 175695 h 4313586"/>
              <a:gd name="connsiteX10" fmla="*/ 240145 w 3925454"/>
              <a:gd name="connsiteY10" fmla="*/ 665223 h 4313586"/>
              <a:gd name="connsiteX11" fmla="*/ 230909 w 3925454"/>
              <a:gd name="connsiteY11" fmla="*/ 692932 h 4313586"/>
              <a:gd name="connsiteX12" fmla="*/ 212436 w 3925454"/>
              <a:gd name="connsiteY12" fmla="*/ 803768 h 4313586"/>
              <a:gd name="connsiteX13" fmla="*/ 203200 w 3925454"/>
              <a:gd name="connsiteY13" fmla="*/ 1043914 h 4313586"/>
              <a:gd name="connsiteX14" fmla="*/ 193963 w 3925454"/>
              <a:gd name="connsiteY14" fmla="*/ 1173223 h 4313586"/>
              <a:gd name="connsiteX15" fmla="*/ 184727 w 3925454"/>
              <a:gd name="connsiteY15" fmla="*/ 1468786 h 4313586"/>
              <a:gd name="connsiteX16" fmla="*/ 203200 w 3925454"/>
              <a:gd name="connsiteY16" fmla="*/ 1625804 h 4313586"/>
              <a:gd name="connsiteX17" fmla="*/ 212436 w 3925454"/>
              <a:gd name="connsiteY17" fmla="*/ 1653514 h 4313586"/>
              <a:gd name="connsiteX18" fmla="*/ 221672 w 3925454"/>
              <a:gd name="connsiteY18" fmla="*/ 1690459 h 4313586"/>
              <a:gd name="connsiteX19" fmla="*/ 230909 w 3925454"/>
              <a:gd name="connsiteY19" fmla="*/ 1773586 h 4313586"/>
              <a:gd name="connsiteX20" fmla="*/ 240145 w 3925454"/>
              <a:gd name="connsiteY20" fmla="*/ 1829004 h 4313586"/>
              <a:gd name="connsiteX21" fmla="*/ 249382 w 3925454"/>
              <a:gd name="connsiteY21" fmla="*/ 2124568 h 4313586"/>
              <a:gd name="connsiteX22" fmla="*/ 258618 w 3925454"/>
              <a:gd name="connsiteY22" fmla="*/ 2152277 h 4313586"/>
              <a:gd name="connsiteX23" fmla="*/ 332509 w 3925454"/>
              <a:gd name="connsiteY23" fmla="*/ 2198459 h 4313586"/>
              <a:gd name="connsiteX24" fmla="*/ 803563 w 3925454"/>
              <a:gd name="connsiteY24" fmla="*/ 2207695 h 4313586"/>
              <a:gd name="connsiteX25" fmla="*/ 831272 w 3925454"/>
              <a:gd name="connsiteY25" fmla="*/ 2216932 h 4313586"/>
              <a:gd name="connsiteX26" fmla="*/ 886691 w 3925454"/>
              <a:gd name="connsiteY26" fmla="*/ 2253877 h 4313586"/>
              <a:gd name="connsiteX27" fmla="*/ 942109 w 3925454"/>
              <a:gd name="connsiteY27" fmla="*/ 2281586 h 4313586"/>
              <a:gd name="connsiteX28" fmla="*/ 942109 w 3925454"/>
              <a:gd name="connsiteY28" fmla="*/ 2420132 h 4313586"/>
              <a:gd name="connsiteX29" fmla="*/ 932872 w 3925454"/>
              <a:gd name="connsiteY29" fmla="*/ 2494023 h 4313586"/>
              <a:gd name="connsiteX30" fmla="*/ 914400 w 3925454"/>
              <a:gd name="connsiteY30" fmla="*/ 2604859 h 4313586"/>
              <a:gd name="connsiteX31" fmla="*/ 905163 w 3925454"/>
              <a:gd name="connsiteY31" fmla="*/ 2706459 h 4313586"/>
              <a:gd name="connsiteX32" fmla="*/ 895927 w 3925454"/>
              <a:gd name="connsiteY32" fmla="*/ 2734168 h 4313586"/>
              <a:gd name="connsiteX33" fmla="*/ 886691 w 3925454"/>
              <a:gd name="connsiteY33" fmla="*/ 2789586 h 4313586"/>
              <a:gd name="connsiteX34" fmla="*/ 868218 w 3925454"/>
              <a:gd name="connsiteY34" fmla="*/ 2909659 h 4313586"/>
              <a:gd name="connsiteX35" fmla="*/ 831272 w 3925454"/>
              <a:gd name="connsiteY35" fmla="*/ 2955841 h 4313586"/>
              <a:gd name="connsiteX36" fmla="*/ 415636 w 3925454"/>
              <a:gd name="connsiteY36" fmla="*/ 2965077 h 4313586"/>
              <a:gd name="connsiteX37" fmla="*/ 166254 w 3925454"/>
              <a:gd name="connsiteY37" fmla="*/ 2983550 h 4313586"/>
              <a:gd name="connsiteX38" fmla="*/ 129309 w 3925454"/>
              <a:gd name="connsiteY38" fmla="*/ 2992786 h 4313586"/>
              <a:gd name="connsiteX39" fmla="*/ 101600 w 3925454"/>
              <a:gd name="connsiteY39" fmla="*/ 3011259 h 4313586"/>
              <a:gd name="connsiteX40" fmla="*/ 73891 w 3925454"/>
              <a:gd name="connsiteY40" fmla="*/ 3066677 h 4313586"/>
              <a:gd name="connsiteX41" fmla="*/ 55418 w 3925454"/>
              <a:gd name="connsiteY41" fmla="*/ 3094386 h 4313586"/>
              <a:gd name="connsiteX42" fmla="*/ 36945 w 3925454"/>
              <a:gd name="connsiteY42" fmla="*/ 3214459 h 4313586"/>
              <a:gd name="connsiteX43" fmla="*/ 27709 w 3925454"/>
              <a:gd name="connsiteY43" fmla="*/ 3242168 h 4313586"/>
              <a:gd name="connsiteX44" fmla="*/ 9236 w 3925454"/>
              <a:gd name="connsiteY44" fmla="*/ 3362241 h 4313586"/>
              <a:gd name="connsiteX45" fmla="*/ 0 w 3925454"/>
              <a:gd name="connsiteY45" fmla="*/ 3722459 h 4313586"/>
              <a:gd name="connsiteX46" fmla="*/ 9236 w 3925454"/>
              <a:gd name="connsiteY46" fmla="*/ 3990314 h 4313586"/>
              <a:gd name="connsiteX47" fmla="*/ 27709 w 3925454"/>
              <a:gd name="connsiteY47" fmla="*/ 4082677 h 4313586"/>
              <a:gd name="connsiteX48" fmla="*/ 64654 w 3925454"/>
              <a:gd name="connsiteY48" fmla="*/ 4165804 h 4313586"/>
              <a:gd name="connsiteX49" fmla="*/ 175491 w 3925454"/>
              <a:gd name="connsiteY49" fmla="*/ 4221223 h 4313586"/>
              <a:gd name="connsiteX50" fmla="*/ 212436 w 3925454"/>
              <a:gd name="connsiteY50" fmla="*/ 4230459 h 4313586"/>
              <a:gd name="connsiteX51" fmla="*/ 434109 w 3925454"/>
              <a:gd name="connsiteY51" fmla="*/ 4239695 h 4313586"/>
              <a:gd name="connsiteX52" fmla="*/ 489527 w 3925454"/>
              <a:gd name="connsiteY52" fmla="*/ 4248932 h 4313586"/>
              <a:gd name="connsiteX53" fmla="*/ 572654 w 3925454"/>
              <a:gd name="connsiteY53" fmla="*/ 4258168 h 4313586"/>
              <a:gd name="connsiteX54" fmla="*/ 609600 w 3925454"/>
              <a:gd name="connsiteY54" fmla="*/ 4267404 h 4313586"/>
              <a:gd name="connsiteX55" fmla="*/ 1108363 w 3925454"/>
              <a:gd name="connsiteY55" fmla="*/ 4258168 h 4313586"/>
              <a:gd name="connsiteX56" fmla="*/ 1717963 w 3925454"/>
              <a:gd name="connsiteY56" fmla="*/ 4276641 h 4313586"/>
              <a:gd name="connsiteX57" fmla="*/ 1985818 w 3925454"/>
              <a:gd name="connsiteY57" fmla="*/ 4285877 h 4313586"/>
              <a:gd name="connsiteX58" fmla="*/ 2032000 w 3925454"/>
              <a:gd name="connsiteY58" fmla="*/ 4295114 h 4313586"/>
              <a:gd name="connsiteX59" fmla="*/ 2179782 w 3925454"/>
              <a:gd name="connsiteY59" fmla="*/ 4313586 h 4313586"/>
              <a:gd name="connsiteX60" fmla="*/ 2456872 w 3925454"/>
              <a:gd name="connsiteY60" fmla="*/ 4304350 h 4313586"/>
              <a:gd name="connsiteX61" fmla="*/ 2493818 w 3925454"/>
              <a:gd name="connsiteY61" fmla="*/ 4295114 h 4313586"/>
              <a:gd name="connsiteX62" fmla="*/ 2540000 w 3925454"/>
              <a:gd name="connsiteY62" fmla="*/ 4285877 h 4313586"/>
              <a:gd name="connsiteX63" fmla="*/ 2900218 w 3925454"/>
              <a:gd name="connsiteY63" fmla="*/ 4295114 h 4313586"/>
              <a:gd name="connsiteX64" fmla="*/ 3011054 w 3925454"/>
              <a:gd name="connsiteY64" fmla="*/ 4313586 h 4313586"/>
              <a:gd name="connsiteX65" fmla="*/ 3528291 w 3925454"/>
              <a:gd name="connsiteY65" fmla="*/ 4295114 h 4313586"/>
              <a:gd name="connsiteX66" fmla="*/ 3620654 w 3925454"/>
              <a:gd name="connsiteY66" fmla="*/ 4276641 h 4313586"/>
              <a:gd name="connsiteX67" fmla="*/ 3685309 w 3925454"/>
              <a:gd name="connsiteY67" fmla="*/ 4258168 h 4313586"/>
              <a:gd name="connsiteX68" fmla="*/ 3777672 w 3925454"/>
              <a:gd name="connsiteY68" fmla="*/ 4239695 h 4313586"/>
              <a:gd name="connsiteX69" fmla="*/ 3833091 w 3925454"/>
              <a:gd name="connsiteY69" fmla="*/ 4221223 h 4313586"/>
              <a:gd name="connsiteX70" fmla="*/ 3888509 w 3925454"/>
              <a:gd name="connsiteY70" fmla="*/ 4165804 h 4313586"/>
              <a:gd name="connsiteX71" fmla="*/ 3897745 w 3925454"/>
              <a:gd name="connsiteY71" fmla="*/ 4138095 h 4313586"/>
              <a:gd name="connsiteX72" fmla="*/ 3916218 w 3925454"/>
              <a:gd name="connsiteY72" fmla="*/ 4054968 h 4313586"/>
              <a:gd name="connsiteX73" fmla="*/ 3925454 w 3925454"/>
              <a:gd name="connsiteY73" fmla="*/ 3971841 h 4313586"/>
              <a:gd name="connsiteX74" fmla="*/ 3916218 w 3925454"/>
              <a:gd name="connsiteY74" fmla="*/ 3205223 h 4313586"/>
              <a:gd name="connsiteX75" fmla="*/ 3888509 w 3925454"/>
              <a:gd name="connsiteY75" fmla="*/ 3103623 h 4313586"/>
              <a:gd name="connsiteX76" fmla="*/ 3842327 w 3925454"/>
              <a:gd name="connsiteY76" fmla="*/ 3020495 h 4313586"/>
              <a:gd name="connsiteX77" fmla="*/ 3786909 w 3925454"/>
              <a:gd name="connsiteY77" fmla="*/ 2983550 h 4313586"/>
              <a:gd name="connsiteX78" fmla="*/ 3713018 w 3925454"/>
              <a:gd name="connsiteY78" fmla="*/ 2955841 h 4313586"/>
              <a:gd name="connsiteX79" fmla="*/ 2983345 w 3925454"/>
              <a:gd name="connsiteY79" fmla="*/ 2928132 h 4313586"/>
              <a:gd name="connsiteX80" fmla="*/ 2955636 w 3925454"/>
              <a:gd name="connsiteY80" fmla="*/ 2918895 h 4313586"/>
              <a:gd name="connsiteX81" fmla="*/ 2974109 w 3925454"/>
              <a:gd name="connsiteY81" fmla="*/ 2706459 h 4313586"/>
              <a:gd name="connsiteX82" fmla="*/ 2983345 w 3925454"/>
              <a:gd name="connsiteY82" fmla="*/ 2678750 h 4313586"/>
              <a:gd name="connsiteX83" fmla="*/ 2992582 w 3925454"/>
              <a:gd name="connsiteY83" fmla="*/ 2373950 h 4313586"/>
              <a:gd name="connsiteX84" fmla="*/ 3001818 w 3925454"/>
              <a:gd name="connsiteY84" fmla="*/ 2337004 h 4313586"/>
              <a:gd name="connsiteX85" fmla="*/ 3020291 w 3925454"/>
              <a:gd name="connsiteY85" fmla="*/ 2263114 h 4313586"/>
              <a:gd name="connsiteX86" fmla="*/ 3048000 w 3925454"/>
              <a:gd name="connsiteY86" fmla="*/ 2235404 h 4313586"/>
              <a:gd name="connsiteX87" fmla="*/ 3103418 w 3925454"/>
              <a:gd name="connsiteY87" fmla="*/ 2216932 h 4313586"/>
              <a:gd name="connsiteX88" fmla="*/ 3380509 w 3925454"/>
              <a:gd name="connsiteY88" fmla="*/ 2198459 h 4313586"/>
              <a:gd name="connsiteX89" fmla="*/ 3389745 w 3925454"/>
              <a:gd name="connsiteY89" fmla="*/ 2143041 h 4313586"/>
              <a:gd name="connsiteX90" fmla="*/ 3408218 w 3925454"/>
              <a:gd name="connsiteY90" fmla="*/ 1847477 h 4313586"/>
              <a:gd name="connsiteX91" fmla="*/ 3417454 w 3925454"/>
              <a:gd name="connsiteY91" fmla="*/ 1801295 h 4313586"/>
              <a:gd name="connsiteX92" fmla="*/ 3408218 w 3925454"/>
              <a:gd name="connsiteY92" fmla="*/ 1357950 h 4313586"/>
              <a:gd name="connsiteX93" fmla="*/ 3389745 w 3925454"/>
              <a:gd name="connsiteY93" fmla="*/ 1302532 h 4313586"/>
              <a:gd name="connsiteX94" fmla="*/ 3371272 w 3925454"/>
              <a:gd name="connsiteY94" fmla="*/ 1117804 h 4313586"/>
              <a:gd name="connsiteX95" fmla="*/ 3380509 w 3925454"/>
              <a:gd name="connsiteY95" fmla="*/ 859186 h 4313586"/>
              <a:gd name="connsiteX96" fmla="*/ 3398982 w 3925454"/>
              <a:gd name="connsiteY96" fmla="*/ 720641 h 4313586"/>
              <a:gd name="connsiteX97" fmla="*/ 3417454 w 3925454"/>
              <a:gd name="connsiteY97" fmla="*/ 609804 h 4313586"/>
              <a:gd name="connsiteX98" fmla="*/ 3408218 w 3925454"/>
              <a:gd name="connsiteY98" fmla="*/ 286532 h 4313586"/>
              <a:gd name="connsiteX99" fmla="*/ 3380509 w 3925454"/>
              <a:gd name="connsiteY99" fmla="*/ 194168 h 4313586"/>
              <a:gd name="connsiteX100" fmla="*/ 3371272 w 3925454"/>
              <a:gd name="connsiteY100" fmla="*/ 166459 h 4313586"/>
              <a:gd name="connsiteX101" fmla="*/ 3343563 w 3925454"/>
              <a:gd name="connsiteY101" fmla="*/ 138750 h 4313586"/>
              <a:gd name="connsiteX102" fmla="*/ 3315854 w 3925454"/>
              <a:gd name="connsiteY102" fmla="*/ 83332 h 4313586"/>
              <a:gd name="connsiteX103" fmla="*/ 3288145 w 3925454"/>
              <a:gd name="connsiteY103" fmla="*/ 64859 h 4313586"/>
              <a:gd name="connsiteX104" fmla="*/ 3260436 w 3925454"/>
              <a:gd name="connsiteY104" fmla="*/ 37150 h 4313586"/>
              <a:gd name="connsiteX105" fmla="*/ 2309091 w 3925454"/>
              <a:gd name="connsiteY105" fmla="*/ 27914 h 4313586"/>
              <a:gd name="connsiteX106" fmla="*/ 2161309 w 3925454"/>
              <a:gd name="connsiteY106" fmla="*/ 18677 h 4313586"/>
              <a:gd name="connsiteX107" fmla="*/ 2087418 w 3925454"/>
              <a:gd name="connsiteY107" fmla="*/ 204 h 4313586"/>
              <a:gd name="connsiteX108" fmla="*/ 2022763 w 3925454"/>
              <a:gd name="connsiteY108" fmla="*/ 9441 h 431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925454" h="4313586">
                <a:moveTo>
                  <a:pt x="2022763" y="9441"/>
                </a:moveTo>
                <a:cubicBezTo>
                  <a:pt x="1971963" y="15599"/>
                  <a:pt x="1924379" y="22974"/>
                  <a:pt x="1782618" y="37150"/>
                </a:cubicBezTo>
                <a:cubicBezTo>
                  <a:pt x="1773382" y="40229"/>
                  <a:pt x="1764413" y="44274"/>
                  <a:pt x="1754909" y="46386"/>
                </a:cubicBezTo>
                <a:cubicBezTo>
                  <a:pt x="1628982" y="74370"/>
                  <a:pt x="1511989" y="50265"/>
                  <a:pt x="1376218" y="46386"/>
                </a:cubicBezTo>
                <a:cubicBezTo>
                  <a:pt x="1351588" y="43307"/>
                  <a:pt x="1327149" y="37150"/>
                  <a:pt x="1302327" y="37150"/>
                </a:cubicBezTo>
                <a:cubicBezTo>
                  <a:pt x="757949" y="37150"/>
                  <a:pt x="838964" y="34173"/>
                  <a:pt x="517236" y="55623"/>
                </a:cubicBezTo>
                <a:cubicBezTo>
                  <a:pt x="419758" y="79992"/>
                  <a:pt x="532897" y="54130"/>
                  <a:pt x="323272" y="74095"/>
                </a:cubicBezTo>
                <a:cubicBezTo>
                  <a:pt x="310635" y="75299"/>
                  <a:pt x="298642" y="80253"/>
                  <a:pt x="286327" y="83332"/>
                </a:cubicBezTo>
                <a:cubicBezTo>
                  <a:pt x="280169" y="92568"/>
                  <a:pt x="272818" y="101112"/>
                  <a:pt x="267854" y="111041"/>
                </a:cubicBezTo>
                <a:cubicBezTo>
                  <a:pt x="261229" y="124290"/>
                  <a:pt x="252341" y="163859"/>
                  <a:pt x="249382" y="175695"/>
                </a:cubicBezTo>
                <a:cubicBezTo>
                  <a:pt x="246303" y="338871"/>
                  <a:pt x="245970" y="502122"/>
                  <a:pt x="240145" y="665223"/>
                </a:cubicBezTo>
                <a:cubicBezTo>
                  <a:pt x="239798" y="674953"/>
                  <a:pt x="233270" y="683487"/>
                  <a:pt x="230909" y="692932"/>
                </a:cubicBezTo>
                <a:cubicBezTo>
                  <a:pt x="221903" y="728956"/>
                  <a:pt x="217651" y="767262"/>
                  <a:pt x="212436" y="803768"/>
                </a:cubicBezTo>
                <a:cubicBezTo>
                  <a:pt x="209357" y="883817"/>
                  <a:pt x="207200" y="963906"/>
                  <a:pt x="203200" y="1043914"/>
                </a:cubicBezTo>
                <a:cubicBezTo>
                  <a:pt x="201042" y="1087073"/>
                  <a:pt x="195840" y="1130051"/>
                  <a:pt x="193963" y="1173223"/>
                </a:cubicBezTo>
                <a:cubicBezTo>
                  <a:pt x="189681" y="1271699"/>
                  <a:pt x="187806" y="1370265"/>
                  <a:pt x="184727" y="1468786"/>
                </a:cubicBezTo>
                <a:cubicBezTo>
                  <a:pt x="188393" y="1505443"/>
                  <a:pt x="195030" y="1584956"/>
                  <a:pt x="203200" y="1625804"/>
                </a:cubicBezTo>
                <a:cubicBezTo>
                  <a:pt x="205109" y="1635351"/>
                  <a:pt x="209761" y="1644152"/>
                  <a:pt x="212436" y="1653514"/>
                </a:cubicBezTo>
                <a:cubicBezTo>
                  <a:pt x="215923" y="1665720"/>
                  <a:pt x="218593" y="1678144"/>
                  <a:pt x="221672" y="1690459"/>
                </a:cubicBezTo>
                <a:cubicBezTo>
                  <a:pt x="224751" y="1718168"/>
                  <a:pt x="227224" y="1745951"/>
                  <a:pt x="230909" y="1773586"/>
                </a:cubicBezTo>
                <a:cubicBezTo>
                  <a:pt x="233384" y="1792149"/>
                  <a:pt x="239161" y="1810302"/>
                  <a:pt x="240145" y="1829004"/>
                </a:cubicBezTo>
                <a:cubicBezTo>
                  <a:pt x="245326" y="1927437"/>
                  <a:pt x="243759" y="2026159"/>
                  <a:pt x="249382" y="2124568"/>
                </a:cubicBezTo>
                <a:cubicBezTo>
                  <a:pt x="249937" y="2134288"/>
                  <a:pt x="254264" y="2143569"/>
                  <a:pt x="258618" y="2152277"/>
                </a:cubicBezTo>
                <a:cubicBezTo>
                  <a:pt x="274545" y="2184130"/>
                  <a:pt x="289973" y="2197625"/>
                  <a:pt x="332509" y="2198459"/>
                </a:cubicBezTo>
                <a:lnTo>
                  <a:pt x="803563" y="2207695"/>
                </a:lnTo>
                <a:cubicBezTo>
                  <a:pt x="812799" y="2210774"/>
                  <a:pt x="822761" y="2212204"/>
                  <a:pt x="831272" y="2216932"/>
                </a:cubicBezTo>
                <a:cubicBezTo>
                  <a:pt x="850680" y="2227714"/>
                  <a:pt x="865629" y="2246856"/>
                  <a:pt x="886691" y="2253877"/>
                </a:cubicBezTo>
                <a:cubicBezTo>
                  <a:pt x="924931" y="2266625"/>
                  <a:pt x="906299" y="2257714"/>
                  <a:pt x="942109" y="2281586"/>
                </a:cubicBezTo>
                <a:cubicBezTo>
                  <a:pt x="962662" y="2343248"/>
                  <a:pt x="953699" y="2304230"/>
                  <a:pt x="942109" y="2420132"/>
                </a:cubicBezTo>
                <a:cubicBezTo>
                  <a:pt x="939639" y="2444831"/>
                  <a:pt x="936646" y="2469490"/>
                  <a:pt x="932872" y="2494023"/>
                </a:cubicBezTo>
                <a:cubicBezTo>
                  <a:pt x="917872" y="2591522"/>
                  <a:pt x="927929" y="2483101"/>
                  <a:pt x="914400" y="2604859"/>
                </a:cubicBezTo>
                <a:cubicBezTo>
                  <a:pt x="910645" y="2638657"/>
                  <a:pt x="909972" y="2672794"/>
                  <a:pt x="905163" y="2706459"/>
                </a:cubicBezTo>
                <a:cubicBezTo>
                  <a:pt x="903786" y="2716097"/>
                  <a:pt x="898039" y="2724664"/>
                  <a:pt x="895927" y="2734168"/>
                </a:cubicBezTo>
                <a:cubicBezTo>
                  <a:pt x="891865" y="2752450"/>
                  <a:pt x="889340" y="2771047"/>
                  <a:pt x="886691" y="2789586"/>
                </a:cubicBezTo>
                <a:cubicBezTo>
                  <a:pt x="879214" y="2841922"/>
                  <a:pt x="879977" y="2862621"/>
                  <a:pt x="868218" y="2909659"/>
                </a:cubicBezTo>
                <a:cubicBezTo>
                  <a:pt x="863528" y="2928421"/>
                  <a:pt x="857897" y="2954177"/>
                  <a:pt x="831272" y="2955841"/>
                </a:cubicBezTo>
                <a:cubicBezTo>
                  <a:pt x="692962" y="2964485"/>
                  <a:pt x="554181" y="2961998"/>
                  <a:pt x="415636" y="2965077"/>
                </a:cubicBezTo>
                <a:cubicBezTo>
                  <a:pt x="314306" y="2998856"/>
                  <a:pt x="423946" y="2965144"/>
                  <a:pt x="166254" y="2983550"/>
                </a:cubicBezTo>
                <a:cubicBezTo>
                  <a:pt x="153592" y="2984454"/>
                  <a:pt x="141624" y="2989707"/>
                  <a:pt x="129309" y="2992786"/>
                </a:cubicBezTo>
                <a:cubicBezTo>
                  <a:pt x="120073" y="2998944"/>
                  <a:pt x="109449" y="3003410"/>
                  <a:pt x="101600" y="3011259"/>
                </a:cubicBezTo>
                <a:cubicBezTo>
                  <a:pt x="75128" y="3037731"/>
                  <a:pt x="88916" y="3036626"/>
                  <a:pt x="73891" y="3066677"/>
                </a:cubicBezTo>
                <a:cubicBezTo>
                  <a:pt x="68927" y="3076606"/>
                  <a:pt x="61576" y="3085150"/>
                  <a:pt x="55418" y="3094386"/>
                </a:cubicBezTo>
                <a:cubicBezTo>
                  <a:pt x="33187" y="3161082"/>
                  <a:pt x="57356" y="3081792"/>
                  <a:pt x="36945" y="3214459"/>
                </a:cubicBezTo>
                <a:cubicBezTo>
                  <a:pt x="35465" y="3224082"/>
                  <a:pt x="30070" y="3232723"/>
                  <a:pt x="27709" y="3242168"/>
                </a:cubicBezTo>
                <a:cubicBezTo>
                  <a:pt x="17129" y="3284488"/>
                  <a:pt x="14846" y="3317362"/>
                  <a:pt x="9236" y="3362241"/>
                </a:cubicBezTo>
                <a:cubicBezTo>
                  <a:pt x="6157" y="3482314"/>
                  <a:pt x="0" y="3602347"/>
                  <a:pt x="0" y="3722459"/>
                </a:cubicBezTo>
                <a:cubicBezTo>
                  <a:pt x="0" y="3811797"/>
                  <a:pt x="4139" y="3901121"/>
                  <a:pt x="9236" y="3990314"/>
                </a:cubicBezTo>
                <a:cubicBezTo>
                  <a:pt x="10411" y="4010881"/>
                  <a:pt x="20808" y="4059674"/>
                  <a:pt x="27709" y="4082677"/>
                </a:cubicBezTo>
                <a:cubicBezTo>
                  <a:pt x="33656" y="4102499"/>
                  <a:pt x="44523" y="4148189"/>
                  <a:pt x="64654" y="4165804"/>
                </a:cubicBezTo>
                <a:cubicBezTo>
                  <a:pt x="100774" y="4197409"/>
                  <a:pt x="130146" y="4209887"/>
                  <a:pt x="175491" y="4221223"/>
                </a:cubicBezTo>
                <a:cubicBezTo>
                  <a:pt x="187806" y="4224302"/>
                  <a:pt x="199774" y="4229555"/>
                  <a:pt x="212436" y="4230459"/>
                </a:cubicBezTo>
                <a:cubicBezTo>
                  <a:pt x="286203" y="4235728"/>
                  <a:pt x="360218" y="4236616"/>
                  <a:pt x="434109" y="4239695"/>
                </a:cubicBezTo>
                <a:cubicBezTo>
                  <a:pt x="452582" y="4242774"/>
                  <a:pt x="470964" y="4246457"/>
                  <a:pt x="489527" y="4248932"/>
                </a:cubicBezTo>
                <a:cubicBezTo>
                  <a:pt x="517162" y="4252617"/>
                  <a:pt x="545099" y="4253929"/>
                  <a:pt x="572654" y="4258168"/>
                </a:cubicBezTo>
                <a:cubicBezTo>
                  <a:pt x="585201" y="4260098"/>
                  <a:pt x="597285" y="4264325"/>
                  <a:pt x="609600" y="4267404"/>
                </a:cubicBezTo>
                <a:lnTo>
                  <a:pt x="1108363" y="4258168"/>
                </a:lnTo>
                <a:cubicBezTo>
                  <a:pt x="1457463" y="4258168"/>
                  <a:pt x="1446880" y="4265798"/>
                  <a:pt x="1717963" y="4276641"/>
                </a:cubicBezTo>
                <a:lnTo>
                  <a:pt x="1985818" y="4285877"/>
                </a:lnTo>
                <a:cubicBezTo>
                  <a:pt x="2001212" y="4288956"/>
                  <a:pt x="2016515" y="4292533"/>
                  <a:pt x="2032000" y="4295114"/>
                </a:cubicBezTo>
                <a:cubicBezTo>
                  <a:pt x="2084710" y="4303899"/>
                  <a:pt x="2125658" y="4307573"/>
                  <a:pt x="2179782" y="4313586"/>
                </a:cubicBezTo>
                <a:cubicBezTo>
                  <a:pt x="2272145" y="4310507"/>
                  <a:pt x="2364617" y="4309777"/>
                  <a:pt x="2456872" y="4304350"/>
                </a:cubicBezTo>
                <a:cubicBezTo>
                  <a:pt x="2469544" y="4303605"/>
                  <a:pt x="2481426" y="4297868"/>
                  <a:pt x="2493818" y="4295114"/>
                </a:cubicBezTo>
                <a:cubicBezTo>
                  <a:pt x="2509143" y="4291708"/>
                  <a:pt x="2524606" y="4288956"/>
                  <a:pt x="2540000" y="4285877"/>
                </a:cubicBezTo>
                <a:lnTo>
                  <a:pt x="2900218" y="4295114"/>
                </a:lnTo>
                <a:cubicBezTo>
                  <a:pt x="2970926" y="4298060"/>
                  <a:pt x="2964612" y="4298106"/>
                  <a:pt x="3011054" y="4313586"/>
                </a:cubicBezTo>
                <a:cubicBezTo>
                  <a:pt x="3050417" y="4312730"/>
                  <a:pt x="3385934" y="4316468"/>
                  <a:pt x="3528291" y="4295114"/>
                </a:cubicBezTo>
                <a:cubicBezTo>
                  <a:pt x="3559341" y="4290457"/>
                  <a:pt x="3590868" y="4286570"/>
                  <a:pt x="3620654" y="4276641"/>
                </a:cubicBezTo>
                <a:cubicBezTo>
                  <a:pt x="3649738" y="4266946"/>
                  <a:pt x="3652827" y="4265128"/>
                  <a:pt x="3685309" y="4258168"/>
                </a:cubicBezTo>
                <a:cubicBezTo>
                  <a:pt x="3716009" y="4251589"/>
                  <a:pt x="3747886" y="4249623"/>
                  <a:pt x="3777672" y="4239695"/>
                </a:cubicBezTo>
                <a:lnTo>
                  <a:pt x="3833091" y="4221223"/>
                </a:lnTo>
                <a:cubicBezTo>
                  <a:pt x="3851564" y="4202750"/>
                  <a:pt x="3880248" y="4190588"/>
                  <a:pt x="3888509" y="4165804"/>
                </a:cubicBezTo>
                <a:cubicBezTo>
                  <a:pt x="3891588" y="4156568"/>
                  <a:pt x="3895070" y="4147456"/>
                  <a:pt x="3897745" y="4138095"/>
                </a:cubicBezTo>
                <a:cubicBezTo>
                  <a:pt x="3903510" y="4117918"/>
                  <a:pt x="3913496" y="4074025"/>
                  <a:pt x="3916218" y="4054968"/>
                </a:cubicBezTo>
                <a:cubicBezTo>
                  <a:pt x="3920161" y="4027369"/>
                  <a:pt x="3922375" y="3999550"/>
                  <a:pt x="3925454" y="3971841"/>
                </a:cubicBezTo>
                <a:cubicBezTo>
                  <a:pt x="3922375" y="3716302"/>
                  <a:pt x="3922024" y="3460715"/>
                  <a:pt x="3916218" y="3205223"/>
                </a:cubicBezTo>
                <a:cubicBezTo>
                  <a:pt x="3915581" y="3177200"/>
                  <a:pt x="3896544" y="3127728"/>
                  <a:pt x="3888509" y="3103623"/>
                </a:cubicBezTo>
                <a:cubicBezTo>
                  <a:pt x="3878884" y="3074750"/>
                  <a:pt x="3869546" y="3038641"/>
                  <a:pt x="3842327" y="3020495"/>
                </a:cubicBezTo>
                <a:cubicBezTo>
                  <a:pt x="3823854" y="3008180"/>
                  <a:pt x="3807971" y="2990570"/>
                  <a:pt x="3786909" y="2983550"/>
                </a:cubicBezTo>
                <a:cubicBezTo>
                  <a:pt x="3704582" y="2956109"/>
                  <a:pt x="3834466" y="3000004"/>
                  <a:pt x="3713018" y="2955841"/>
                </a:cubicBezTo>
                <a:cubicBezTo>
                  <a:pt x="3467626" y="2866606"/>
                  <a:pt x="3408530" y="2933956"/>
                  <a:pt x="2983345" y="2928132"/>
                </a:cubicBezTo>
                <a:cubicBezTo>
                  <a:pt x="2974109" y="2925053"/>
                  <a:pt x="2956605" y="2928583"/>
                  <a:pt x="2955636" y="2918895"/>
                </a:cubicBezTo>
                <a:cubicBezTo>
                  <a:pt x="2948270" y="2845237"/>
                  <a:pt x="2954406" y="2775418"/>
                  <a:pt x="2974109" y="2706459"/>
                </a:cubicBezTo>
                <a:cubicBezTo>
                  <a:pt x="2976784" y="2697098"/>
                  <a:pt x="2980266" y="2687986"/>
                  <a:pt x="2983345" y="2678750"/>
                </a:cubicBezTo>
                <a:cubicBezTo>
                  <a:pt x="2986424" y="2577150"/>
                  <a:pt x="2987096" y="2475448"/>
                  <a:pt x="2992582" y="2373950"/>
                </a:cubicBezTo>
                <a:cubicBezTo>
                  <a:pt x="2993267" y="2361274"/>
                  <a:pt x="2999064" y="2349396"/>
                  <a:pt x="3001818" y="2337004"/>
                </a:cubicBezTo>
                <a:cubicBezTo>
                  <a:pt x="3003373" y="2330004"/>
                  <a:pt x="3012037" y="2275495"/>
                  <a:pt x="3020291" y="2263114"/>
                </a:cubicBezTo>
                <a:cubicBezTo>
                  <a:pt x="3027537" y="2252245"/>
                  <a:pt x="3036581" y="2241748"/>
                  <a:pt x="3048000" y="2235404"/>
                </a:cubicBezTo>
                <a:cubicBezTo>
                  <a:pt x="3065021" y="2225948"/>
                  <a:pt x="3084945" y="2223090"/>
                  <a:pt x="3103418" y="2216932"/>
                </a:cubicBezTo>
                <a:cubicBezTo>
                  <a:pt x="3210051" y="2181388"/>
                  <a:pt x="3121324" y="2208058"/>
                  <a:pt x="3380509" y="2198459"/>
                </a:cubicBezTo>
                <a:cubicBezTo>
                  <a:pt x="3418917" y="2140848"/>
                  <a:pt x="3389745" y="2200402"/>
                  <a:pt x="3389745" y="2143041"/>
                </a:cubicBezTo>
                <a:cubicBezTo>
                  <a:pt x="3389745" y="2062653"/>
                  <a:pt x="3395265" y="1938154"/>
                  <a:pt x="3408218" y="1847477"/>
                </a:cubicBezTo>
                <a:cubicBezTo>
                  <a:pt x="3410438" y="1831936"/>
                  <a:pt x="3414375" y="1816689"/>
                  <a:pt x="3417454" y="1801295"/>
                </a:cubicBezTo>
                <a:cubicBezTo>
                  <a:pt x="3414375" y="1653513"/>
                  <a:pt x="3416417" y="1505536"/>
                  <a:pt x="3408218" y="1357950"/>
                </a:cubicBezTo>
                <a:cubicBezTo>
                  <a:pt x="3407138" y="1338508"/>
                  <a:pt x="3389745" y="1302532"/>
                  <a:pt x="3389745" y="1302532"/>
                </a:cubicBezTo>
                <a:cubicBezTo>
                  <a:pt x="3380747" y="1239545"/>
                  <a:pt x="3371272" y="1183232"/>
                  <a:pt x="3371272" y="1117804"/>
                </a:cubicBezTo>
                <a:cubicBezTo>
                  <a:pt x="3371272" y="1031543"/>
                  <a:pt x="3375724" y="945314"/>
                  <a:pt x="3380509" y="859186"/>
                </a:cubicBezTo>
                <a:cubicBezTo>
                  <a:pt x="3381385" y="843425"/>
                  <a:pt x="3395935" y="739939"/>
                  <a:pt x="3398982" y="720641"/>
                </a:cubicBezTo>
                <a:cubicBezTo>
                  <a:pt x="3404824" y="683644"/>
                  <a:pt x="3417454" y="609804"/>
                  <a:pt x="3417454" y="609804"/>
                </a:cubicBezTo>
                <a:cubicBezTo>
                  <a:pt x="3414375" y="502047"/>
                  <a:pt x="3413739" y="394192"/>
                  <a:pt x="3408218" y="286532"/>
                </a:cubicBezTo>
                <a:cubicBezTo>
                  <a:pt x="3407372" y="270032"/>
                  <a:pt x="3382883" y="201291"/>
                  <a:pt x="3380509" y="194168"/>
                </a:cubicBezTo>
                <a:cubicBezTo>
                  <a:pt x="3377430" y="184932"/>
                  <a:pt x="3378156" y="173343"/>
                  <a:pt x="3371272" y="166459"/>
                </a:cubicBezTo>
                <a:lnTo>
                  <a:pt x="3343563" y="138750"/>
                </a:lnTo>
                <a:cubicBezTo>
                  <a:pt x="3336051" y="116212"/>
                  <a:pt x="3333760" y="101238"/>
                  <a:pt x="3315854" y="83332"/>
                </a:cubicBezTo>
                <a:cubicBezTo>
                  <a:pt x="3308005" y="75483"/>
                  <a:pt x="3296673" y="71966"/>
                  <a:pt x="3288145" y="64859"/>
                </a:cubicBezTo>
                <a:cubicBezTo>
                  <a:pt x="3278110" y="56497"/>
                  <a:pt x="3273489" y="37643"/>
                  <a:pt x="3260436" y="37150"/>
                </a:cubicBezTo>
                <a:cubicBezTo>
                  <a:pt x="2943532" y="25191"/>
                  <a:pt x="2626206" y="30993"/>
                  <a:pt x="2309091" y="27914"/>
                </a:cubicBezTo>
                <a:cubicBezTo>
                  <a:pt x="2259830" y="24835"/>
                  <a:pt x="2210443" y="23357"/>
                  <a:pt x="2161309" y="18677"/>
                </a:cubicBezTo>
                <a:cubicBezTo>
                  <a:pt x="2073872" y="10350"/>
                  <a:pt x="2149685" y="12658"/>
                  <a:pt x="2087418" y="204"/>
                </a:cubicBezTo>
                <a:cubicBezTo>
                  <a:pt x="2081380" y="-1004"/>
                  <a:pt x="2073563" y="3283"/>
                  <a:pt x="2022763" y="9441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1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82AAFDA4-4302-48DC-8BCF-92D2DFD32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942" y="4067931"/>
            <a:ext cx="495295" cy="41549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890D626-1B66-4119-ABE2-3E69968A0B02}"/>
              </a:ext>
            </a:extLst>
          </p:cNvPr>
          <p:cNvSpPr/>
          <p:nvPr/>
        </p:nvSpPr>
        <p:spPr>
          <a:xfrm>
            <a:off x="1292778" y="61737"/>
            <a:ext cx="2341435" cy="23414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2C802-4A3E-487F-A104-7BEAAC6A85B1}"/>
              </a:ext>
            </a:extLst>
          </p:cNvPr>
          <p:cNvSpPr/>
          <p:nvPr/>
        </p:nvSpPr>
        <p:spPr>
          <a:xfrm>
            <a:off x="3901130" y="276327"/>
            <a:ext cx="864861" cy="8648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random sample </a:t>
            </a:r>
            <a:r>
              <a:rPr lang="pt-BR" sz="1050" i="1" dirty="0"/>
              <a:t>n=36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7368FE-194C-4F6A-97D3-E899F5AC107B}"/>
              </a:ext>
            </a:extLst>
          </p:cNvPr>
          <p:cNvCxnSpPr>
            <a:cxnSpLocks/>
            <a:stCxn id="21" idx="6"/>
            <a:endCxn id="5" idx="2"/>
          </p:cNvCxnSpPr>
          <p:nvPr/>
        </p:nvCxnSpPr>
        <p:spPr>
          <a:xfrm flipV="1">
            <a:off x="3234320" y="708758"/>
            <a:ext cx="666810" cy="13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A4C682-247F-43B4-89D8-A4234C2C04DE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 flipH="1">
            <a:off x="1822551" y="3441516"/>
            <a:ext cx="1228" cy="209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DC1F3C-D9E4-4322-9A31-7AEBB7B4F847}"/>
              </a:ext>
            </a:extLst>
          </p:cNvPr>
          <p:cNvSpPr txBox="1"/>
          <p:nvPr/>
        </p:nvSpPr>
        <p:spPr>
          <a:xfrm>
            <a:off x="1750997" y="4118037"/>
            <a:ext cx="149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1"/>
                </a:solidFill>
              </a:rPr>
              <a:t>sampling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3DB81F7-6D01-4C18-8C7E-06091B11C797}"/>
                  </a:ext>
                </a:extLst>
              </p:cNvPr>
              <p:cNvSpPr/>
              <p:nvPr/>
            </p:nvSpPr>
            <p:spPr>
              <a:xfrm>
                <a:off x="2088146" y="149641"/>
                <a:ext cx="1146174" cy="1146174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/>
                  <a:t>IQs mother gifted childrens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𝑔𝑖𝑓𝑡𝑒𝑑</m:t>
                          </m:r>
                        </m:sub>
                      </m:sSub>
                      <m:r>
                        <a:rPr lang="pt-BR" sz="1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??</m:t>
                      </m:r>
                    </m:oMath>
                  </m:oMathPara>
                </a14:m>
                <a:endParaRPr lang="pt-BR" sz="12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3DB81F7-6D01-4C18-8C7E-06091B11C7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146" y="149641"/>
                <a:ext cx="1146174" cy="11461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F6DEBB5-4DF1-458A-AA86-5C832E3355C1}"/>
                  </a:ext>
                </a:extLst>
              </p:cNvPr>
              <p:cNvSpPr/>
              <p:nvPr/>
            </p:nvSpPr>
            <p:spPr>
              <a:xfrm>
                <a:off x="1538239" y="1383719"/>
                <a:ext cx="1881284" cy="5407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IQs population at large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1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𝑝𝑜𝑝</m:t>
                          </m:r>
                          <m:r>
                            <a:rPr lang="pt-BR" sz="1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pt-BR" sz="1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𝑔𝑒𝑟𝑎𝑙</m:t>
                          </m:r>
                        </m:sub>
                      </m:sSub>
                      <m:r>
                        <a:rPr lang="pt-BR" sz="1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pt-BR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pt-BR" sz="14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F6DEBB5-4DF1-458A-AA86-5C832E335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239" y="1383719"/>
                <a:ext cx="1881284" cy="540725"/>
              </a:xfrm>
              <a:prstGeom prst="rect">
                <a:avLst/>
              </a:prstGeom>
              <a:blipFill>
                <a:blip r:embed="rId4"/>
                <a:stretch>
                  <a:fillRect l="-971" t="-2247" b="-11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F63ECA-9BAF-4EE4-B7D2-4BDAE7008B8B}"/>
              </a:ext>
            </a:extLst>
          </p:cNvPr>
          <p:cNvCxnSpPr>
            <a:cxnSpLocks/>
            <a:stCxn id="5" idx="6"/>
            <a:endCxn id="34" idx="1"/>
          </p:cNvCxnSpPr>
          <p:nvPr/>
        </p:nvCxnSpPr>
        <p:spPr>
          <a:xfrm>
            <a:off x="4765991" y="708758"/>
            <a:ext cx="150509" cy="5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AD99808-0BC0-48B7-A076-C45FEF77669E}"/>
              </a:ext>
            </a:extLst>
          </p:cNvPr>
          <p:cNvSpPr/>
          <p:nvPr/>
        </p:nvSpPr>
        <p:spPr>
          <a:xfrm>
            <a:off x="2773028" y="2686809"/>
            <a:ext cx="754707" cy="754707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050" dirty="0"/>
              <a:t>random sample </a:t>
            </a:r>
            <a:r>
              <a:rPr lang="pt-BR" sz="1050" i="1" dirty="0"/>
              <a:t>m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6510136-E088-45AC-8093-C3F322F57D39}"/>
              </a:ext>
            </a:extLst>
          </p:cNvPr>
          <p:cNvSpPr/>
          <p:nvPr/>
        </p:nvSpPr>
        <p:spPr>
          <a:xfrm>
            <a:off x="1446425" y="2686809"/>
            <a:ext cx="754707" cy="754707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050" dirty="0"/>
              <a:t>random sample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95FF7C-B382-41DF-A03E-0F118FC09645}"/>
              </a:ext>
            </a:extLst>
          </p:cNvPr>
          <p:cNvSpPr txBox="1"/>
          <p:nvPr/>
        </p:nvSpPr>
        <p:spPr>
          <a:xfrm>
            <a:off x="2199904" y="2576199"/>
            <a:ext cx="5715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4000" dirty="0"/>
              <a:t>...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279CBF-0260-4E01-A370-7453A9F6AF08}"/>
              </a:ext>
            </a:extLst>
          </p:cNvPr>
          <p:cNvSpPr txBox="1"/>
          <p:nvPr/>
        </p:nvSpPr>
        <p:spPr>
          <a:xfrm>
            <a:off x="1445197" y="3650849"/>
            <a:ext cx="754707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/>
              <a:t>sample mean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8A9FB9-A8C4-4A2D-9EBB-620E363C0F11}"/>
              </a:ext>
            </a:extLst>
          </p:cNvPr>
          <p:cNvSpPr txBox="1"/>
          <p:nvPr/>
        </p:nvSpPr>
        <p:spPr>
          <a:xfrm>
            <a:off x="2773028" y="3650849"/>
            <a:ext cx="754707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/>
              <a:t>sample mean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8BD1184-F3B5-4C5E-B2E3-4AE03D056620}"/>
              </a:ext>
            </a:extLst>
          </p:cNvPr>
          <p:cNvCxnSpPr>
            <a:cxnSpLocks/>
            <a:stCxn id="59" idx="4"/>
            <a:endCxn id="63" idx="0"/>
          </p:cNvCxnSpPr>
          <p:nvPr/>
        </p:nvCxnSpPr>
        <p:spPr>
          <a:xfrm>
            <a:off x="3150382" y="3441516"/>
            <a:ext cx="0" cy="209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D9F3C03-6D5D-4A69-8344-DFFE2F03E00F}"/>
              </a:ext>
            </a:extLst>
          </p:cNvPr>
          <p:cNvSpPr txBox="1"/>
          <p:nvPr/>
        </p:nvSpPr>
        <p:spPr>
          <a:xfrm>
            <a:off x="2204524" y="3365906"/>
            <a:ext cx="5715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4000" dirty="0"/>
              <a:t>...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6BA0F07-DC51-4B42-9257-47FDCA17591D}"/>
              </a:ext>
            </a:extLst>
          </p:cNvPr>
          <p:cNvSpPr/>
          <p:nvPr/>
        </p:nvSpPr>
        <p:spPr>
          <a:xfrm>
            <a:off x="1484285" y="3687035"/>
            <a:ext cx="1999879" cy="351758"/>
          </a:xfrm>
          <a:prstGeom prst="roundRect">
            <a:avLst>
              <a:gd name="adj" fmla="val 11983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37CB105-0BC0-4DCE-9381-4D465EF0D5E4}"/>
              </a:ext>
            </a:extLst>
          </p:cNvPr>
          <p:cNvCxnSpPr>
            <a:cxnSpLocks/>
            <a:stCxn id="4" idx="4"/>
            <a:endCxn id="60" idx="7"/>
          </p:cNvCxnSpPr>
          <p:nvPr/>
        </p:nvCxnSpPr>
        <p:spPr>
          <a:xfrm flipH="1">
            <a:off x="2090608" y="2403172"/>
            <a:ext cx="372888" cy="394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E786F4-B646-4C5C-B7B1-E17465419404}"/>
              </a:ext>
            </a:extLst>
          </p:cNvPr>
          <p:cNvCxnSpPr>
            <a:cxnSpLocks/>
            <a:stCxn id="4" idx="4"/>
            <a:endCxn id="59" idx="1"/>
          </p:cNvCxnSpPr>
          <p:nvPr/>
        </p:nvCxnSpPr>
        <p:spPr>
          <a:xfrm>
            <a:off x="2463496" y="2403172"/>
            <a:ext cx="420056" cy="394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A5286AF-EBD2-48A9-B523-36B1DB29B809}"/>
              </a:ext>
            </a:extLst>
          </p:cNvPr>
          <p:cNvSpPr/>
          <p:nvPr/>
        </p:nvSpPr>
        <p:spPr>
          <a:xfrm>
            <a:off x="1209964" y="2598417"/>
            <a:ext cx="2512291" cy="1964245"/>
          </a:xfrm>
          <a:prstGeom prst="roundRect">
            <a:avLst>
              <a:gd name="adj" fmla="val 7430"/>
            </a:avLst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2A133A7-61D3-4723-AF94-D3D4B868DC43}"/>
              </a:ext>
            </a:extLst>
          </p:cNvPr>
          <p:cNvSpPr/>
          <p:nvPr/>
        </p:nvSpPr>
        <p:spPr>
          <a:xfrm>
            <a:off x="732573" y="2598417"/>
            <a:ext cx="482007" cy="1964245"/>
          </a:xfrm>
          <a:prstGeom prst="roundRect">
            <a:avLst>
              <a:gd name="adj" fmla="val 22760"/>
            </a:avLst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329795-691D-4DC6-A3EB-FB41A320FFF0}"/>
              </a:ext>
            </a:extLst>
          </p:cNvPr>
          <p:cNvSpPr txBox="1"/>
          <p:nvPr/>
        </p:nvSpPr>
        <p:spPr>
          <a:xfrm rot="-5400000">
            <a:off x="45481" y="3431951"/>
            <a:ext cx="18423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dirty="0"/>
              <a:t>we don´t know in this case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818D1E5-B497-4CEE-85D3-C0DCF70AC875}"/>
              </a:ext>
            </a:extLst>
          </p:cNvPr>
          <p:cNvGrpSpPr/>
          <p:nvPr/>
        </p:nvGrpSpPr>
        <p:grpSpPr>
          <a:xfrm>
            <a:off x="3828770" y="1388890"/>
            <a:ext cx="1874443" cy="676467"/>
            <a:chOff x="3828770" y="1388890"/>
            <a:chExt cx="1874443" cy="676467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B928B064-E2D1-460E-AE4F-5775C1ABEF73}"/>
                </a:ext>
              </a:extLst>
            </p:cNvPr>
            <p:cNvSpPr/>
            <p:nvPr/>
          </p:nvSpPr>
          <p:spPr>
            <a:xfrm>
              <a:off x="3848666" y="1391674"/>
              <a:ext cx="1834650" cy="670899"/>
            </a:xfrm>
            <a:prstGeom prst="roundRect">
              <a:avLst>
                <a:gd name="adj" fmla="val 7430"/>
              </a:avLst>
            </a:prstGeom>
            <a:noFill/>
            <a:ln w="222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DA343D3-ADFC-4957-BC6B-ADD16A1E470C}"/>
                    </a:ext>
                  </a:extLst>
                </p:cNvPr>
                <p:cNvSpPr txBox="1"/>
                <p:nvPr/>
              </p:nvSpPr>
              <p:spPr>
                <a:xfrm>
                  <a:off x="3828770" y="1388890"/>
                  <a:ext cx="1874443" cy="67646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pt-BR" sz="1200" b="1" dirty="0"/>
                    <a:t>Hypothesis: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   </m:t>
                        </m:r>
                        <m:sSub>
                          <m:sSubPr>
                            <m:ctrlPr>
                              <a:rPr lang="pt-BR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𝑔𝑖𝑓𝑡𝑒𝑑</m:t>
                            </m:r>
                          </m:sub>
                        </m:sSub>
                        <m:r>
                          <a:rPr lang="pt-B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𝑝𝑜𝑝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𝑔𝑒𝑟𝑎𝑙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:   </m:t>
                        </m:r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𝑔𝑖𝑓𝑡𝑒𝑑</m:t>
                            </m:r>
                          </m:sub>
                        </m:sSub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𝑝𝑜𝑝</m:t>
                            </m:r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𝑔𝑒𝑟𝑎𝑙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DA343D3-ADFC-4957-BC6B-ADD16A1E47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770" y="1388890"/>
                  <a:ext cx="1874443" cy="676467"/>
                </a:xfrm>
                <a:prstGeom prst="rect">
                  <a:avLst/>
                </a:prstGeom>
                <a:blipFill>
                  <a:blip r:embed="rId8"/>
                  <a:stretch>
                    <a:fillRect b="-90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D4193EB-98BC-4C89-B410-D2FF6C317B4E}"/>
              </a:ext>
            </a:extLst>
          </p:cNvPr>
          <p:cNvSpPr/>
          <p:nvPr/>
        </p:nvSpPr>
        <p:spPr>
          <a:xfrm>
            <a:off x="1445197" y="4765570"/>
            <a:ext cx="1884217" cy="6199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by the</a:t>
            </a:r>
          </a:p>
          <a:p>
            <a:pPr algn="ctr"/>
            <a:r>
              <a:rPr lang="pt-BR" sz="1400" dirty="0"/>
              <a:t>Central Limit Theorem (CLT)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68E3775-72E4-4FCD-AFD0-863D20238E8A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2387305" y="4562662"/>
            <a:ext cx="1" cy="202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C39BF36-CCCF-42D7-8A37-C54977576084}"/>
              </a:ext>
            </a:extLst>
          </p:cNvPr>
          <p:cNvCxnSpPr>
            <a:cxnSpLocks/>
            <a:stCxn id="87" idx="2"/>
            <a:endCxn id="106" idx="0"/>
          </p:cNvCxnSpPr>
          <p:nvPr/>
        </p:nvCxnSpPr>
        <p:spPr>
          <a:xfrm>
            <a:off x="2387306" y="5385547"/>
            <a:ext cx="702" cy="177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0BDEBE7-A287-4D2E-8B5F-F4CDC6707B01}"/>
              </a:ext>
            </a:extLst>
          </p:cNvPr>
          <p:cNvGrpSpPr/>
          <p:nvPr/>
        </p:nvGrpSpPr>
        <p:grpSpPr>
          <a:xfrm>
            <a:off x="548685" y="5563075"/>
            <a:ext cx="3749555" cy="1072164"/>
            <a:chOff x="5807099" y="2748003"/>
            <a:chExt cx="3749555" cy="1072164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46099E55-4E5F-46D6-866F-E7B16B819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8358" y="2837506"/>
              <a:ext cx="495295" cy="4154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9D7AA991-BBFE-43EC-9DA2-BA82DAC51B5C}"/>
                    </a:ext>
                  </a:extLst>
                </p:cNvPr>
                <p:cNvSpPr txBox="1"/>
                <p:nvPr/>
              </p:nvSpPr>
              <p:spPr>
                <a:xfrm>
                  <a:off x="5809676" y="3165363"/>
                  <a:ext cx="3746978" cy="50731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pt-BR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pt-BR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  <m:t>𝑝𝑜𝑝</m:t>
                                </m:r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  <m:t>𝑔𝑒𝑟𝑎𝑙</m:t>
                                </m:r>
                              </m:sub>
                            </m:sSub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 ,</m:t>
                            </m:r>
                            <m:sSub>
                              <m:sSubPr>
                                <m:ctrlP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𝑆𝐸</m:t>
                                </m:r>
                                <m:r>
                                  <a:rPr lang="pt-BR" sz="1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𝑆𝐸</m:t>
                                </m:r>
                              </m:e>
                              <m:sub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  <m:t>𝑝𝑜𝑝</m:t>
                                </m:r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  <m:t>𝑔𝑒𝑟𝑎𝑙</m:t>
                                </m:r>
                              </m:sub>
                            </m:sSub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pt-BR" sz="1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t-BR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pt-BR" sz="1200" i="1" dirty="0">
                                        <a:latin typeface="Cambria Math" panose="02040503050406030204" pitchFamily="18" charset="0"/>
                                      </a:rPr>
                                      <m:t>𝑝𝑜𝑝</m:t>
                                    </m:r>
                                    <m:r>
                                      <a:rPr lang="pt-BR" sz="1200" i="1" dirty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pt-BR" sz="1200" i="1" dirty="0">
                                        <a:latin typeface="Cambria Math" panose="02040503050406030204" pitchFamily="18" charset="0"/>
                                      </a:rPr>
                                      <m:t>𝑔𝑒𝑟𝑎𝑙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pt-BR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9D7AA991-BBFE-43EC-9DA2-BA82DAC51B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676" y="3165363"/>
                  <a:ext cx="3746978" cy="50731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1AB724C-AAAA-4C7B-9FBA-C2FD7131CD5E}"/>
                </a:ext>
              </a:extLst>
            </p:cNvPr>
            <p:cNvSpPr txBox="1"/>
            <p:nvPr/>
          </p:nvSpPr>
          <p:spPr>
            <a:xfrm>
              <a:off x="6825148" y="2880127"/>
              <a:ext cx="1490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accent1"/>
                  </a:solidFill>
                </a:rPr>
                <a:t>sampling distribution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DE10778A-B2C8-4A19-930E-936849824CBA}"/>
                </a:ext>
              </a:extLst>
            </p:cNvPr>
            <p:cNvSpPr/>
            <p:nvPr/>
          </p:nvSpPr>
          <p:spPr>
            <a:xfrm>
              <a:off x="5807099" y="2748003"/>
              <a:ext cx="3678646" cy="1072164"/>
            </a:xfrm>
            <a:prstGeom prst="roundRect">
              <a:avLst>
                <a:gd name="adj" fmla="val 11983"/>
              </a:avLst>
            </a:prstGeom>
            <a:noFill/>
            <a:ln w="381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616014C-0078-48F1-B0F1-D42E04D4BD4B}"/>
              </a:ext>
            </a:extLst>
          </p:cNvPr>
          <p:cNvGrpSpPr/>
          <p:nvPr/>
        </p:nvGrpSpPr>
        <p:grpSpPr>
          <a:xfrm>
            <a:off x="4371772" y="2391398"/>
            <a:ext cx="929806" cy="307798"/>
            <a:chOff x="4485983" y="2933584"/>
            <a:chExt cx="929806" cy="307798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6DF3A1-7113-4246-B6A5-A0B1F89A8D9D}"/>
                </a:ext>
              </a:extLst>
            </p:cNvPr>
            <p:cNvSpPr/>
            <p:nvPr/>
          </p:nvSpPr>
          <p:spPr>
            <a:xfrm>
              <a:off x="4485983" y="2933584"/>
              <a:ext cx="929806" cy="30779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E5ABB070-4B2C-42DE-BEF7-94199B9CB2B3}"/>
                    </a:ext>
                  </a:extLst>
                </p:cNvPr>
                <p:cNvSpPr/>
                <p:nvPr/>
              </p:nvSpPr>
              <p:spPr>
                <a:xfrm>
                  <a:off x="4485983" y="2948984"/>
                  <a:ext cx="92980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E5ABB070-4B2C-42DE-BEF7-94199B9CB2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983" y="2948984"/>
                  <a:ext cx="929806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6F6FEE7-6D16-4AAA-9D27-0FF89886E621}"/>
              </a:ext>
            </a:extLst>
          </p:cNvPr>
          <p:cNvGrpSpPr/>
          <p:nvPr/>
        </p:nvGrpSpPr>
        <p:grpSpPr>
          <a:xfrm>
            <a:off x="4916500" y="283640"/>
            <a:ext cx="2743201" cy="861133"/>
            <a:chOff x="5193587" y="292876"/>
            <a:chExt cx="2743201" cy="861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900DABC-D3B4-41F1-B0BE-20940FACD068}"/>
                    </a:ext>
                  </a:extLst>
                </p:cNvPr>
                <p:cNvSpPr txBox="1"/>
                <p:nvPr/>
              </p:nvSpPr>
              <p:spPr>
                <a:xfrm>
                  <a:off x="5193587" y="292876"/>
                  <a:ext cx="2743201" cy="86113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pt-BR" sz="1200" b="1" dirty="0"/>
                    <a:t>sample statistic</a:t>
                  </a:r>
                </a:p>
                <a:p>
                  <a:pPr algn="ctr"/>
                  <a:r>
                    <a:rPr lang="pt-BR" sz="1200" dirty="0"/>
                    <a:t>sample mean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  <m:t>𝑔𝑖𝑓𝑡𝑒𝑑</m:t>
                          </m:r>
                        </m:sub>
                      </m:sSub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=118,2</m:t>
                      </m:r>
                    </m:oMath>
                  </a14:m>
                  <a:endParaRPr lang="pt-BR" sz="1200" dirty="0"/>
                </a:p>
                <a:p>
                  <a:pPr algn="ctr"/>
                  <a:endParaRPr lang="pt-BR" sz="1200" dirty="0"/>
                </a:p>
                <a:p>
                  <a:pPr algn="ctr"/>
                  <a:r>
                    <a:rPr lang="pt-BR" sz="1200" dirty="0"/>
                    <a:t>sample standard deviation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𝑔𝑖𝑓𝑡𝑒𝑑</m:t>
                          </m:r>
                        </m:sub>
                      </m:sSub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900DABC-D3B4-41F1-B0BE-20940FACD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3587" y="292876"/>
                  <a:ext cx="2743201" cy="861133"/>
                </a:xfrm>
                <a:prstGeom prst="rect">
                  <a:avLst/>
                </a:prstGeom>
                <a:blipFill>
                  <a:blip r:embed="rId14"/>
                  <a:stretch>
                    <a:fillRect b="-354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69C49A1B-DC55-4A34-91B2-B76F2D9A25E6}"/>
                </a:ext>
              </a:extLst>
            </p:cNvPr>
            <p:cNvSpPr/>
            <p:nvPr/>
          </p:nvSpPr>
          <p:spPr>
            <a:xfrm>
              <a:off x="5273291" y="292876"/>
              <a:ext cx="2583793" cy="861133"/>
            </a:xfrm>
            <a:prstGeom prst="roundRect">
              <a:avLst>
                <a:gd name="adj" fmla="val 7430"/>
              </a:avLst>
            </a:prstGeom>
            <a:noFill/>
            <a:ln w="222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8" name="Oval 117">
            <a:extLst>
              <a:ext uri="{FF2B5EF4-FFF2-40B4-BE49-F238E27FC236}">
                <a16:creationId xmlns:a16="http://schemas.microsoft.com/office/drawing/2014/main" id="{24D116F0-A1C3-468B-AE29-3125B1122DB9}"/>
              </a:ext>
            </a:extLst>
          </p:cNvPr>
          <p:cNvSpPr/>
          <p:nvPr/>
        </p:nvSpPr>
        <p:spPr>
          <a:xfrm>
            <a:off x="6339149" y="1774804"/>
            <a:ext cx="299280" cy="2992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b="1" dirty="0"/>
              <a:t>+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9BA4A3A-3858-4F18-BB92-BEA90372FAE2}"/>
              </a:ext>
            </a:extLst>
          </p:cNvPr>
          <p:cNvCxnSpPr>
            <a:cxnSpLocks/>
            <a:stCxn id="112" idx="2"/>
            <a:endCxn id="118" idx="0"/>
          </p:cNvCxnSpPr>
          <p:nvPr/>
        </p:nvCxnSpPr>
        <p:spPr>
          <a:xfrm>
            <a:off x="6288101" y="1144773"/>
            <a:ext cx="200688" cy="630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1D77D5B7-7B3E-4956-AFB2-471AF5FB0880}"/>
              </a:ext>
            </a:extLst>
          </p:cNvPr>
          <p:cNvCxnSpPr>
            <a:cxnSpLocks/>
            <a:stCxn id="109" idx="3"/>
            <a:endCxn id="118" idx="2"/>
          </p:cNvCxnSpPr>
          <p:nvPr/>
        </p:nvCxnSpPr>
        <p:spPr>
          <a:xfrm flipV="1">
            <a:off x="5301578" y="1924444"/>
            <a:ext cx="1037571" cy="62085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7854F99-4856-4502-9D0D-2EF7A017FA35}"/>
              </a:ext>
            </a:extLst>
          </p:cNvPr>
          <p:cNvGrpSpPr/>
          <p:nvPr/>
        </p:nvGrpSpPr>
        <p:grpSpPr>
          <a:xfrm>
            <a:off x="5577996" y="2705586"/>
            <a:ext cx="1922899" cy="509721"/>
            <a:chOff x="6155709" y="3828955"/>
            <a:chExt cx="1922899" cy="509721"/>
          </a:xfrm>
        </p:grpSpPr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ADEB5E9E-D67C-4B08-A9D6-66B96D734FC6}"/>
                </a:ext>
              </a:extLst>
            </p:cNvPr>
            <p:cNvSpPr/>
            <p:nvPr/>
          </p:nvSpPr>
          <p:spPr>
            <a:xfrm>
              <a:off x="6201047" y="3828955"/>
              <a:ext cx="1832222" cy="509721"/>
            </a:xfrm>
            <a:prstGeom prst="roundRect">
              <a:avLst>
                <a:gd name="adj" fmla="val 743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400">
                <a:solidFill>
                  <a:schemeClr val="dk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CE36A546-8C6E-4A12-AFB3-DCEACB7A3CD9}"/>
                    </a:ext>
                  </a:extLst>
                </p:cNvPr>
                <p:cNvSpPr/>
                <p:nvPr/>
              </p:nvSpPr>
              <p:spPr>
                <a:xfrm>
                  <a:off x="6155709" y="3845448"/>
                  <a:ext cx="1922899" cy="4767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200" b="1" dirty="0"/>
                    <a:t>we can assume that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𝑝𝑜𝑝</m:t>
                            </m:r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𝑔𝑒𝑟𝑎𝑙</m:t>
                            </m:r>
                          </m:sub>
                        </m:sSub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𝑔𝑖𝑓𝑡𝑒𝑑</m:t>
                            </m:r>
                          </m:sub>
                        </m:sSub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 =6,5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CE36A546-8C6E-4A12-AFB3-DCEACB7A3C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5709" y="3845448"/>
                  <a:ext cx="1922899" cy="476734"/>
                </a:xfrm>
                <a:prstGeom prst="rect">
                  <a:avLst/>
                </a:prstGeom>
                <a:blipFill>
                  <a:blip r:embed="rId19"/>
                  <a:stretch>
                    <a:fillRect t="-1282" b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B885935-2645-4298-B064-9D9DE3B91BF3}"/>
              </a:ext>
            </a:extLst>
          </p:cNvPr>
          <p:cNvCxnSpPr>
            <a:cxnSpLocks/>
            <a:stCxn id="118" idx="4"/>
            <a:endCxn id="129" idx="0"/>
          </p:cNvCxnSpPr>
          <p:nvPr/>
        </p:nvCxnSpPr>
        <p:spPr>
          <a:xfrm>
            <a:off x="6488789" y="2074084"/>
            <a:ext cx="50656" cy="631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98C8FA3-F568-4BB8-9FCA-B83485D53BDB}"/>
              </a:ext>
            </a:extLst>
          </p:cNvPr>
          <p:cNvGrpSpPr/>
          <p:nvPr/>
        </p:nvGrpSpPr>
        <p:grpSpPr>
          <a:xfrm>
            <a:off x="3882489" y="3376438"/>
            <a:ext cx="1659329" cy="408202"/>
            <a:chOff x="3882489" y="3376438"/>
            <a:chExt cx="1659329" cy="4082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11DBA425-09AB-4491-B1DC-12423F81C795}"/>
                    </a:ext>
                  </a:extLst>
                </p:cNvPr>
                <p:cNvSpPr/>
                <p:nvPr/>
              </p:nvSpPr>
              <p:spPr>
                <a:xfrm>
                  <a:off x="3882489" y="3434505"/>
                  <a:ext cx="1659329" cy="29206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𝑝𝑜𝑝</m:t>
                            </m:r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𝑔𝑒𝑟𝑎𝑙</m:t>
                            </m:r>
                          </m:sub>
                        </m:sSub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𝑝𝑜𝑝</m:t>
                            </m:r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𝑔𝑒𝑟𝑎𝑙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11DBA425-09AB-4491-B1DC-12423F81C7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489" y="3434505"/>
                  <a:ext cx="1659329" cy="292068"/>
                </a:xfrm>
                <a:prstGeom prst="rect">
                  <a:avLst/>
                </a:prstGeom>
                <a:blipFill>
                  <a:blip r:embed="rId17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64423991-7BF2-452A-A760-E58873CB8EDD}"/>
                </a:ext>
              </a:extLst>
            </p:cNvPr>
            <p:cNvSpPr/>
            <p:nvPr/>
          </p:nvSpPr>
          <p:spPr>
            <a:xfrm>
              <a:off x="3905874" y="3376438"/>
              <a:ext cx="1562053" cy="408202"/>
            </a:xfrm>
            <a:prstGeom prst="roundRect">
              <a:avLst>
                <a:gd name="adj" fmla="val 7430"/>
              </a:avLst>
            </a:prstGeom>
            <a:noFill/>
            <a:ln w="222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3" name="Oval 142">
            <a:extLst>
              <a:ext uri="{FF2B5EF4-FFF2-40B4-BE49-F238E27FC236}">
                <a16:creationId xmlns:a16="http://schemas.microsoft.com/office/drawing/2014/main" id="{30D42828-9CAE-41D7-9352-ED6EFFF39B52}"/>
              </a:ext>
            </a:extLst>
          </p:cNvPr>
          <p:cNvSpPr/>
          <p:nvPr/>
        </p:nvSpPr>
        <p:spPr>
          <a:xfrm>
            <a:off x="5032596" y="4615930"/>
            <a:ext cx="299280" cy="2992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b="1" dirty="0"/>
              <a:t>+</a:t>
            </a:r>
          </a:p>
        </p:txBody>
      </p:sp>
      <p:cxnSp>
        <p:nvCxnSpPr>
          <p:cNvPr id="144" name="Connector: Curved 143">
            <a:extLst>
              <a:ext uri="{FF2B5EF4-FFF2-40B4-BE49-F238E27FC236}">
                <a16:creationId xmlns:a16="http://schemas.microsoft.com/office/drawing/2014/main" id="{CCA47F42-4EED-4245-8DCC-83E17C6F13F9}"/>
              </a:ext>
            </a:extLst>
          </p:cNvPr>
          <p:cNvCxnSpPr>
            <a:cxnSpLocks/>
            <a:stCxn id="106" idx="3"/>
            <a:endCxn id="143" idx="4"/>
          </p:cNvCxnSpPr>
          <p:nvPr/>
        </p:nvCxnSpPr>
        <p:spPr>
          <a:xfrm flipV="1">
            <a:off x="4227331" y="4915210"/>
            <a:ext cx="954905" cy="118394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2E72D8C0-8A65-418C-86CD-8CBE423C29E8}"/>
              </a:ext>
            </a:extLst>
          </p:cNvPr>
          <p:cNvCxnSpPr>
            <a:cxnSpLocks/>
            <a:stCxn id="137" idx="2"/>
            <a:endCxn id="143" idx="2"/>
          </p:cNvCxnSpPr>
          <p:nvPr/>
        </p:nvCxnSpPr>
        <p:spPr>
          <a:xfrm rot="16200000" flipH="1">
            <a:off x="4369283" y="4102257"/>
            <a:ext cx="980930" cy="34569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32FCD28F-7718-4533-A60A-4292A5C94968}"/>
              </a:ext>
            </a:extLst>
          </p:cNvPr>
          <p:cNvCxnSpPr>
            <a:cxnSpLocks/>
            <a:stCxn id="129" idx="2"/>
            <a:endCxn id="143" idx="0"/>
          </p:cNvCxnSpPr>
          <p:nvPr/>
        </p:nvCxnSpPr>
        <p:spPr>
          <a:xfrm rot="5400000">
            <a:off x="5160530" y="3237014"/>
            <a:ext cx="1400623" cy="135720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12354B9-4831-4A59-81E3-DEE2AE3DBC6A}"/>
              </a:ext>
            </a:extLst>
          </p:cNvPr>
          <p:cNvGrpSpPr/>
          <p:nvPr/>
        </p:nvGrpSpPr>
        <p:grpSpPr>
          <a:xfrm>
            <a:off x="5529679" y="4353806"/>
            <a:ext cx="2201252" cy="819810"/>
            <a:chOff x="7579997" y="4312623"/>
            <a:chExt cx="2201252" cy="819810"/>
          </a:xfrm>
        </p:grpSpPr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50711314-5140-4B3F-9D2B-5EB7C6D3C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5680" y="4365182"/>
              <a:ext cx="495295" cy="4154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131EB460-3854-42C4-BB66-600560898015}"/>
                    </a:ext>
                  </a:extLst>
                </p:cNvPr>
                <p:cNvSpPr txBox="1"/>
                <p:nvPr/>
              </p:nvSpPr>
              <p:spPr>
                <a:xfrm>
                  <a:off x="7629237" y="4797907"/>
                  <a:ext cx="2152012" cy="29758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pt-BR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pt-BR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=100 , 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𝑆𝐸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=1,084 </m:t>
                            </m:r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131EB460-3854-42C4-BB66-6005608980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237" y="4797907"/>
                  <a:ext cx="2152012" cy="29758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6AA8CC6-EF7A-40A8-84DF-0BAB681CD72A}"/>
                </a:ext>
              </a:extLst>
            </p:cNvPr>
            <p:cNvSpPr txBox="1"/>
            <p:nvPr/>
          </p:nvSpPr>
          <p:spPr>
            <a:xfrm>
              <a:off x="7742470" y="4407803"/>
              <a:ext cx="1490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accent1"/>
                  </a:solidFill>
                </a:rPr>
                <a:t>sampling distribution</a:t>
              </a:r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05DE968D-50DF-4F67-AB2A-1FC9DC860798}"/>
                </a:ext>
              </a:extLst>
            </p:cNvPr>
            <p:cNvSpPr/>
            <p:nvPr/>
          </p:nvSpPr>
          <p:spPr>
            <a:xfrm>
              <a:off x="7579997" y="4312623"/>
              <a:ext cx="2201252" cy="819810"/>
            </a:xfrm>
            <a:prstGeom prst="roundRect">
              <a:avLst>
                <a:gd name="adj" fmla="val 11983"/>
              </a:avLst>
            </a:prstGeom>
            <a:noFill/>
            <a:ln w="381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CACD922-0AFF-4EC0-914B-4D0A1436DF0D}"/>
              </a:ext>
            </a:extLst>
          </p:cNvPr>
          <p:cNvCxnSpPr>
            <a:cxnSpLocks/>
            <a:stCxn id="143" idx="6"/>
            <a:endCxn id="157" idx="1"/>
          </p:cNvCxnSpPr>
          <p:nvPr/>
        </p:nvCxnSpPr>
        <p:spPr>
          <a:xfrm flipV="1">
            <a:off x="5331876" y="4763711"/>
            <a:ext cx="197803" cy="1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4B6DB70-AF50-4C05-B1B5-DDA9C6416F02}"/>
              </a:ext>
            </a:extLst>
          </p:cNvPr>
          <p:cNvGrpSpPr/>
          <p:nvPr/>
        </p:nvGrpSpPr>
        <p:grpSpPr>
          <a:xfrm>
            <a:off x="7409376" y="3302582"/>
            <a:ext cx="2228645" cy="904057"/>
            <a:chOff x="7455556" y="3302582"/>
            <a:chExt cx="2228645" cy="904057"/>
          </a:xfrm>
        </p:grpSpPr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9652288E-14F8-460E-8504-6A44C97A1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210523" y="3636534"/>
              <a:ext cx="690688" cy="517220"/>
            </a:xfrm>
            <a:prstGeom prst="rect">
              <a:avLst/>
            </a:prstGeom>
          </p:spPr>
        </p:pic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2D5AD2EB-CEEF-4571-9C82-C745814C1C19}"/>
                </a:ext>
              </a:extLst>
            </p:cNvPr>
            <p:cNvSpPr/>
            <p:nvPr/>
          </p:nvSpPr>
          <p:spPr>
            <a:xfrm>
              <a:off x="7455556" y="3302582"/>
              <a:ext cx="2201252" cy="904057"/>
            </a:xfrm>
            <a:prstGeom prst="roundRect">
              <a:avLst>
                <a:gd name="adj" fmla="val 7430"/>
              </a:avLst>
            </a:prstGeom>
            <a:noFill/>
            <a:ln w="222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3D198E0D-7C41-40D6-BC81-A93E23C98896}"/>
                    </a:ext>
                  </a:extLst>
                </p:cNvPr>
                <p:cNvSpPr txBox="1"/>
                <p:nvPr/>
              </p:nvSpPr>
              <p:spPr>
                <a:xfrm>
                  <a:off x="7482949" y="3359535"/>
                  <a:ext cx="2201252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pt-B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≥118,2 </m:t>
                            </m:r>
                          </m:e>
                          <m:e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</m:e>
                        </m:d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pt-BR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3D198E0D-7C41-40D6-BC81-A93E23C98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2949" y="3359535"/>
                  <a:ext cx="2201252" cy="27699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1" name="Connector: Curved 170">
            <a:extLst>
              <a:ext uri="{FF2B5EF4-FFF2-40B4-BE49-F238E27FC236}">
                <a16:creationId xmlns:a16="http://schemas.microsoft.com/office/drawing/2014/main" id="{CD4B30DE-2F6F-4C7F-A760-2C9ED764E8A5}"/>
              </a:ext>
            </a:extLst>
          </p:cNvPr>
          <p:cNvCxnSpPr>
            <a:cxnSpLocks/>
            <a:stCxn id="157" idx="0"/>
            <a:endCxn id="168" idx="1"/>
          </p:cNvCxnSpPr>
          <p:nvPr/>
        </p:nvCxnSpPr>
        <p:spPr>
          <a:xfrm rot="5400000" flipH="1" flipV="1">
            <a:off x="6720243" y="3664674"/>
            <a:ext cx="599195" cy="77907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48DCB0F1-57C4-4895-8E22-386A1EEB2E16}"/>
              </a:ext>
            </a:extLst>
          </p:cNvPr>
          <p:cNvSpPr/>
          <p:nvPr/>
        </p:nvSpPr>
        <p:spPr>
          <a:xfrm>
            <a:off x="8136840" y="1912933"/>
            <a:ext cx="299280" cy="2992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b="1" dirty="0"/>
              <a:t>+</a:t>
            </a:r>
          </a:p>
        </p:txBody>
      </p: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1BD6496B-7984-4EB4-A963-25F8F4EB42BA}"/>
              </a:ext>
            </a:extLst>
          </p:cNvPr>
          <p:cNvCxnSpPr>
            <a:cxnSpLocks/>
            <a:stCxn id="112" idx="3"/>
            <a:endCxn id="174" idx="0"/>
          </p:cNvCxnSpPr>
          <p:nvPr/>
        </p:nvCxnSpPr>
        <p:spPr>
          <a:xfrm>
            <a:off x="7579997" y="714207"/>
            <a:ext cx="706483" cy="119872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7FEE6BFB-AE85-4140-96D2-0B4DE54B19E4}"/>
              </a:ext>
            </a:extLst>
          </p:cNvPr>
          <p:cNvCxnSpPr>
            <a:cxnSpLocks/>
            <a:stCxn id="168" idx="0"/>
            <a:endCxn id="174" idx="4"/>
          </p:cNvCxnSpPr>
          <p:nvPr/>
        </p:nvCxnSpPr>
        <p:spPr>
          <a:xfrm rot="16200000" flipV="1">
            <a:off x="7853057" y="2645637"/>
            <a:ext cx="1090369" cy="2235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4CE4B09B-6E57-4AFA-9375-A047BDE185D0}"/>
              </a:ext>
            </a:extLst>
          </p:cNvPr>
          <p:cNvGrpSpPr/>
          <p:nvPr/>
        </p:nvGrpSpPr>
        <p:grpSpPr>
          <a:xfrm>
            <a:off x="8585760" y="1803131"/>
            <a:ext cx="1991868" cy="509721"/>
            <a:chOff x="9249773" y="4508850"/>
            <a:chExt cx="1991868" cy="509721"/>
          </a:xfrm>
        </p:grpSpPr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D66DBA45-F42B-434B-A604-E730414D845B}"/>
                </a:ext>
              </a:extLst>
            </p:cNvPr>
            <p:cNvSpPr/>
            <p:nvPr/>
          </p:nvSpPr>
          <p:spPr>
            <a:xfrm>
              <a:off x="9329596" y="4508850"/>
              <a:ext cx="1832222" cy="509721"/>
            </a:xfrm>
            <a:prstGeom prst="roundRect">
              <a:avLst>
                <a:gd name="adj" fmla="val 743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400">
                <a:solidFill>
                  <a:schemeClr val="dk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1E143EB3-CC4E-4A5B-A96F-1C3B194DF8C5}"/>
                    </a:ext>
                  </a:extLst>
                </p:cNvPr>
                <p:cNvSpPr/>
                <p:nvPr/>
              </p:nvSpPr>
              <p:spPr>
                <a:xfrm>
                  <a:off x="9249773" y="4532878"/>
                  <a:ext cx="199186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200" b="1" dirty="0"/>
                    <a:t>we have strong evidence to reject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pt-BR" sz="1200" dirty="0"/>
                    <a:t> </a:t>
                  </a:r>
                  <a:r>
                    <a:rPr lang="pt-BR" sz="1200" b="1" dirty="0"/>
                    <a:t>in favor of</a:t>
                  </a:r>
                  <a:r>
                    <a:rPr lang="pt-BR" sz="12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1E143EB3-CC4E-4A5B-A96F-1C3B194DF8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9773" y="4532878"/>
                  <a:ext cx="1991868" cy="461665"/>
                </a:xfrm>
                <a:prstGeom prst="rect">
                  <a:avLst/>
                </a:prstGeom>
                <a:blipFill>
                  <a:blip r:embed="rId25"/>
                  <a:stretch>
                    <a:fillRect t="-1333"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E66B02E6-9B51-4F6A-B1FF-BA9216AFBDCF}"/>
              </a:ext>
            </a:extLst>
          </p:cNvPr>
          <p:cNvCxnSpPr>
            <a:cxnSpLocks/>
            <a:stCxn id="174" idx="6"/>
            <a:endCxn id="182" idx="1"/>
          </p:cNvCxnSpPr>
          <p:nvPr/>
        </p:nvCxnSpPr>
        <p:spPr>
          <a:xfrm flipV="1">
            <a:off x="8436120" y="2057992"/>
            <a:ext cx="229463" cy="4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F0B23180-2B21-4039-AF50-A33D492EF845}"/>
              </a:ext>
            </a:extLst>
          </p:cNvPr>
          <p:cNvSpPr/>
          <p:nvPr/>
        </p:nvSpPr>
        <p:spPr>
          <a:xfrm>
            <a:off x="1154545" y="36945"/>
            <a:ext cx="6604000" cy="2447637"/>
          </a:xfrm>
          <a:custGeom>
            <a:avLst/>
            <a:gdLst>
              <a:gd name="connsiteX0" fmla="*/ 840510 w 6604000"/>
              <a:gd name="connsiteY0" fmla="*/ 2382982 h 2447637"/>
              <a:gd name="connsiteX1" fmla="*/ 785091 w 6604000"/>
              <a:gd name="connsiteY1" fmla="*/ 2373746 h 2447637"/>
              <a:gd name="connsiteX2" fmla="*/ 757382 w 6604000"/>
              <a:gd name="connsiteY2" fmla="*/ 2364510 h 2447637"/>
              <a:gd name="connsiteX3" fmla="*/ 683491 w 6604000"/>
              <a:gd name="connsiteY3" fmla="*/ 2346037 h 2447637"/>
              <a:gd name="connsiteX4" fmla="*/ 600364 w 6604000"/>
              <a:gd name="connsiteY4" fmla="*/ 2299855 h 2447637"/>
              <a:gd name="connsiteX5" fmla="*/ 572655 w 6604000"/>
              <a:gd name="connsiteY5" fmla="*/ 2272146 h 2447637"/>
              <a:gd name="connsiteX6" fmla="*/ 517237 w 6604000"/>
              <a:gd name="connsiteY6" fmla="*/ 2235200 h 2447637"/>
              <a:gd name="connsiteX7" fmla="*/ 489528 w 6604000"/>
              <a:gd name="connsiteY7" fmla="*/ 2216728 h 2447637"/>
              <a:gd name="connsiteX8" fmla="*/ 434110 w 6604000"/>
              <a:gd name="connsiteY8" fmla="*/ 2170546 h 2447637"/>
              <a:gd name="connsiteX9" fmla="*/ 360219 w 6604000"/>
              <a:gd name="connsiteY9" fmla="*/ 2059710 h 2447637"/>
              <a:gd name="connsiteX10" fmla="*/ 323273 w 6604000"/>
              <a:gd name="connsiteY10" fmla="*/ 2004291 h 2447637"/>
              <a:gd name="connsiteX11" fmla="*/ 295564 w 6604000"/>
              <a:gd name="connsiteY11" fmla="*/ 1976582 h 2447637"/>
              <a:gd name="connsiteX12" fmla="*/ 249382 w 6604000"/>
              <a:gd name="connsiteY12" fmla="*/ 1930400 h 2447637"/>
              <a:gd name="connsiteX13" fmla="*/ 240146 w 6604000"/>
              <a:gd name="connsiteY13" fmla="*/ 1902691 h 2447637"/>
              <a:gd name="connsiteX14" fmla="*/ 212437 w 6604000"/>
              <a:gd name="connsiteY14" fmla="*/ 1884219 h 2447637"/>
              <a:gd name="connsiteX15" fmla="*/ 193964 w 6604000"/>
              <a:gd name="connsiteY15" fmla="*/ 1856510 h 2447637"/>
              <a:gd name="connsiteX16" fmla="*/ 166255 w 6604000"/>
              <a:gd name="connsiteY16" fmla="*/ 1773382 h 2447637"/>
              <a:gd name="connsiteX17" fmla="*/ 157019 w 6604000"/>
              <a:gd name="connsiteY17" fmla="*/ 1745673 h 2447637"/>
              <a:gd name="connsiteX18" fmla="*/ 138546 w 6604000"/>
              <a:gd name="connsiteY18" fmla="*/ 1717964 h 2447637"/>
              <a:gd name="connsiteX19" fmla="*/ 120073 w 6604000"/>
              <a:gd name="connsiteY19" fmla="*/ 1662546 h 2447637"/>
              <a:gd name="connsiteX20" fmla="*/ 110837 w 6604000"/>
              <a:gd name="connsiteY20" fmla="*/ 1625600 h 2447637"/>
              <a:gd name="connsiteX21" fmla="*/ 92364 w 6604000"/>
              <a:gd name="connsiteY21" fmla="*/ 1570182 h 2447637"/>
              <a:gd name="connsiteX22" fmla="*/ 83128 w 6604000"/>
              <a:gd name="connsiteY22" fmla="*/ 1533237 h 2447637"/>
              <a:gd name="connsiteX23" fmla="*/ 64655 w 6604000"/>
              <a:gd name="connsiteY23" fmla="*/ 1477819 h 2447637"/>
              <a:gd name="connsiteX24" fmla="*/ 46182 w 6604000"/>
              <a:gd name="connsiteY24" fmla="*/ 1403928 h 2447637"/>
              <a:gd name="connsiteX25" fmla="*/ 36946 w 6604000"/>
              <a:gd name="connsiteY25" fmla="*/ 1376219 h 2447637"/>
              <a:gd name="connsiteX26" fmla="*/ 18473 w 6604000"/>
              <a:gd name="connsiteY26" fmla="*/ 1311564 h 2447637"/>
              <a:gd name="connsiteX27" fmla="*/ 0 w 6604000"/>
              <a:gd name="connsiteY27" fmla="*/ 1089891 h 2447637"/>
              <a:gd name="connsiteX28" fmla="*/ 9237 w 6604000"/>
              <a:gd name="connsiteY28" fmla="*/ 766619 h 2447637"/>
              <a:gd name="connsiteX29" fmla="*/ 46182 w 6604000"/>
              <a:gd name="connsiteY29" fmla="*/ 683491 h 2447637"/>
              <a:gd name="connsiteX30" fmla="*/ 101600 w 6604000"/>
              <a:gd name="connsiteY30" fmla="*/ 628073 h 2447637"/>
              <a:gd name="connsiteX31" fmla="*/ 129310 w 6604000"/>
              <a:gd name="connsiteY31" fmla="*/ 600364 h 2447637"/>
              <a:gd name="connsiteX32" fmla="*/ 157019 w 6604000"/>
              <a:gd name="connsiteY32" fmla="*/ 581891 h 2447637"/>
              <a:gd name="connsiteX33" fmla="*/ 212437 w 6604000"/>
              <a:gd name="connsiteY33" fmla="*/ 526473 h 2447637"/>
              <a:gd name="connsiteX34" fmla="*/ 240146 w 6604000"/>
              <a:gd name="connsiteY34" fmla="*/ 498764 h 2447637"/>
              <a:gd name="connsiteX35" fmla="*/ 286328 w 6604000"/>
              <a:gd name="connsiteY35" fmla="*/ 443346 h 2447637"/>
              <a:gd name="connsiteX36" fmla="*/ 332510 w 6604000"/>
              <a:gd name="connsiteY36" fmla="*/ 387928 h 2447637"/>
              <a:gd name="connsiteX37" fmla="*/ 341746 w 6604000"/>
              <a:gd name="connsiteY37" fmla="*/ 360219 h 2447637"/>
              <a:gd name="connsiteX38" fmla="*/ 387928 w 6604000"/>
              <a:gd name="connsiteY38" fmla="*/ 304800 h 2447637"/>
              <a:gd name="connsiteX39" fmla="*/ 415637 w 6604000"/>
              <a:gd name="connsiteY39" fmla="*/ 295564 h 2447637"/>
              <a:gd name="connsiteX40" fmla="*/ 461819 w 6604000"/>
              <a:gd name="connsiteY40" fmla="*/ 249382 h 2447637"/>
              <a:gd name="connsiteX41" fmla="*/ 480291 w 6604000"/>
              <a:gd name="connsiteY41" fmla="*/ 221673 h 2447637"/>
              <a:gd name="connsiteX42" fmla="*/ 535710 w 6604000"/>
              <a:gd name="connsiteY42" fmla="*/ 184728 h 2447637"/>
              <a:gd name="connsiteX43" fmla="*/ 591128 w 6604000"/>
              <a:gd name="connsiteY43" fmla="*/ 147782 h 2447637"/>
              <a:gd name="connsiteX44" fmla="*/ 618837 w 6604000"/>
              <a:gd name="connsiteY44" fmla="*/ 129310 h 2447637"/>
              <a:gd name="connsiteX45" fmla="*/ 674255 w 6604000"/>
              <a:gd name="connsiteY45" fmla="*/ 110837 h 2447637"/>
              <a:gd name="connsiteX46" fmla="*/ 701964 w 6604000"/>
              <a:gd name="connsiteY46" fmla="*/ 101600 h 2447637"/>
              <a:gd name="connsiteX47" fmla="*/ 757382 w 6604000"/>
              <a:gd name="connsiteY47" fmla="*/ 92364 h 2447637"/>
              <a:gd name="connsiteX48" fmla="*/ 794328 w 6604000"/>
              <a:gd name="connsiteY48" fmla="*/ 83128 h 2447637"/>
              <a:gd name="connsiteX49" fmla="*/ 849746 w 6604000"/>
              <a:gd name="connsiteY49" fmla="*/ 73891 h 2447637"/>
              <a:gd name="connsiteX50" fmla="*/ 905164 w 6604000"/>
              <a:gd name="connsiteY50" fmla="*/ 55419 h 2447637"/>
              <a:gd name="connsiteX51" fmla="*/ 932873 w 6604000"/>
              <a:gd name="connsiteY51" fmla="*/ 46182 h 2447637"/>
              <a:gd name="connsiteX52" fmla="*/ 1006764 w 6604000"/>
              <a:gd name="connsiteY52" fmla="*/ 27710 h 2447637"/>
              <a:gd name="connsiteX53" fmla="*/ 1052946 w 6604000"/>
              <a:gd name="connsiteY53" fmla="*/ 18473 h 2447637"/>
              <a:gd name="connsiteX54" fmla="*/ 1126837 w 6604000"/>
              <a:gd name="connsiteY54" fmla="*/ 9237 h 2447637"/>
              <a:gd name="connsiteX55" fmla="*/ 1182255 w 6604000"/>
              <a:gd name="connsiteY55" fmla="*/ 0 h 2447637"/>
              <a:gd name="connsiteX56" fmla="*/ 1985819 w 6604000"/>
              <a:gd name="connsiteY56" fmla="*/ 9237 h 2447637"/>
              <a:gd name="connsiteX57" fmla="*/ 2041237 w 6604000"/>
              <a:gd name="connsiteY57" fmla="*/ 36946 h 2447637"/>
              <a:gd name="connsiteX58" fmla="*/ 2078182 w 6604000"/>
              <a:gd name="connsiteY58" fmla="*/ 46182 h 2447637"/>
              <a:gd name="connsiteX59" fmla="*/ 2170546 w 6604000"/>
              <a:gd name="connsiteY59" fmla="*/ 101600 h 2447637"/>
              <a:gd name="connsiteX60" fmla="*/ 2189019 w 6604000"/>
              <a:gd name="connsiteY60" fmla="*/ 129310 h 2447637"/>
              <a:gd name="connsiteX61" fmla="*/ 2244437 w 6604000"/>
              <a:gd name="connsiteY61" fmla="*/ 175491 h 2447637"/>
              <a:gd name="connsiteX62" fmla="*/ 2299855 w 6604000"/>
              <a:gd name="connsiteY62" fmla="*/ 267855 h 2447637"/>
              <a:gd name="connsiteX63" fmla="*/ 2327564 w 6604000"/>
              <a:gd name="connsiteY63" fmla="*/ 304800 h 2447637"/>
              <a:gd name="connsiteX64" fmla="*/ 2392219 w 6604000"/>
              <a:gd name="connsiteY64" fmla="*/ 387928 h 2447637"/>
              <a:gd name="connsiteX65" fmla="*/ 2419928 w 6604000"/>
              <a:gd name="connsiteY65" fmla="*/ 406400 h 2447637"/>
              <a:gd name="connsiteX66" fmla="*/ 2466110 w 6604000"/>
              <a:gd name="connsiteY66" fmla="*/ 415637 h 2447637"/>
              <a:gd name="connsiteX67" fmla="*/ 2632364 w 6604000"/>
              <a:gd name="connsiteY67" fmla="*/ 406400 h 2447637"/>
              <a:gd name="connsiteX68" fmla="*/ 2660073 w 6604000"/>
              <a:gd name="connsiteY68" fmla="*/ 397164 h 2447637"/>
              <a:gd name="connsiteX69" fmla="*/ 2706255 w 6604000"/>
              <a:gd name="connsiteY69" fmla="*/ 341746 h 2447637"/>
              <a:gd name="connsiteX70" fmla="*/ 2733964 w 6604000"/>
              <a:gd name="connsiteY70" fmla="*/ 314037 h 2447637"/>
              <a:gd name="connsiteX71" fmla="*/ 2752437 w 6604000"/>
              <a:gd name="connsiteY71" fmla="*/ 286328 h 2447637"/>
              <a:gd name="connsiteX72" fmla="*/ 2835564 w 6604000"/>
              <a:gd name="connsiteY72" fmla="*/ 221673 h 2447637"/>
              <a:gd name="connsiteX73" fmla="*/ 2863273 w 6604000"/>
              <a:gd name="connsiteY73" fmla="*/ 212437 h 2447637"/>
              <a:gd name="connsiteX74" fmla="*/ 2900219 w 6604000"/>
              <a:gd name="connsiteY74" fmla="*/ 184728 h 2447637"/>
              <a:gd name="connsiteX75" fmla="*/ 2937164 w 6604000"/>
              <a:gd name="connsiteY75" fmla="*/ 175491 h 2447637"/>
              <a:gd name="connsiteX76" fmla="*/ 2983346 w 6604000"/>
              <a:gd name="connsiteY76" fmla="*/ 157019 h 2447637"/>
              <a:gd name="connsiteX77" fmla="*/ 3066473 w 6604000"/>
              <a:gd name="connsiteY77" fmla="*/ 129310 h 2447637"/>
              <a:gd name="connsiteX78" fmla="*/ 3094182 w 6604000"/>
              <a:gd name="connsiteY78" fmla="*/ 110837 h 2447637"/>
              <a:gd name="connsiteX79" fmla="*/ 3380510 w 6604000"/>
              <a:gd name="connsiteY79" fmla="*/ 110837 h 2447637"/>
              <a:gd name="connsiteX80" fmla="*/ 3426691 w 6604000"/>
              <a:gd name="connsiteY80" fmla="*/ 120073 h 2447637"/>
              <a:gd name="connsiteX81" fmla="*/ 3509819 w 6604000"/>
              <a:gd name="connsiteY81" fmla="*/ 184728 h 2447637"/>
              <a:gd name="connsiteX82" fmla="*/ 3537528 w 6604000"/>
              <a:gd name="connsiteY82" fmla="*/ 240146 h 2447637"/>
              <a:gd name="connsiteX83" fmla="*/ 3565237 w 6604000"/>
              <a:gd name="connsiteY83" fmla="*/ 258619 h 2447637"/>
              <a:gd name="connsiteX84" fmla="*/ 3620655 w 6604000"/>
              <a:gd name="connsiteY84" fmla="*/ 314037 h 2447637"/>
              <a:gd name="connsiteX85" fmla="*/ 3648364 w 6604000"/>
              <a:gd name="connsiteY85" fmla="*/ 341746 h 2447637"/>
              <a:gd name="connsiteX86" fmla="*/ 3676073 w 6604000"/>
              <a:gd name="connsiteY86" fmla="*/ 350982 h 2447637"/>
              <a:gd name="connsiteX87" fmla="*/ 3722255 w 6604000"/>
              <a:gd name="connsiteY87" fmla="*/ 341746 h 2447637"/>
              <a:gd name="connsiteX88" fmla="*/ 3805382 w 6604000"/>
              <a:gd name="connsiteY88" fmla="*/ 267855 h 2447637"/>
              <a:gd name="connsiteX89" fmla="*/ 3823855 w 6604000"/>
              <a:gd name="connsiteY89" fmla="*/ 240146 h 2447637"/>
              <a:gd name="connsiteX90" fmla="*/ 3897746 w 6604000"/>
              <a:gd name="connsiteY90" fmla="*/ 166255 h 2447637"/>
              <a:gd name="connsiteX91" fmla="*/ 3934691 w 6604000"/>
              <a:gd name="connsiteY91" fmla="*/ 157019 h 2447637"/>
              <a:gd name="connsiteX92" fmla="*/ 3962400 w 6604000"/>
              <a:gd name="connsiteY92" fmla="*/ 138546 h 2447637"/>
              <a:gd name="connsiteX93" fmla="*/ 4368800 w 6604000"/>
              <a:gd name="connsiteY93" fmla="*/ 110837 h 2447637"/>
              <a:gd name="connsiteX94" fmla="*/ 4516582 w 6604000"/>
              <a:gd name="connsiteY94" fmla="*/ 101600 h 2447637"/>
              <a:gd name="connsiteX95" fmla="*/ 4553528 w 6604000"/>
              <a:gd name="connsiteY95" fmla="*/ 92364 h 2447637"/>
              <a:gd name="connsiteX96" fmla="*/ 4645891 w 6604000"/>
              <a:gd name="connsiteY96" fmla="*/ 83128 h 2447637"/>
              <a:gd name="connsiteX97" fmla="*/ 5283200 w 6604000"/>
              <a:gd name="connsiteY97" fmla="*/ 83128 h 2447637"/>
              <a:gd name="connsiteX98" fmla="*/ 5357091 w 6604000"/>
              <a:gd name="connsiteY98" fmla="*/ 92364 h 2447637"/>
              <a:gd name="connsiteX99" fmla="*/ 5394037 w 6604000"/>
              <a:gd name="connsiteY99" fmla="*/ 101600 h 2447637"/>
              <a:gd name="connsiteX100" fmla="*/ 5440219 w 6604000"/>
              <a:gd name="connsiteY100" fmla="*/ 110837 h 2447637"/>
              <a:gd name="connsiteX101" fmla="*/ 5477164 w 6604000"/>
              <a:gd name="connsiteY101" fmla="*/ 120073 h 2447637"/>
              <a:gd name="connsiteX102" fmla="*/ 5643419 w 6604000"/>
              <a:gd name="connsiteY102" fmla="*/ 138546 h 2447637"/>
              <a:gd name="connsiteX103" fmla="*/ 5800437 w 6604000"/>
              <a:gd name="connsiteY103" fmla="*/ 157019 h 2447637"/>
              <a:gd name="connsiteX104" fmla="*/ 6373091 w 6604000"/>
              <a:gd name="connsiteY104" fmla="*/ 166255 h 2447637"/>
              <a:gd name="connsiteX105" fmla="*/ 6511637 w 6604000"/>
              <a:gd name="connsiteY105" fmla="*/ 184728 h 2447637"/>
              <a:gd name="connsiteX106" fmla="*/ 6539346 w 6604000"/>
              <a:gd name="connsiteY106" fmla="*/ 203200 h 2447637"/>
              <a:gd name="connsiteX107" fmla="*/ 6557819 w 6604000"/>
              <a:gd name="connsiteY107" fmla="*/ 230910 h 2447637"/>
              <a:gd name="connsiteX108" fmla="*/ 6567055 w 6604000"/>
              <a:gd name="connsiteY108" fmla="*/ 267855 h 2447637"/>
              <a:gd name="connsiteX109" fmla="*/ 6548582 w 6604000"/>
              <a:gd name="connsiteY109" fmla="*/ 434110 h 2447637"/>
              <a:gd name="connsiteX110" fmla="*/ 6557819 w 6604000"/>
              <a:gd name="connsiteY110" fmla="*/ 628073 h 2447637"/>
              <a:gd name="connsiteX111" fmla="*/ 6567055 w 6604000"/>
              <a:gd name="connsiteY111" fmla="*/ 665019 h 2447637"/>
              <a:gd name="connsiteX112" fmla="*/ 6576291 w 6604000"/>
              <a:gd name="connsiteY112" fmla="*/ 766619 h 2447637"/>
              <a:gd name="connsiteX113" fmla="*/ 6585528 w 6604000"/>
              <a:gd name="connsiteY113" fmla="*/ 803564 h 2447637"/>
              <a:gd name="connsiteX114" fmla="*/ 6594764 w 6604000"/>
              <a:gd name="connsiteY114" fmla="*/ 849746 h 2447637"/>
              <a:gd name="connsiteX115" fmla="*/ 6604000 w 6604000"/>
              <a:gd name="connsiteY115" fmla="*/ 923637 h 2447637"/>
              <a:gd name="connsiteX116" fmla="*/ 6585528 w 6604000"/>
              <a:gd name="connsiteY116" fmla="*/ 1126837 h 2447637"/>
              <a:gd name="connsiteX117" fmla="*/ 6557819 w 6604000"/>
              <a:gd name="connsiteY117" fmla="*/ 1182255 h 2447637"/>
              <a:gd name="connsiteX118" fmla="*/ 6530110 w 6604000"/>
              <a:gd name="connsiteY118" fmla="*/ 1200728 h 2447637"/>
              <a:gd name="connsiteX119" fmla="*/ 6446982 w 6604000"/>
              <a:gd name="connsiteY119" fmla="*/ 1265382 h 2447637"/>
              <a:gd name="connsiteX120" fmla="*/ 6326910 w 6604000"/>
              <a:gd name="connsiteY120" fmla="*/ 1283855 h 2447637"/>
              <a:gd name="connsiteX121" fmla="*/ 5357091 w 6604000"/>
              <a:gd name="connsiteY121" fmla="*/ 1274619 h 2447637"/>
              <a:gd name="connsiteX122" fmla="*/ 5329382 w 6604000"/>
              <a:gd name="connsiteY122" fmla="*/ 1265382 h 2447637"/>
              <a:gd name="connsiteX123" fmla="*/ 5200073 w 6604000"/>
              <a:gd name="connsiteY123" fmla="*/ 1256146 h 2447637"/>
              <a:gd name="connsiteX124" fmla="*/ 5172364 w 6604000"/>
              <a:gd name="connsiteY124" fmla="*/ 1246910 h 2447637"/>
              <a:gd name="connsiteX125" fmla="*/ 4664364 w 6604000"/>
              <a:gd name="connsiteY125" fmla="*/ 1246910 h 2447637"/>
              <a:gd name="connsiteX126" fmla="*/ 4664364 w 6604000"/>
              <a:gd name="connsiteY126" fmla="*/ 1616364 h 2447637"/>
              <a:gd name="connsiteX127" fmla="*/ 4673600 w 6604000"/>
              <a:gd name="connsiteY127" fmla="*/ 1644073 h 2447637"/>
              <a:gd name="connsiteX128" fmla="*/ 4664364 w 6604000"/>
              <a:gd name="connsiteY128" fmla="*/ 1801091 h 2447637"/>
              <a:gd name="connsiteX129" fmla="*/ 4645891 w 6604000"/>
              <a:gd name="connsiteY129" fmla="*/ 1893455 h 2447637"/>
              <a:gd name="connsiteX130" fmla="*/ 4627419 w 6604000"/>
              <a:gd name="connsiteY130" fmla="*/ 2022764 h 2447637"/>
              <a:gd name="connsiteX131" fmla="*/ 4581237 w 6604000"/>
              <a:gd name="connsiteY131" fmla="*/ 2115128 h 2447637"/>
              <a:gd name="connsiteX132" fmla="*/ 4525819 w 6604000"/>
              <a:gd name="connsiteY132" fmla="*/ 2161310 h 2447637"/>
              <a:gd name="connsiteX133" fmla="*/ 4498110 w 6604000"/>
              <a:gd name="connsiteY133" fmla="*/ 2170546 h 2447637"/>
              <a:gd name="connsiteX134" fmla="*/ 4257964 w 6604000"/>
              <a:gd name="connsiteY134" fmla="*/ 2179782 h 2447637"/>
              <a:gd name="connsiteX135" fmla="*/ 3168073 w 6604000"/>
              <a:gd name="connsiteY135" fmla="*/ 2170546 h 2447637"/>
              <a:gd name="connsiteX136" fmla="*/ 2807855 w 6604000"/>
              <a:gd name="connsiteY136" fmla="*/ 2152073 h 2447637"/>
              <a:gd name="connsiteX137" fmla="*/ 2780146 w 6604000"/>
              <a:gd name="connsiteY137" fmla="*/ 2142837 h 2447637"/>
              <a:gd name="connsiteX138" fmla="*/ 2724728 w 6604000"/>
              <a:gd name="connsiteY138" fmla="*/ 2105891 h 2447637"/>
              <a:gd name="connsiteX139" fmla="*/ 2678546 w 6604000"/>
              <a:gd name="connsiteY139" fmla="*/ 2050473 h 2447637"/>
              <a:gd name="connsiteX140" fmla="*/ 2669310 w 6604000"/>
              <a:gd name="connsiteY140" fmla="*/ 2022764 h 2447637"/>
              <a:gd name="connsiteX141" fmla="*/ 2613891 w 6604000"/>
              <a:gd name="connsiteY141" fmla="*/ 1967346 h 2447637"/>
              <a:gd name="connsiteX142" fmla="*/ 2604655 w 6604000"/>
              <a:gd name="connsiteY142" fmla="*/ 1939637 h 2447637"/>
              <a:gd name="connsiteX143" fmla="*/ 2521528 w 6604000"/>
              <a:gd name="connsiteY143" fmla="*/ 1893455 h 2447637"/>
              <a:gd name="connsiteX144" fmla="*/ 2438400 w 6604000"/>
              <a:gd name="connsiteY144" fmla="*/ 1902691 h 2447637"/>
              <a:gd name="connsiteX145" fmla="*/ 2382982 w 6604000"/>
              <a:gd name="connsiteY145" fmla="*/ 1948873 h 2447637"/>
              <a:gd name="connsiteX146" fmla="*/ 2355273 w 6604000"/>
              <a:gd name="connsiteY146" fmla="*/ 1967346 h 2447637"/>
              <a:gd name="connsiteX147" fmla="*/ 2309091 w 6604000"/>
              <a:gd name="connsiteY147" fmla="*/ 2013528 h 2447637"/>
              <a:gd name="connsiteX148" fmla="*/ 2281382 w 6604000"/>
              <a:gd name="connsiteY148" fmla="*/ 2050473 h 2447637"/>
              <a:gd name="connsiteX149" fmla="*/ 2262910 w 6604000"/>
              <a:gd name="connsiteY149" fmla="*/ 2078182 h 2447637"/>
              <a:gd name="connsiteX150" fmla="*/ 2235200 w 6604000"/>
              <a:gd name="connsiteY150" fmla="*/ 2096655 h 2447637"/>
              <a:gd name="connsiteX151" fmla="*/ 2189019 w 6604000"/>
              <a:gd name="connsiteY151" fmla="*/ 2152073 h 2447637"/>
              <a:gd name="connsiteX152" fmla="*/ 2170546 w 6604000"/>
              <a:gd name="connsiteY152" fmla="*/ 2179782 h 2447637"/>
              <a:gd name="connsiteX153" fmla="*/ 2115128 w 6604000"/>
              <a:gd name="connsiteY153" fmla="*/ 2216728 h 2447637"/>
              <a:gd name="connsiteX154" fmla="*/ 2087419 w 6604000"/>
              <a:gd name="connsiteY154" fmla="*/ 2235200 h 2447637"/>
              <a:gd name="connsiteX155" fmla="*/ 2059710 w 6604000"/>
              <a:gd name="connsiteY155" fmla="*/ 2253673 h 2447637"/>
              <a:gd name="connsiteX156" fmla="*/ 2032000 w 6604000"/>
              <a:gd name="connsiteY156" fmla="*/ 2262910 h 2447637"/>
              <a:gd name="connsiteX157" fmla="*/ 1939637 w 6604000"/>
              <a:gd name="connsiteY157" fmla="*/ 2290619 h 2447637"/>
              <a:gd name="connsiteX158" fmla="*/ 1911928 w 6604000"/>
              <a:gd name="connsiteY158" fmla="*/ 2299855 h 2447637"/>
              <a:gd name="connsiteX159" fmla="*/ 1847273 w 6604000"/>
              <a:gd name="connsiteY159" fmla="*/ 2336800 h 2447637"/>
              <a:gd name="connsiteX160" fmla="*/ 1754910 w 6604000"/>
              <a:gd name="connsiteY160" fmla="*/ 2364510 h 2447637"/>
              <a:gd name="connsiteX161" fmla="*/ 1727200 w 6604000"/>
              <a:gd name="connsiteY161" fmla="*/ 2373746 h 2447637"/>
              <a:gd name="connsiteX162" fmla="*/ 1681019 w 6604000"/>
              <a:gd name="connsiteY162" fmla="*/ 2382982 h 2447637"/>
              <a:gd name="connsiteX163" fmla="*/ 1653310 w 6604000"/>
              <a:gd name="connsiteY163" fmla="*/ 2392219 h 2447637"/>
              <a:gd name="connsiteX164" fmla="*/ 1524000 w 6604000"/>
              <a:gd name="connsiteY164" fmla="*/ 2410691 h 2447637"/>
              <a:gd name="connsiteX165" fmla="*/ 1468582 w 6604000"/>
              <a:gd name="connsiteY165" fmla="*/ 2429164 h 2447637"/>
              <a:gd name="connsiteX166" fmla="*/ 1440873 w 6604000"/>
              <a:gd name="connsiteY166" fmla="*/ 2438400 h 2447637"/>
              <a:gd name="connsiteX167" fmla="*/ 1366982 w 6604000"/>
              <a:gd name="connsiteY167" fmla="*/ 2447637 h 2447637"/>
              <a:gd name="connsiteX168" fmla="*/ 932873 w 6604000"/>
              <a:gd name="connsiteY168" fmla="*/ 2438400 h 2447637"/>
              <a:gd name="connsiteX169" fmla="*/ 849746 w 6604000"/>
              <a:gd name="connsiteY169" fmla="*/ 2410691 h 2447637"/>
              <a:gd name="connsiteX170" fmla="*/ 840510 w 6604000"/>
              <a:gd name="connsiteY170" fmla="*/ 2382982 h 244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6604000" h="2447637">
                <a:moveTo>
                  <a:pt x="840510" y="2382982"/>
                </a:moveTo>
                <a:cubicBezTo>
                  <a:pt x="822037" y="2379903"/>
                  <a:pt x="803373" y="2377808"/>
                  <a:pt x="785091" y="2373746"/>
                </a:cubicBezTo>
                <a:cubicBezTo>
                  <a:pt x="775587" y="2371634"/>
                  <a:pt x="766827" y="2366871"/>
                  <a:pt x="757382" y="2364510"/>
                </a:cubicBezTo>
                <a:lnTo>
                  <a:pt x="683491" y="2346037"/>
                </a:lnTo>
                <a:cubicBezTo>
                  <a:pt x="619972" y="2303690"/>
                  <a:pt x="649135" y="2316112"/>
                  <a:pt x="600364" y="2299855"/>
                </a:cubicBezTo>
                <a:cubicBezTo>
                  <a:pt x="591128" y="2290619"/>
                  <a:pt x="582966" y="2280165"/>
                  <a:pt x="572655" y="2272146"/>
                </a:cubicBezTo>
                <a:cubicBezTo>
                  <a:pt x="555130" y="2258516"/>
                  <a:pt x="535710" y="2247515"/>
                  <a:pt x="517237" y="2235200"/>
                </a:cubicBezTo>
                <a:cubicBezTo>
                  <a:pt x="508001" y="2229043"/>
                  <a:pt x="497377" y="2224577"/>
                  <a:pt x="489528" y="2216728"/>
                </a:cubicBezTo>
                <a:cubicBezTo>
                  <a:pt x="453970" y="2181170"/>
                  <a:pt x="472687" y="2196265"/>
                  <a:pt x="434110" y="2170546"/>
                </a:cubicBezTo>
                <a:lnTo>
                  <a:pt x="360219" y="2059710"/>
                </a:lnTo>
                <a:lnTo>
                  <a:pt x="323273" y="2004291"/>
                </a:lnTo>
                <a:cubicBezTo>
                  <a:pt x="314037" y="1995055"/>
                  <a:pt x="303926" y="1986617"/>
                  <a:pt x="295564" y="1976582"/>
                </a:cubicBezTo>
                <a:cubicBezTo>
                  <a:pt x="257079" y="1930400"/>
                  <a:pt x="300182" y="1964267"/>
                  <a:pt x="249382" y="1930400"/>
                </a:cubicBezTo>
                <a:cubicBezTo>
                  <a:pt x="246303" y="1921164"/>
                  <a:pt x="246228" y="1910293"/>
                  <a:pt x="240146" y="1902691"/>
                </a:cubicBezTo>
                <a:cubicBezTo>
                  <a:pt x="233212" y="1894023"/>
                  <a:pt x="220286" y="1892068"/>
                  <a:pt x="212437" y="1884219"/>
                </a:cubicBezTo>
                <a:cubicBezTo>
                  <a:pt x="204587" y="1876370"/>
                  <a:pt x="200122" y="1865746"/>
                  <a:pt x="193964" y="1856510"/>
                </a:cubicBezTo>
                <a:lnTo>
                  <a:pt x="166255" y="1773382"/>
                </a:lnTo>
                <a:cubicBezTo>
                  <a:pt x="163176" y="1764146"/>
                  <a:pt x="162420" y="1753774"/>
                  <a:pt x="157019" y="1745673"/>
                </a:cubicBezTo>
                <a:lnTo>
                  <a:pt x="138546" y="1717964"/>
                </a:lnTo>
                <a:cubicBezTo>
                  <a:pt x="132388" y="1699491"/>
                  <a:pt x="124795" y="1681437"/>
                  <a:pt x="120073" y="1662546"/>
                </a:cubicBezTo>
                <a:cubicBezTo>
                  <a:pt x="116994" y="1650231"/>
                  <a:pt x="114485" y="1637759"/>
                  <a:pt x="110837" y="1625600"/>
                </a:cubicBezTo>
                <a:cubicBezTo>
                  <a:pt x="105242" y="1606949"/>
                  <a:pt x="97087" y="1589073"/>
                  <a:pt x="92364" y="1570182"/>
                </a:cubicBezTo>
                <a:cubicBezTo>
                  <a:pt x="89285" y="1557867"/>
                  <a:pt x="86776" y="1545396"/>
                  <a:pt x="83128" y="1533237"/>
                </a:cubicBezTo>
                <a:cubicBezTo>
                  <a:pt x="77533" y="1514586"/>
                  <a:pt x="69378" y="1496710"/>
                  <a:pt x="64655" y="1477819"/>
                </a:cubicBezTo>
                <a:cubicBezTo>
                  <a:pt x="58497" y="1453189"/>
                  <a:pt x="54210" y="1428014"/>
                  <a:pt x="46182" y="1403928"/>
                </a:cubicBezTo>
                <a:cubicBezTo>
                  <a:pt x="43103" y="1394692"/>
                  <a:pt x="39621" y="1385580"/>
                  <a:pt x="36946" y="1376219"/>
                </a:cubicBezTo>
                <a:cubicBezTo>
                  <a:pt x="13759" y="1295061"/>
                  <a:pt x="40613" y="1377980"/>
                  <a:pt x="18473" y="1311564"/>
                </a:cubicBezTo>
                <a:cubicBezTo>
                  <a:pt x="8539" y="1232092"/>
                  <a:pt x="0" y="1176159"/>
                  <a:pt x="0" y="1089891"/>
                </a:cubicBezTo>
                <a:cubicBezTo>
                  <a:pt x="0" y="982090"/>
                  <a:pt x="1370" y="874133"/>
                  <a:pt x="9237" y="766619"/>
                </a:cubicBezTo>
                <a:cubicBezTo>
                  <a:pt x="10988" y="742689"/>
                  <a:pt x="28443" y="703448"/>
                  <a:pt x="46182" y="683491"/>
                </a:cubicBezTo>
                <a:cubicBezTo>
                  <a:pt x="63538" y="663965"/>
                  <a:pt x="83127" y="646546"/>
                  <a:pt x="101600" y="628073"/>
                </a:cubicBezTo>
                <a:cubicBezTo>
                  <a:pt x="110837" y="618837"/>
                  <a:pt x="118442" y="607610"/>
                  <a:pt x="129310" y="600364"/>
                </a:cubicBezTo>
                <a:cubicBezTo>
                  <a:pt x="138546" y="594206"/>
                  <a:pt x="148722" y="589266"/>
                  <a:pt x="157019" y="581891"/>
                </a:cubicBezTo>
                <a:cubicBezTo>
                  <a:pt x="176545" y="564535"/>
                  <a:pt x="193964" y="544946"/>
                  <a:pt x="212437" y="526473"/>
                </a:cubicBezTo>
                <a:cubicBezTo>
                  <a:pt x="221673" y="517237"/>
                  <a:pt x="232900" y="509632"/>
                  <a:pt x="240146" y="498764"/>
                </a:cubicBezTo>
                <a:cubicBezTo>
                  <a:pt x="286015" y="429961"/>
                  <a:pt x="227058" y="514471"/>
                  <a:pt x="286328" y="443346"/>
                </a:cubicBezTo>
                <a:cubicBezTo>
                  <a:pt x="350616" y="366199"/>
                  <a:pt x="251563" y="468872"/>
                  <a:pt x="332510" y="387928"/>
                </a:cubicBezTo>
                <a:cubicBezTo>
                  <a:pt x="335589" y="378692"/>
                  <a:pt x="337392" y="368927"/>
                  <a:pt x="341746" y="360219"/>
                </a:cubicBezTo>
                <a:cubicBezTo>
                  <a:pt x="350264" y="343182"/>
                  <a:pt x="372610" y="315012"/>
                  <a:pt x="387928" y="304800"/>
                </a:cubicBezTo>
                <a:cubicBezTo>
                  <a:pt x="396029" y="299399"/>
                  <a:pt x="406401" y="298643"/>
                  <a:pt x="415637" y="295564"/>
                </a:cubicBezTo>
                <a:cubicBezTo>
                  <a:pt x="464901" y="221669"/>
                  <a:pt x="400240" y="310962"/>
                  <a:pt x="461819" y="249382"/>
                </a:cubicBezTo>
                <a:cubicBezTo>
                  <a:pt x="469668" y="241533"/>
                  <a:pt x="471937" y="228983"/>
                  <a:pt x="480291" y="221673"/>
                </a:cubicBezTo>
                <a:cubicBezTo>
                  <a:pt x="496999" y="207053"/>
                  <a:pt x="517237" y="197043"/>
                  <a:pt x="535710" y="184728"/>
                </a:cubicBezTo>
                <a:lnTo>
                  <a:pt x="591128" y="147782"/>
                </a:lnTo>
                <a:cubicBezTo>
                  <a:pt x="600364" y="141625"/>
                  <a:pt x="608306" y="132820"/>
                  <a:pt x="618837" y="129310"/>
                </a:cubicBezTo>
                <a:lnTo>
                  <a:pt x="674255" y="110837"/>
                </a:lnTo>
                <a:cubicBezTo>
                  <a:pt x="683491" y="107758"/>
                  <a:pt x="692360" y="103201"/>
                  <a:pt x="701964" y="101600"/>
                </a:cubicBezTo>
                <a:cubicBezTo>
                  <a:pt x="720437" y="98521"/>
                  <a:pt x="739018" y="96037"/>
                  <a:pt x="757382" y="92364"/>
                </a:cubicBezTo>
                <a:cubicBezTo>
                  <a:pt x="769830" y="89875"/>
                  <a:pt x="781880" y="85618"/>
                  <a:pt x="794328" y="83128"/>
                </a:cubicBezTo>
                <a:cubicBezTo>
                  <a:pt x="812692" y="79455"/>
                  <a:pt x="831578" y="78433"/>
                  <a:pt x="849746" y="73891"/>
                </a:cubicBezTo>
                <a:cubicBezTo>
                  <a:pt x="868636" y="69168"/>
                  <a:pt x="886691" y="61577"/>
                  <a:pt x="905164" y="55419"/>
                </a:cubicBezTo>
                <a:cubicBezTo>
                  <a:pt x="914400" y="52340"/>
                  <a:pt x="923428" y="48543"/>
                  <a:pt x="932873" y="46182"/>
                </a:cubicBezTo>
                <a:cubicBezTo>
                  <a:pt x="957503" y="40025"/>
                  <a:pt x="981869" y="32689"/>
                  <a:pt x="1006764" y="27710"/>
                </a:cubicBezTo>
                <a:cubicBezTo>
                  <a:pt x="1022158" y="24631"/>
                  <a:pt x="1037430" y="20860"/>
                  <a:pt x="1052946" y="18473"/>
                </a:cubicBezTo>
                <a:cubicBezTo>
                  <a:pt x="1077479" y="14699"/>
                  <a:pt x="1102264" y="12747"/>
                  <a:pt x="1126837" y="9237"/>
                </a:cubicBezTo>
                <a:cubicBezTo>
                  <a:pt x="1145376" y="6588"/>
                  <a:pt x="1163782" y="3079"/>
                  <a:pt x="1182255" y="0"/>
                </a:cubicBezTo>
                <a:lnTo>
                  <a:pt x="1985819" y="9237"/>
                </a:lnTo>
                <a:cubicBezTo>
                  <a:pt x="2013186" y="9845"/>
                  <a:pt x="2017825" y="26912"/>
                  <a:pt x="2041237" y="36946"/>
                </a:cubicBezTo>
                <a:cubicBezTo>
                  <a:pt x="2052905" y="41946"/>
                  <a:pt x="2065867" y="43103"/>
                  <a:pt x="2078182" y="46182"/>
                </a:cubicBezTo>
                <a:cubicBezTo>
                  <a:pt x="2145056" y="90766"/>
                  <a:pt x="2113742" y="73200"/>
                  <a:pt x="2170546" y="101600"/>
                </a:cubicBezTo>
                <a:cubicBezTo>
                  <a:pt x="2176704" y="110837"/>
                  <a:pt x="2181169" y="121460"/>
                  <a:pt x="2189019" y="129310"/>
                </a:cubicBezTo>
                <a:cubicBezTo>
                  <a:pt x="2242385" y="182676"/>
                  <a:pt x="2191477" y="107398"/>
                  <a:pt x="2244437" y="175491"/>
                </a:cubicBezTo>
                <a:cubicBezTo>
                  <a:pt x="2316908" y="268669"/>
                  <a:pt x="2254158" y="194740"/>
                  <a:pt x="2299855" y="267855"/>
                </a:cubicBezTo>
                <a:cubicBezTo>
                  <a:pt x="2308014" y="280909"/>
                  <a:pt x="2318736" y="292189"/>
                  <a:pt x="2327564" y="304800"/>
                </a:cubicBezTo>
                <a:cubicBezTo>
                  <a:pt x="2356399" y="345993"/>
                  <a:pt x="2357846" y="359284"/>
                  <a:pt x="2392219" y="387928"/>
                </a:cubicBezTo>
                <a:cubicBezTo>
                  <a:pt x="2400747" y="395034"/>
                  <a:pt x="2409534" y="402502"/>
                  <a:pt x="2419928" y="406400"/>
                </a:cubicBezTo>
                <a:cubicBezTo>
                  <a:pt x="2434627" y="411912"/>
                  <a:pt x="2450716" y="412558"/>
                  <a:pt x="2466110" y="415637"/>
                </a:cubicBezTo>
                <a:cubicBezTo>
                  <a:pt x="2521528" y="412558"/>
                  <a:pt x="2577111" y="411662"/>
                  <a:pt x="2632364" y="406400"/>
                </a:cubicBezTo>
                <a:cubicBezTo>
                  <a:pt x="2642056" y="405477"/>
                  <a:pt x="2651972" y="402564"/>
                  <a:pt x="2660073" y="397164"/>
                </a:cubicBezTo>
                <a:cubicBezTo>
                  <a:pt x="2690429" y="376927"/>
                  <a:pt x="2684958" y="367303"/>
                  <a:pt x="2706255" y="341746"/>
                </a:cubicBezTo>
                <a:cubicBezTo>
                  <a:pt x="2714617" y="331711"/>
                  <a:pt x="2725602" y="324072"/>
                  <a:pt x="2733964" y="314037"/>
                </a:cubicBezTo>
                <a:cubicBezTo>
                  <a:pt x="2741071" y="305509"/>
                  <a:pt x="2745330" y="294856"/>
                  <a:pt x="2752437" y="286328"/>
                </a:cubicBezTo>
                <a:cubicBezTo>
                  <a:pt x="2770827" y="264260"/>
                  <a:pt x="2811799" y="229594"/>
                  <a:pt x="2835564" y="221673"/>
                </a:cubicBezTo>
                <a:lnTo>
                  <a:pt x="2863273" y="212437"/>
                </a:lnTo>
                <a:cubicBezTo>
                  <a:pt x="2875588" y="203201"/>
                  <a:pt x="2886450" y="191613"/>
                  <a:pt x="2900219" y="184728"/>
                </a:cubicBezTo>
                <a:cubicBezTo>
                  <a:pt x="2911573" y="179051"/>
                  <a:pt x="2925121" y="179505"/>
                  <a:pt x="2937164" y="175491"/>
                </a:cubicBezTo>
                <a:cubicBezTo>
                  <a:pt x="2952893" y="170248"/>
                  <a:pt x="2967732" y="162595"/>
                  <a:pt x="2983346" y="157019"/>
                </a:cubicBezTo>
                <a:cubicBezTo>
                  <a:pt x="3010852" y="147195"/>
                  <a:pt x="3066473" y="129310"/>
                  <a:pt x="3066473" y="129310"/>
                </a:cubicBezTo>
                <a:cubicBezTo>
                  <a:pt x="3075709" y="123152"/>
                  <a:pt x="3083472" y="113758"/>
                  <a:pt x="3094182" y="110837"/>
                </a:cubicBezTo>
                <a:cubicBezTo>
                  <a:pt x="3171028" y="89878"/>
                  <a:pt x="3335669" y="108887"/>
                  <a:pt x="3380510" y="110837"/>
                </a:cubicBezTo>
                <a:cubicBezTo>
                  <a:pt x="3395904" y="113916"/>
                  <a:pt x="3412400" y="113577"/>
                  <a:pt x="3426691" y="120073"/>
                </a:cubicBezTo>
                <a:cubicBezTo>
                  <a:pt x="3467200" y="138486"/>
                  <a:pt x="3481577" y="156486"/>
                  <a:pt x="3509819" y="184728"/>
                </a:cubicBezTo>
                <a:cubicBezTo>
                  <a:pt x="3517331" y="207266"/>
                  <a:pt x="3519622" y="222240"/>
                  <a:pt x="3537528" y="240146"/>
                </a:cubicBezTo>
                <a:cubicBezTo>
                  <a:pt x="3545377" y="247995"/>
                  <a:pt x="3556940" y="251244"/>
                  <a:pt x="3565237" y="258619"/>
                </a:cubicBezTo>
                <a:cubicBezTo>
                  <a:pt x="3584763" y="275975"/>
                  <a:pt x="3602182" y="295564"/>
                  <a:pt x="3620655" y="314037"/>
                </a:cubicBezTo>
                <a:cubicBezTo>
                  <a:pt x="3629891" y="323273"/>
                  <a:pt x="3635972" y="337616"/>
                  <a:pt x="3648364" y="341746"/>
                </a:cubicBezTo>
                <a:lnTo>
                  <a:pt x="3676073" y="350982"/>
                </a:lnTo>
                <a:cubicBezTo>
                  <a:pt x="3691467" y="347903"/>
                  <a:pt x="3707556" y="347258"/>
                  <a:pt x="3722255" y="341746"/>
                </a:cubicBezTo>
                <a:cubicBezTo>
                  <a:pt x="3746933" y="332492"/>
                  <a:pt x="3800403" y="275323"/>
                  <a:pt x="3805382" y="267855"/>
                </a:cubicBezTo>
                <a:cubicBezTo>
                  <a:pt x="3811540" y="258619"/>
                  <a:pt x="3816388" y="248360"/>
                  <a:pt x="3823855" y="240146"/>
                </a:cubicBezTo>
                <a:cubicBezTo>
                  <a:pt x="3847286" y="214372"/>
                  <a:pt x="3863953" y="174703"/>
                  <a:pt x="3897746" y="166255"/>
                </a:cubicBezTo>
                <a:lnTo>
                  <a:pt x="3934691" y="157019"/>
                </a:lnTo>
                <a:cubicBezTo>
                  <a:pt x="3943927" y="150861"/>
                  <a:pt x="3951968" y="142340"/>
                  <a:pt x="3962400" y="138546"/>
                </a:cubicBezTo>
                <a:cubicBezTo>
                  <a:pt x="4082463" y="94886"/>
                  <a:pt x="4279048" y="113330"/>
                  <a:pt x="4368800" y="110837"/>
                </a:cubicBezTo>
                <a:cubicBezTo>
                  <a:pt x="4418061" y="107758"/>
                  <a:pt x="4467470" y="106511"/>
                  <a:pt x="4516582" y="101600"/>
                </a:cubicBezTo>
                <a:cubicBezTo>
                  <a:pt x="4529213" y="100337"/>
                  <a:pt x="4540961" y="94159"/>
                  <a:pt x="4553528" y="92364"/>
                </a:cubicBezTo>
                <a:cubicBezTo>
                  <a:pt x="4584158" y="87988"/>
                  <a:pt x="4615103" y="86207"/>
                  <a:pt x="4645891" y="83128"/>
                </a:cubicBezTo>
                <a:cubicBezTo>
                  <a:pt x="4882733" y="35757"/>
                  <a:pt x="4708749" y="67171"/>
                  <a:pt x="5283200" y="83128"/>
                </a:cubicBezTo>
                <a:cubicBezTo>
                  <a:pt x="5308012" y="83817"/>
                  <a:pt x="5332607" y="88283"/>
                  <a:pt x="5357091" y="92364"/>
                </a:cubicBezTo>
                <a:cubicBezTo>
                  <a:pt x="5369613" y="94451"/>
                  <a:pt x="5381645" y="98846"/>
                  <a:pt x="5394037" y="101600"/>
                </a:cubicBezTo>
                <a:cubicBezTo>
                  <a:pt x="5409362" y="105006"/>
                  <a:pt x="5424894" y="107431"/>
                  <a:pt x="5440219" y="110837"/>
                </a:cubicBezTo>
                <a:cubicBezTo>
                  <a:pt x="5452611" y="113591"/>
                  <a:pt x="5464675" y="117802"/>
                  <a:pt x="5477164" y="120073"/>
                </a:cubicBezTo>
                <a:cubicBezTo>
                  <a:pt x="5533356" y="130290"/>
                  <a:pt x="5585942" y="133321"/>
                  <a:pt x="5643419" y="138546"/>
                </a:cubicBezTo>
                <a:cubicBezTo>
                  <a:pt x="5709862" y="155156"/>
                  <a:pt x="5697579" y="154276"/>
                  <a:pt x="5800437" y="157019"/>
                </a:cubicBezTo>
                <a:cubicBezTo>
                  <a:pt x="5991279" y="162108"/>
                  <a:pt x="6182206" y="163176"/>
                  <a:pt x="6373091" y="166255"/>
                </a:cubicBezTo>
                <a:cubicBezTo>
                  <a:pt x="6388264" y="167634"/>
                  <a:pt x="6478682" y="170605"/>
                  <a:pt x="6511637" y="184728"/>
                </a:cubicBezTo>
                <a:cubicBezTo>
                  <a:pt x="6521840" y="189101"/>
                  <a:pt x="6530110" y="197043"/>
                  <a:pt x="6539346" y="203200"/>
                </a:cubicBezTo>
                <a:cubicBezTo>
                  <a:pt x="6545504" y="212437"/>
                  <a:pt x="6553446" y="220707"/>
                  <a:pt x="6557819" y="230910"/>
                </a:cubicBezTo>
                <a:cubicBezTo>
                  <a:pt x="6562819" y="242578"/>
                  <a:pt x="6567055" y="255161"/>
                  <a:pt x="6567055" y="267855"/>
                </a:cubicBezTo>
                <a:cubicBezTo>
                  <a:pt x="6567055" y="369267"/>
                  <a:pt x="6565321" y="367156"/>
                  <a:pt x="6548582" y="434110"/>
                </a:cubicBezTo>
                <a:cubicBezTo>
                  <a:pt x="6551661" y="498764"/>
                  <a:pt x="6552657" y="563552"/>
                  <a:pt x="6557819" y="628073"/>
                </a:cubicBezTo>
                <a:cubicBezTo>
                  <a:pt x="6558831" y="640727"/>
                  <a:pt x="6565377" y="652436"/>
                  <a:pt x="6567055" y="665019"/>
                </a:cubicBezTo>
                <a:cubicBezTo>
                  <a:pt x="6571549" y="698727"/>
                  <a:pt x="6571797" y="732911"/>
                  <a:pt x="6576291" y="766619"/>
                </a:cubicBezTo>
                <a:cubicBezTo>
                  <a:pt x="6577969" y="779202"/>
                  <a:pt x="6582774" y="791172"/>
                  <a:pt x="6585528" y="803564"/>
                </a:cubicBezTo>
                <a:cubicBezTo>
                  <a:pt x="6588934" y="818889"/>
                  <a:pt x="6592377" y="834230"/>
                  <a:pt x="6594764" y="849746"/>
                </a:cubicBezTo>
                <a:cubicBezTo>
                  <a:pt x="6598538" y="874279"/>
                  <a:pt x="6600921" y="899007"/>
                  <a:pt x="6604000" y="923637"/>
                </a:cubicBezTo>
                <a:cubicBezTo>
                  <a:pt x="6597483" y="1040941"/>
                  <a:pt x="6607442" y="1050139"/>
                  <a:pt x="6585528" y="1126837"/>
                </a:cubicBezTo>
                <a:cubicBezTo>
                  <a:pt x="6579519" y="1147869"/>
                  <a:pt x="6574009" y="1166065"/>
                  <a:pt x="6557819" y="1182255"/>
                </a:cubicBezTo>
                <a:cubicBezTo>
                  <a:pt x="6549970" y="1190105"/>
                  <a:pt x="6538638" y="1193622"/>
                  <a:pt x="6530110" y="1200728"/>
                </a:cubicBezTo>
                <a:cubicBezTo>
                  <a:pt x="6505100" y="1221569"/>
                  <a:pt x="6481996" y="1259546"/>
                  <a:pt x="6446982" y="1265382"/>
                </a:cubicBezTo>
                <a:cubicBezTo>
                  <a:pt x="6370090" y="1278198"/>
                  <a:pt x="6410103" y="1271971"/>
                  <a:pt x="6326910" y="1283855"/>
                </a:cubicBezTo>
                <a:lnTo>
                  <a:pt x="5357091" y="1274619"/>
                </a:lnTo>
                <a:cubicBezTo>
                  <a:pt x="5347357" y="1274439"/>
                  <a:pt x="5339051" y="1266520"/>
                  <a:pt x="5329382" y="1265382"/>
                </a:cubicBezTo>
                <a:cubicBezTo>
                  <a:pt x="5286465" y="1260333"/>
                  <a:pt x="5243176" y="1259225"/>
                  <a:pt x="5200073" y="1256146"/>
                </a:cubicBezTo>
                <a:cubicBezTo>
                  <a:pt x="5190837" y="1253067"/>
                  <a:pt x="5182040" y="1247985"/>
                  <a:pt x="5172364" y="1246910"/>
                </a:cubicBezTo>
                <a:cubicBezTo>
                  <a:pt x="4996269" y="1227344"/>
                  <a:pt x="4852874" y="1242197"/>
                  <a:pt x="4664364" y="1246910"/>
                </a:cubicBezTo>
                <a:cubicBezTo>
                  <a:pt x="4639019" y="1398984"/>
                  <a:pt x="4648386" y="1320759"/>
                  <a:pt x="4664364" y="1616364"/>
                </a:cubicBezTo>
                <a:cubicBezTo>
                  <a:pt x="4664889" y="1626086"/>
                  <a:pt x="4670521" y="1634837"/>
                  <a:pt x="4673600" y="1644073"/>
                </a:cubicBezTo>
                <a:cubicBezTo>
                  <a:pt x="4670521" y="1696412"/>
                  <a:pt x="4668906" y="1748858"/>
                  <a:pt x="4664364" y="1801091"/>
                </a:cubicBezTo>
                <a:cubicBezTo>
                  <a:pt x="4661344" y="1835823"/>
                  <a:pt x="4654043" y="1860851"/>
                  <a:pt x="4645891" y="1893455"/>
                </a:cubicBezTo>
                <a:cubicBezTo>
                  <a:pt x="4637824" y="1966061"/>
                  <a:pt x="4640488" y="1963954"/>
                  <a:pt x="4627419" y="2022764"/>
                </a:cubicBezTo>
                <a:cubicBezTo>
                  <a:pt x="4618480" y="2062990"/>
                  <a:pt x="4615285" y="2081080"/>
                  <a:pt x="4581237" y="2115128"/>
                </a:cubicBezTo>
                <a:cubicBezTo>
                  <a:pt x="4560811" y="2135554"/>
                  <a:pt x="4551536" y="2148451"/>
                  <a:pt x="4525819" y="2161310"/>
                </a:cubicBezTo>
                <a:cubicBezTo>
                  <a:pt x="4517111" y="2165664"/>
                  <a:pt x="4507823" y="2169876"/>
                  <a:pt x="4498110" y="2170546"/>
                </a:cubicBezTo>
                <a:cubicBezTo>
                  <a:pt x="4418192" y="2176057"/>
                  <a:pt x="4338013" y="2176703"/>
                  <a:pt x="4257964" y="2179782"/>
                </a:cubicBezTo>
                <a:lnTo>
                  <a:pt x="3168073" y="2170546"/>
                </a:lnTo>
                <a:cubicBezTo>
                  <a:pt x="3070581" y="2169263"/>
                  <a:pt x="2921913" y="2180588"/>
                  <a:pt x="2807855" y="2152073"/>
                </a:cubicBezTo>
                <a:cubicBezTo>
                  <a:pt x="2798410" y="2149712"/>
                  <a:pt x="2789382" y="2145916"/>
                  <a:pt x="2780146" y="2142837"/>
                </a:cubicBezTo>
                <a:cubicBezTo>
                  <a:pt x="2761673" y="2130522"/>
                  <a:pt x="2737043" y="2124364"/>
                  <a:pt x="2724728" y="2105891"/>
                </a:cubicBezTo>
                <a:cubicBezTo>
                  <a:pt x="2699009" y="2067314"/>
                  <a:pt x="2714104" y="2086031"/>
                  <a:pt x="2678546" y="2050473"/>
                </a:cubicBezTo>
                <a:cubicBezTo>
                  <a:pt x="2675467" y="2041237"/>
                  <a:pt x="2675287" y="2030449"/>
                  <a:pt x="2669310" y="2022764"/>
                </a:cubicBezTo>
                <a:cubicBezTo>
                  <a:pt x="2653271" y="2002143"/>
                  <a:pt x="2613891" y="1967346"/>
                  <a:pt x="2613891" y="1967346"/>
                </a:cubicBezTo>
                <a:cubicBezTo>
                  <a:pt x="2610812" y="1958110"/>
                  <a:pt x="2611539" y="1946521"/>
                  <a:pt x="2604655" y="1939637"/>
                </a:cubicBezTo>
                <a:cubicBezTo>
                  <a:pt x="2572895" y="1907876"/>
                  <a:pt x="2556372" y="1905069"/>
                  <a:pt x="2521528" y="1893455"/>
                </a:cubicBezTo>
                <a:cubicBezTo>
                  <a:pt x="2493819" y="1896534"/>
                  <a:pt x="2465447" y="1895929"/>
                  <a:pt x="2438400" y="1902691"/>
                </a:cubicBezTo>
                <a:cubicBezTo>
                  <a:pt x="2418745" y="1907605"/>
                  <a:pt x="2396275" y="1937796"/>
                  <a:pt x="2382982" y="1948873"/>
                </a:cubicBezTo>
                <a:cubicBezTo>
                  <a:pt x="2374454" y="1955980"/>
                  <a:pt x="2364509" y="1961188"/>
                  <a:pt x="2355273" y="1967346"/>
                </a:cubicBezTo>
                <a:cubicBezTo>
                  <a:pt x="2306012" y="2041237"/>
                  <a:pt x="2370667" y="1951952"/>
                  <a:pt x="2309091" y="2013528"/>
                </a:cubicBezTo>
                <a:cubicBezTo>
                  <a:pt x="2298206" y="2024413"/>
                  <a:pt x="2290329" y="2037947"/>
                  <a:pt x="2281382" y="2050473"/>
                </a:cubicBezTo>
                <a:cubicBezTo>
                  <a:pt x="2274930" y="2059506"/>
                  <a:pt x="2270759" y="2070333"/>
                  <a:pt x="2262910" y="2078182"/>
                </a:cubicBezTo>
                <a:cubicBezTo>
                  <a:pt x="2255060" y="2086032"/>
                  <a:pt x="2244437" y="2090497"/>
                  <a:pt x="2235200" y="2096655"/>
                </a:cubicBezTo>
                <a:cubicBezTo>
                  <a:pt x="2195573" y="2175912"/>
                  <a:pt x="2241238" y="2099854"/>
                  <a:pt x="2189019" y="2152073"/>
                </a:cubicBezTo>
                <a:cubicBezTo>
                  <a:pt x="2181170" y="2159922"/>
                  <a:pt x="2178900" y="2172472"/>
                  <a:pt x="2170546" y="2179782"/>
                </a:cubicBezTo>
                <a:cubicBezTo>
                  <a:pt x="2153838" y="2194402"/>
                  <a:pt x="2133601" y="2204413"/>
                  <a:pt x="2115128" y="2216728"/>
                </a:cubicBezTo>
                <a:lnTo>
                  <a:pt x="2087419" y="2235200"/>
                </a:lnTo>
                <a:cubicBezTo>
                  <a:pt x="2078183" y="2241358"/>
                  <a:pt x="2070241" y="2250163"/>
                  <a:pt x="2059710" y="2253673"/>
                </a:cubicBezTo>
                <a:cubicBezTo>
                  <a:pt x="2050473" y="2256752"/>
                  <a:pt x="2041362" y="2260235"/>
                  <a:pt x="2032000" y="2262910"/>
                </a:cubicBezTo>
                <a:cubicBezTo>
                  <a:pt x="1934270" y="2290833"/>
                  <a:pt x="2071362" y="2246711"/>
                  <a:pt x="1939637" y="2290619"/>
                </a:cubicBezTo>
                <a:lnTo>
                  <a:pt x="1911928" y="2299855"/>
                </a:lnTo>
                <a:cubicBezTo>
                  <a:pt x="1886931" y="2316520"/>
                  <a:pt x="1876575" y="2325080"/>
                  <a:pt x="1847273" y="2336800"/>
                </a:cubicBezTo>
                <a:cubicBezTo>
                  <a:pt x="1792406" y="2358746"/>
                  <a:pt x="1802535" y="2350903"/>
                  <a:pt x="1754910" y="2364510"/>
                </a:cubicBezTo>
                <a:cubicBezTo>
                  <a:pt x="1745548" y="2367185"/>
                  <a:pt x="1736646" y="2371385"/>
                  <a:pt x="1727200" y="2373746"/>
                </a:cubicBezTo>
                <a:cubicBezTo>
                  <a:pt x="1711970" y="2377553"/>
                  <a:pt x="1696249" y="2379174"/>
                  <a:pt x="1681019" y="2382982"/>
                </a:cubicBezTo>
                <a:cubicBezTo>
                  <a:pt x="1671574" y="2385343"/>
                  <a:pt x="1662898" y="2390527"/>
                  <a:pt x="1653310" y="2392219"/>
                </a:cubicBezTo>
                <a:cubicBezTo>
                  <a:pt x="1610432" y="2399786"/>
                  <a:pt x="1524000" y="2410691"/>
                  <a:pt x="1524000" y="2410691"/>
                </a:cubicBezTo>
                <a:lnTo>
                  <a:pt x="1468582" y="2429164"/>
                </a:lnTo>
                <a:cubicBezTo>
                  <a:pt x="1459346" y="2432243"/>
                  <a:pt x="1450534" y="2437192"/>
                  <a:pt x="1440873" y="2438400"/>
                </a:cubicBezTo>
                <a:lnTo>
                  <a:pt x="1366982" y="2447637"/>
                </a:lnTo>
                <a:cubicBezTo>
                  <a:pt x="1222279" y="2444558"/>
                  <a:pt x="1077377" y="2446579"/>
                  <a:pt x="932873" y="2438400"/>
                </a:cubicBezTo>
                <a:cubicBezTo>
                  <a:pt x="932863" y="2438399"/>
                  <a:pt x="863605" y="2415311"/>
                  <a:pt x="849746" y="2410691"/>
                </a:cubicBezTo>
                <a:lnTo>
                  <a:pt x="840510" y="2382982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51C39F2A-F096-4EB6-B84A-2F71142DCB55}"/>
              </a:ext>
            </a:extLst>
          </p:cNvPr>
          <p:cNvSpPr/>
          <p:nvPr/>
        </p:nvSpPr>
        <p:spPr>
          <a:xfrm>
            <a:off x="424873" y="2475141"/>
            <a:ext cx="3925454" cy="4313586"/>
          </a:xfrm>
          <a:custGeom>
            <a:avLst/>
            <a:gdLst>
              <a:gd name="connsiteX0" fmla="*/ 2022763 w 3925454"/>
              <a:gd name="connsiteY0" fmla="*/ 9441 h 4313586"/>
              <a:gd name="connsiteX1" fmla="*/ 1782618 w 3925454"/>
              <a:gd name="connsiteY1" fmla="*/ 37150 h 4313586"/>
              <a:gd name="connsiteX2" fmla="*/ 1754909 w 3925454"/>
              <a:gd name="connsiteY2" fmla="*/ 46386 h 4313586"/>
              <a:gd name="connsiteX3" fmla="*/ 1376218 w 3925454"/>
              <a:gd name="connsiteY3" fmla="*/ 46386 h 4313586"/>
              <a:gd name="connsiteX4" fmla="*/ 1302327 w 3925454"/>
              <a:gd name="connsiteY4" fmla="*/ 37150 h 4313586"/>
              <a:gd name="connsiteX5" fmla="*/ 517236 w 3925454"/>
              <a:gd name="connsiteY5" fmla="*/ 55623 h 4313586"/>
              <a:gd name="connsiteX6" fmla="*/ 323272 w 3925454"/>
              <a:gd name="connsiteY6" fmla="*/ 74095 h 4313586"/>
              <a:gd name="connsiteX7" fmla="*/ 286327 w 3925454"/>
              <a:gd name="connsiteY7" fmla="*/ 83332 h 4313586"/>
              <a:gd name="connsiteX8" fmla="*/ 267854 w 3925454"/>
              <a:gd name="connsiteY8" fmla="*/ 111041 h 4313586"/>
              <a:gd name="connsiteX9" fmla="*/ 249382 w 3925454"/>
              <a:gd name="connsiteY9" fmla="*/ 175695 h 4313586"/>
              <a:gd name="connsiteX10" fmla="*/ 240145 w 3925454"/>
              <a:gd name="connsiteY10" fmla="*/ 665223 h 4313586"/>
              <a:gd name="connsiteX11" fmla="*/ 230909 w 3925454"/>
              <a:gd name="connsiteY11" fmla="*/ 692932 h 4313586"/>
              <a:gd name="connsiteX12" fmla="*/ 212436 w 3925454"/>
              <a:gd name="connsiteY12" fmla="*/ 803768 h 4313586"/>
              <a:gd name="connsiteX13" fmla="*/ 203200 w 3925454"/>
              <a:gd name="connsiteY13" fmla="*/ 1043914 h 4313586"/>
              <a:gd name="connsiteX14" fmla="*/ 193963 w 3925454"/>
              <a:gd name="connsiteY14" fmla="*/ 1173223 h 4313586"/>
              <a:gd name="connsiteX15" fmla="*/ 184727 w 3925454"/>
              <a:gd name="connsiteY15" fmla="*/ 1468786 h 4313586"/>
              <a:gd name="connsiteX16" fmla="*/ 203200 w 3925454"/>
              <a:gd name="connsiteY16" fmla="*/ 1625804 h 4313586"/>
              <a:gd name="connsiteX17" fmla="*/ 212436 w 3925454"/>
              <a:gd name="connsiteY17" fmla="*/ 1653514 h 4313586"/>
              <a:gd name="connsiteX18" fmla="*/ 221672 w 3925454"/>
              <a:gd name="connsiteY18" fmla="*/ 1690459 h 4313586"/>
              <a:gd name="connsiteX19" fmla="*/ 230909 w 3925454"/>
              <a:gd name="connsiteY19" fmla="*/ 1773586 h 4313586"/>
              <a:gd name="connsiteX20" fmla="*/ 240145 w 3925454"/>
              <a:gd name="connsiteY20" fmla="*/ 1829004 h 4313586"/>
              <a:gd name="connsiteX21" fmla="*/ 249382 w 3925454"/>
              <a:gd name="connsiteY21" fmla="*/ 2124568 h 4313586"/>
              <a:gd name="connsiteX22" fmla="*/ 258618 w 3925454"/>
              <a:gd name="connsiteY22" fmla="*/ 2152277 h 4313586"/>
              <a:gd name="connsiteX23" fmla="*/ 332509 w 3925454"/>
              <a:gd name="connsiteY23" fmla="*/ 2198459 h 4313586"/>
              <a:gd name="connsiteX24" fmla="*/ 803563 w 3925454"/>
              <a:gd name="connsiteY24" fmla="*/ 2207695 h 4313586"/>
              <a:gd name="connsiteX25" fmla="*/ 831272 w 3925454"/>
              <a:gd name="connsiteY25" fmla="*/ 2216932 h 4313586"/>
              <a:gd name="connsiteX26" fmla="*/ 886691 w 3925454"/>
              <a:gd name="connsiteY26" fmla="*/ 2253877 h 4313586"/>
              <a:gd name="connsiteX27" fmla="*/ 942109 w 3925454"/>
              <a:gd name="connsiteY27" fmla="*/ 2281586 h 4313586"/>
              <a:gd name="connsiteX28" fmla="*/ 942109 w 3925454"/>
              <a:gd name="connsiteY28" fmla="*/ 2420132 h 4313586"/>
              <a:gd name="connsiteX29" fmla="*/ 932872 w 3925454"/>
              <a:gd name="connsiteY29" fmla="*/ 2494023 h 4313586"/>
              <a:gd name="connsiteX30" fmla="*/ 914400 w 3925454"/>
              <a:gd name="connsiteY30" fmla="*/ 2604859 h 4313586"/>
              <a:gd name="connsiteX31" fmla="*/ 905163 w 3925454"/>
              <a:gd name="connsiteY31" fmla="*/ 2706459 h 4313586"/>
              <a:gd name="connsiteX32" fmla="*/ 895927 w 3925454"/>
              <a:gd name="connsiteY32" fmla="*/ 2734168 h 4313586"/>
              <a:gd name="connsiteX33" fmla="*/ 886691 w 3925454"/>
              <a:gd name="connsiteY33" fmla="*/ 2789586 h 4313586"/>
              <a:gd name="connsiteX34" fmla="*/ 868218 w 3925454"/>
              <a:gd name="connsiteY34" fmla="*/ 2909659 h 4313586"/>
              <a:gd name="connsiteX35" fmla="*/ 831272 w 3925454"/>
              <a:gd name="connsiteY35" fmla="*/ 2955841 h 4313586"/>
              <a:gd name="connsiteX36" fmla="*/ 415636 w 3925454"/>
              <a:gd name="connsiteY36" fmla="*/ 2965077 h 4313586"/>
              <a:gd name="connsiteX37" fmla="*/ 166254 w 3925454"/>
              <a:gd name="connsiteY37" fmla="*/ 2983550 h 4313586"/>
              <a:gd name="connsiteX38" fmla="*/ 129309 w 3925454"/>
              <a:gd name="connsiteY38" fmla="*/ 2992786 h 4313586"/>
              <a:gd name="connsiteX39" fmla="*/ 101600 w 3925454"/>
              <a:gd name="connsiteY39" fmla="*/ 3011259 h 4313586"/>
              <a:gd name="connsiteX40" fmla="*/ 73891 w 3925454"/>
              <a:gd name="connsiteY40" fmla="*/ 3066677 h 4313586"/>
              <a:gd name="connsiteX41" fmla="*/ 55418 w 3925454"/>
              <a:gd name="connsiteY41" fmla="*/ 3094386 h 4313586"/>
              <a:gd name="connsiteX42" fmla="*/ 36945 w 3925454"/>
              <a:gd name="connsiteY42" fmla="*/ 3214459 h 4313586"/>
              <a:gd name="connsiteX43" fmla="*/ 27709 w 3925454"/>
              <a:gd name="connsiteY43" fmla="*/ 3242168 h 4313586"/>
              <a:gd name="connsiteX44" fmla="*/ 9236 w 3925454"/>
              <a:gd name="connsiteY44" fmla="*/ 3362241 h 4313586"/>
              <a:gd name="connsiteX45" fmla="*/ 0 w 3925454"/>
              <a:gd name="connsiteY45" fmla="*/ 3722459 h 4313586"/>
              <a:gd name="connsiteX46" fmla="*/ 9236 w 3925454"/>
              <a:gd name="connsiteY46" fmla="*/ 3990314 h 4313586"/>
              <a:gd name="connsiteX47" fmla="*/ 27709 w 3925454"/>
              <a:gd name="connsiteY47" fmla="*/ 4082677 h 4313586"/>
              <a:gd name="connsiteX48" fmla="*/ 64654 w 3925454"/>
              <a:gd name="connsiteY48" fmla="*/ 4165804 h 4313586"/>
              <a:gd name="connsiteX49" fmla="*/ 175491 w 3925454"/>
              <a:gd name="connsiteY49" fmla="*/ 4221223 h 4313586"/>
              <a:gd name="connsiteX50" fmla="*/ 212436 w 3925454"/>
              <a:gd name="connsiteY50" fmla="*/ 4230459 h 4313586"/>
              <a:gd name="connsiteX51" fmla="*/ 434109 w 3925454"/>
              <a:gd name="connsiteY51" fmla="*/ 4239695 h 4313586"/>
              <a:gd name="connsiteX52" fmla="*/ 489527 w 3925454"/>
              <a:gd name="connsiteY52" fmla="*/ 4248932 h 4313586"/>
              <a:gd name="connsiteX53" fmla="*/ 572654 w 3925454"/>
              <a:gd name="connsiteY53" fmla="*/ 4258168 h 4313586"/>
              <a:gd name="connsiteX54" fmla="*/ 609600 w 3925454"/>
              <a:gd name="connsiteY54" fmla="*/ 4267404 h 4313586"/>
              <a:gd name="connsiteX55" fmla="*/ 1108363 w 3925454"/>
              <a:gd name="connsiteY55" fmla="*/ 4258168 h 4313586"/>
              <a:gd name="connsiteX56" fmla="*/ 1717963 w 3925454"/>
              <a:gd name="connsiteY56" fmla="*/ 4276641 h 4313586"/>
              <a:gd name="connsiteX57" fmla="*/ 1985818 w 3925454"/>
              <a:gd name="connsiteY57" fmla="*/ 4285877 h 4313586"/>
              <a:gd name="connsiteX58" fmla="*/ 2032000 w 3925454"/>
              <a:gd name="connsiteY58" fmla="*/ 4295114 h 4313586"/>
              <a:gd name="connsiteX59" fmla="*/ 2179782 w 3925454"/>
              <a:gd name="connsiteY59" fmla="*/ 4313586 h 4313586"/>
              <a:gd name="connsiteX60" fmla="*/ 2456872 w 3925454"/>
              <a:gd name="connsiteY60" fmla="*/ 4304350 h 4313586"/>
              <a:gd name="connsiteX61" fmla="*/ 2493818 w 3925454"/>
              <a:gd name="connsiteY61" fmla="*/ 4295114 h 4313586"/>
              <a:gd name="connsiteX62" fmla="*/ 2540000 w 3925454"/>
              <a:gd name="connsiteY62" fmla="*/ 4285877 h 4313586"/>
              <a:gd name="connsiteX63" fmla="*/ 2900218 w 3925454"/>
              <a:gd name="connsiteY63" fmla="*/ 4295114 h 4313586"/>
              <a:gd name="connsiteX64" fmla="*/ 3011054 w 3925454"/>
              <a:gd name="connsiteY64" fmla="*/ 4313586 h 4313586"/>
              <a:gd name="connsiteX65" fmla="*/ 3528291 w 3925454"/>
              <a:gd name="connsiteY65" fmla="*/ 4295114 h 4313586"/>
              <a:gd name="connsiteX66" fmla="*/ 3620654 w 3925454"/>
              <a:gd name="connsiteY66" fmla="*/ 4276641 h 4313586"/>
              <a:gd name="connsiteX67" fmla="*/ 3685309 w 3925454"/>
              <a:gd name="connsiteY67" fmla="*/ 4258168 h 4313586"/>
              <a:gd name="connsiteX68" fmla="*/ 3777672 w 3925454"/>
              <a:gd name="connsiteY68" fmla="*/ 4239695 h 4313586"/>
              <a:gd name="connsiteX69" fmla="*/ 3833091 w 3925454"/>
              <a:gd name="connsiteY69" fmla="*/ 4221223 h 4313586"/>
              <a:gd name="connsiteX70" fmla="*/ 3888509 w 3925454"/>
              <a:gd name="connsiteY70" fmla="*/ 4165804 h 4313586"/>
              <a:gd name="connsiteX71" fmla="*/ 3897745 w 3925454"/>
              <a:gd name="connsiteY71" fmla="*/ 4138095 h 4313586"/>
              <a:gd name="connsiteX72" fmla="*/ 3916218 w 3925454"/>
              <a:gd name="connsiteY72" fmla="*/ 4054968 h 4313586"/>
              <a:gd name="connsiteX73" fmla="*/ 3925454 w 3925454"/>
              <a:gd name="connsiteY73" fmla="*/ 3971841 h 4313586"/>
              <a:gd name="connsiteX74" fmla="*/ 3916218 w 3925454"/>
              <a:gd name="connsiteY74" fmla="*/ 3205223 h 4313586"/>
              <a:gd name="connsiteX75" fmla="*/ 3888509 w 3925454"/>
              <a:gd name="connsiteY75" fmla="*/ 3103623 h 4313586"/>
              <a:gd name="connsiteX76" fmla="*/ 3842327 w 3925454"/>
              <a:gd name="connsiteY76" fmla="*/ 3020495 h 4313586"/>
              <a:gd name="connsiteX77" fmla="*/ 3786909 w 3925454"/>
              <a:gd name="connsiteY77" fmla="*/ 2983550 h 4313586"/>
              <a:gd name="connsiteX78" fmla="*/ 3713018 w 3925454"/>
              <a:gd name="connsiteY78" fmla="*/ 2955841 h 4313586"/>
              <a:gd name="connsiteX79" fmla="*/ 2983345 w 3925454"/>
              <a:gd name="connsiteY79" fmla="*/ 2928132 h 4313586"/>
              <a:gd name="connsiteX80" fmla="*/ 2955636 w 3925454"/>
              <a:gd name="connsiteY80" fmla="*/ 2918895 h 4313586"/>
              <a:gd name="connsiteX81" fmla="*/ 2974109 w 3925454"/>
              <a:gd name="connsiteY81" fmla="*/ 2706459 h 4313586"/>
              <a:gd name="connsiteX82" fmla="*/ 2983345 w 3925454"/>
              <a:gd name="connsiteY82" fmla="*/ 2678750 h 4313586"/>
              <a:gd name="connsiteX83" fmla="*/ 2992582 w 3925454"/>
              <a:gd name="connsiteY83" fmla="*/ 2373950 h 4313586"/>
              <a:gd name="connsiteX84" fmla="*/ 3001818 w 3925454"/>
              <a:gd name="connsiteY84" fmla="*/ 2337004 h 4313586"/>
              <a:gd name="connsiteX85" fmla="*/ 3020291 w 3925454"/>
              <a:gd name="connsiteY85" fmla="*/ 2263114 h 4313586"/>
              <a:gd name="connsiteX86" fmla="*/ 3048000 w 3925454"/>
              <a:gd name="connsiteY86" fmla="*/ 2235404 h 4313586"/>
              <a:gd name="connsiteX87" fmla="*/ 3103418 w 3925454"/>
              <a:gd name="connsiteY87" fmla="*/ 2216932 h 4313586"/>
              <a:gd name="connsiteX88" fmla="*/ 3380509 w 3925454"/>
              <a:gd name="connsiteY88" fmla="*/ 2198459 h 4313586"/>
              <a:gd name="connsiteX89" fmla="*/ 3389745 w 3925454"/>
              <a:gd name="connsiteY89" fmla="*/ 2143041 h 4313586"/>
              <a:gd name="connsiteX90" fmla="*/ 3408218 w 3925454"/>
              <a:gd name="connsiteY90" fmla="*/ 1847477 h 4313586"/>
              <a:gd name="connsiteX91" fmla="*/ 3417454 w 3925454"/>
              <a:gd name="connsiteY91" fmla="*/ 1801295 h 4313586"/>
              <a:gd name="connsiteX92" fmla="*/ 3408218 w 3925454"/>
              <a:gd name="connsiteY92" fmla="*/ 1357950 h 4313586"/>
              <a:gd name="connsiteX93" fmla="*/ 3389745 w 3925454"/>
              <a:gd name="connsiteY93" fmla="*/ 1302532 h 4313586"/>
              <a:gd name="connsiteX94" fmla="*/ 3371272 w 3925454"/>
              <a:gd name="connsiteY94" fmla="*/ 1117804 h 4313586"/>
              <a:gd name="connsiteX95" fmla="*/ 3380509 w 3925454"/>
              <a:gd name="connsiteY95" fmla="*/ 859186 h 4313586"/>
              <a:gd name="connsiteX96" fmla="*/ 3398982 w 3925454"/>
              <a:gd name="connsiteY96" fmla="*/ 720641 h 4313586"/>
              <a:gd name="connsiteX97" fmla="*/ 3417454 w 3925454"/>
              <a:gd name="connsiteY97" fmla="*/ 609804 h 4313586"/>
              <a:gd name="connsiteX98" fmla="*/ 3408218 w 3925454"/>
              <a:gd name="connsiteY98" fmla="*/ 286532 h 4313586"/>
              <a:gd name="connsiteX99" fmla="*/ 3380509 w 3925454"/>
              <a:gd name="connsiteY99" fmla="*/ 194168 h 4313586"/>
              <a:gd name="connsiteX100" fmla="*/ 3371272 w 3925454"/>
              <a:gd name="connsiteY100" fmla="*/ 166459 h 4313586"/>
              <a:gd name="connsiteX101" fmla="*/ 3343563 w 3925454"/>
              <a:gd name="connsiteY101" fmla="*/ 138750 h 4313586"/>
              <a:gd name="connsiteX102" fmla="*/ 3315854 w 3925454"/>
              <a:gd name="connsiteY102" fmla="*/ 83332 h 4313586"/>
              <a:gd name="connsiteX103" fmla="*/ 3288145 w 3925454"/>
              <a:gd name="connsiteY103" fmla="*/ 64859 h 4313586"/>
              <a:gd name="connsiteX104" fmla="*/ 3260436 w 3925454"/>
              <a:gd name="connsiteY104" fmla="*/ 37150 h 4313586"/>
              <a:gd name="connsiteX105" fmla="*/ 2309091 w 3925454"/>
              <a:gd name="connsiteY105" fmla="*/ 27914 h 4313586"/>
              <a:gd name="connsiteX106" fmla="*/ 2161309 w 3925454"/>
              <a:gd name="connsiteY106" fmla="*/ 18677 h 4313586"/>
              <a:gd name="connsiteX107" fmla="*/ 2087418 w 3925454"/>
              <a:gd name="connsiteY107" fmla="*/ 204 h 4313586"/>
              <a:gd name="connsiteX108" fmla="*/ 2022763 w 3925454"/>
              <a:gd name="connsiteY108" fmla="*/ 9441 h 431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925454" h="4313586">
                <a:moveTo>
                  <a:pt x="2022763" y="9441"/>
                </a:moveTo>
                <a:cubicBezTo>
                  <a:pt x="1971963" y="15599"/>
                  <a:pt x="1924379" y="22974"/>
                  <a:pt x="1782618" y="37150"/>
                </a:cubicBezTo>
                <a:cubicBezTo>
                  <a:pt x="1773382" y="40229"/>
                  <a:pt x="1764413" y="44274"/>
                  <a:pt x="1754909" y="46386"/>
                </a:cubicBezTo>
                <a:cubicBezTo>
                  <a:pt x="1628982" y="74370"/>
                  <a:pt x="1511989" y="50265"/>
                  <a:pt x="1376218" y="46386"/>
                </a:cubicBezTo>
                <a:cubicBezTo>
                  <a:pt x="1351588" y="43307"/>
                  <a:pt x="1327149" y="37150"/>
                  <a:pt x="1302327" y="37150"/>
                </a:cubicBezTo>
                <a:cubicBezTo>
                  <a:pt x="757949" y="37150"/>
                  <a:pt x="838964" y="34173"/>
                  <a:pt x="517236" y="55623"/>
                </a:cubicBezTo>
                <a:cubicBezTo>
                  <a:pt x="419758" y="79992"/>
                  <a:pt x="532897" y="54130"/>
                  <a:pt x="323272" y="74095"/>
                </a:cubicBezTo>
                <a:cubicBezTo>
                  <a:pt x="310635" y="75299"/>
                  <a:pt x="298642" y="80253"/>
                  <a:pt x="286327" y="83332"/>
                </a:cubicBezTo>
                <a:cubicBezTo>
                  <a:pt x="280169" y="92568"/>
                  <a:pt x="272818" y="101112"/>
                  <a:pt x="267854" y="111041"/>
                </a:cubicBezTo>
                <a:cubicBezTo>
                  <a:pt x="261229" y="124290"/>
                  <a:pt x="252341" y="163859"/>
                  <a:pt x="249382" y="175695"/>
                </a:cubicBezTo>
                <a:cubicBezTo>
                  <a:pt x="246303" y="338871"/>
                  <a:pt x="245970" y="502122"/>
                  <a:pt x="240145" y="665223"/>
                </a:cubicBezTo>
                <a:cubicBezTo>
                  <a:pt x="239798" y="674953"/>
                  <a:pt x="233270" y="683487"/>
                  <a:pt x="230909" y="692932"/>
                </a:cubicBezTo>
                <a:cubicBezTo>
                  <a:pt x="221903" y="728956"/>
                  <a:pt x="217651" y="767262"/>
                  <a:pt x="212436" y="803768"/>
                </a:cubicBezTo>
                <a:cubicBezTo>
                  <a:pt x="209357" y="883817"/>
                  <a:pt x="207200" y="963906"/>
                  <a:pt x="203200" y="1043914"/>
                </a:cubicBezTo>
                <a:cubicBezTo>
                  <a:pt x="201042" y="1087073"/>
                  <a:pt x="195840" y="1130051"/>
                  <a:pt x="193963" y="1173223"/>
                </a:cubicBezTo>
                <a:cubicBezTo>
                  <a:pt x="189681" y="1271699"/>
                  <a:pt x="187806" y="1370265"/>
                  <a:pt x="184727" y="1468786"/>
                </a:cubicBezTo>
                <a:cubicBezTo>
                  <a:pt x="188393" y="1505443"/>
                  <a:pt x="195030" y="1584956"/>
                  <a:pt x="203200" y="1625804"/>
                </a:cubicBezTo>
                <a:cubicBezTo>
                  <a:pt x="205109" y="1635351"/>
                  <a:pt x="209761" y="1644152"/>
                  <a:pt x="212436" y="1653514"/>
                </a:cubicBezTo>
                <a:cubicBezTo>
                  <a:pt x="215923" y="1665720"/>
                  <a:pt x="218593" y="1678144"/>
                  <a:pt x="221672" y="1690459"/>
                </a:cubicBezTo>
                <a:cubicBezTo>
                  <a:pt x="224751" y="1718168"/>
                  <a:pt x="227224" y="1745951"/>
                  <a:pt x="230909" y="1773586"/>
                </a:cubicBezTo>
                <a:cubicBezTo>
                  <a:pt x="233384" y="1792149"/>
                  <a:pt x="239161" y="1810302"/>
                  <a:pt x="240145" y="1829004"/>
                </a:cubicBezTo>
                <a:cubicBezTo>
                  <a:pt x="245326" y="1927437"/>
                  <a:pt x="243759" y="2026159"/>
                  <a:pt x="249382" y="2124568"/>
                </a:cubicBezTo>
                <a:cubicBezTo>
                  <a:pt x="249937" y="2134288"/>
                  <a:pt x="254264" y="2143569"/>
                  <a:pt x="258618" y="2152277"/>
                </a:cubicBezTo>
                <a:cubicBezTo>
                  <a:pt x="274545" y="2184130"/>
                  <a:pt x="289973" y="2197625"/>
                  <a:pt x="332509" y="2198459"/>
                </a:cubicBezTo>
                <a:lnTo>
                  <a:pt x="803563" y="2207695"/>
                </a:lnTo>
                <a:cubicBezTo>
                  <a:pt x="812799" y="2210774"/>
                  <a:pt x="822761" y="2212204"/>
                  <a:pt x="831272" y="2216932"/>
                </a:cubicBezTo>
                <a:cubicBezTo>
                  <a:pt x="850680" y="2227714"/>
                  <a:pt x="865629" y="2246856"/>
                  <a:pt x="886691" y="2253877"/>
                </a:cubicBezTo>
                <a:cubicBezTo>
                  <a:pt x="924931" y="2266625"/>
                  <a:pt x="906299" y="2257714"/>
                  <a:pt x="942109" y="2281586"/>
                </a:cubicBezTo>
                <a:cubicBezTo>
                  <a:pt x="962662" y="2343248"/>
                  <a:pt x="953699" y="2304230"/>
                  <a:pt x="942109" y="2420132"/>
                </a:cubicBezTo>
                <a:cubicBezTo>
                  <a:pt x="939639" y="2444831"/>
                  <a:pt x="936646" y="2469490"/>
                  <a:pt x="932872" y="2494023"/>
                </a:cubicBezTo>
                <a:cubicBezTo>
                  <a:pt x="917872" y="2591522"/>
                  <a:pt x="927929" y="2483101"/>
                  <a:pt x="914400" y="2604859"/>
                </a:cubicBezTo>
                <a:cubicBezTo>
                  <a:pt x="910645" y="2638657"/>
                  <a:pt x="909972" y="2672794"/>
                  <a:pt x="905163" y="2706459"/>
                </a:cubicBezTo>
                <a:cubicBezTo>
                  <a:pt x="903786" y="2716097"/>
                  <a:pt x="898039" y="2724664"/>
                  <a:pt x="895927" y="2734168"/>
                </a:cubicBezTo>
                <a:cubicBezTo>
                  <a:pt x="891865" y="2752450"/>
                  <a:pt x="889340" y="2771047"/>
                  <a:pt x="886691" y="2789586"/>
                </a:cubicBezTo>
                <a:cubicBezTo>
                  <a:pt x="879214" y="2841922"/>
                  <a:pt x="879977" y="2862621"/>
                  <a:pt x="868218" y="2909659"/>
                </a:cubicBezTo>
                <a:cubicBezTo>
                  <a:pt x="863528" y="2928421"/>
                  <a:pt x="857897" y="2954177"/>
                  <a:pt x="831272" y="2955841"/>
                </a:cubicBezTo>
                <a:cubicBezTo>
                  <a:pt x="692962" y="2964485"/>
                  <a:pt x="554181" y="2961998"/>
                  <a:pt x="415636" y="2965077"/>
                </a:cubicBezTo>
                <a:cubicBezTo>
                  <a:pt x="314306" y="2998856"/>
                  <a:pt x="423946" y="2965144"/>
                  <a:pt x="166254" y="2983550"/>
                </a:cubicBezTo>
                <a:cubicBezTo>
                  <a:pt x="153592" y="2984454"/>
                  <a:pt x="141624" y="2989707"/>
                  <a:pt x="129309" y="2992786"/>
                </a:cubicBezTo>
                <a:cubicBezTo>
                  <a:pt x="120073" y="2998944"/>
                  <a:pt x="109449" y="3003410"/>
                  <a:pt x="101600" y="3011259"/>
                </a:cubicBezTo>
                <a:cubicBezTo>
                  <a:pt x="75128" y="3037731"/>
                  <a:pt x="88916" y="3036626"/>
                  <a:pt x="73891" y="3066677"/>
                </a:cubicBezTo>
                <a:cubicBezTo>
                  <a:pt x="68927" y="3076606"/>
                  <a:pt x="61576" y="3085150"/>
                  <a:pt x="55418" y="3094386"/>
                </a:cubicBezTo>
                <a:cubicBezTo>
                  <a:pt x="33187" y="3161082"/>
                  <a:pt x="57356" y="3081792"/>
                  <a:pt x="36945" y="3214459"/>
                </a:cubicBezTo>
                <a:cubicBezTo>
                  <a:pt x="35465" y="3224082"/>
                  <a:pt x="30070" y="3232723"/>
                  <a:pt x="27709" y="3242168"/>
                </a:cubicBezTo>
                <a:cubicBezTo>
                  <a:pt x="17129" y="3284488"/>
                  <a:pt x="14846" y="3317362"/>
                  <a:pt x="9236" y="3362241"/>
                </a:cubicBezTo>
                <a:cubicBezTo>
                  <a:pt x="6157" y="3482314"/>
                  <a:pt x="0" y="3602347"/>
                  <a:pt x="0" y="3722459"/>
                </a:cubicBezTo>
                <a:cubicBezTo>
                  <a:pt x="0" y="3811797"/>
                  <a:pt x="4139" y="3901121"/>
                  <a:pt x="9236" y="3990314"/>
                </a:cubicBezTo>
                <a:cubicBezTo>
                  <a:pt x="10411" y="4010881"/>
                  <a:pt x="20808" y="4059674"/>
                  <a:pt x="27709" y="4082677"/>
                </a:cubicBezTo>
                <a:cubicBezTo>
                  <a:pt x="33656" y="4102499"/>
                  <a:pt x="44523" y="4148189"/>
                  <a:pt x="64654" y="4165804"/>
                </a:cubicBezTo>
                <a:cubicBezTo>
                  <a:pt x="100774" y="4197409"/>
                  <a:pt x="130146" y="4209887"/>
                  <a:pt x="175491" y="4221223"/>
                </a:cubicBezTo>
                <a:cubicBezTo>
                  <a:pt x="187806" y="4224302"/>
                  <a:pt x="199774" y="4229555"/>
                  <a:pt x="212436" y="4230459"/>
                </a:cubicBezTo>
                <a:cubicBezTo>
                  <a:pt x="286203" y="4235728"/>
                  <a:pt x="360218" y="4236616"/>
                  <a:pt x="434109" y="4239695"/>
                </a:cubicBezTo>
                <a:cubicBezTo>
                  <a:pt x="452582" y="4242774"/>
                  <a:pt x="470964" y="4246457"/>
                  <a:pt x="489527" y="4248932"/>
                </a:cubicBezTo>
                <a:cubicBezTo>
                  <a:pt x="517162" y="4252617"/>
                  <a:pt x="545099" y="4253929"/>
                  <a:pt x="572654" y="4258168"/>
                </a:cubicBezTo>
                <a:cubicBezTo>
                  <a:pt x="585201" y="4260098"/>
                  <a:pt x="597285" y="4264325"/>
                  <a:pt x="609600" y="4267404"/>
                </a:cubicBezTo>
                <a:lnTo>
                  <a:pt x="1108363" y="4258168"/>
                </a:lnTo>
                <a:cubicBezTo>
                  <a:pt x="1457463" y="4258168"/>
                  <a:pt x="1446880" y="4265798"/>
                  <a:pt x="1717963" y="4276641"/>
                </a:cubicBezTo>
                <a:lnTo>
                  <a:pt x="1985818" y="4285877"/>
                </a:lnTo>
                <a:cubicBezTo>
                  <a:pt x="2001212" y="4288956"/>
                  <a:pt x="2016515" y="4292533"/>
                  <a:pt x="2032000" y="4295114"/>
                </a:cubicBezTo>
                <a:cubicBezTo>
                  <a:pt x="2084710" y="4303899"/>
                  <a:pt x="2125658" y="4307573"/>
                  <a:pt x="2179782" y="4313586"/>
                </a:cubicBezTo>
                <a:cubicBezTo>
                  <a:pt x="2272145" y="4310507"/>
                  <a:pt x="2364617" y="4309777"/>
                  <a:pt x="2456872" y="4304350"/>
                </a:cubicBezTo>
                <a:cubicBezTo>
                  <a:pt x="2469544" y="4303605"/>
                  <a:pt x="2481426" y="4297868"/>
                  <a:pt x="2493818" y="4295114"/>
                </a:cubicBezTo>
                <a:cubicBezTo>
                  <a:pt x="2509143" y="4291708"/>
                  <a:pt x="2524606" y="4288956"/>
                  <a:pt x="2540000" y="4285877"/>
                </a:cubicBezTo>
                <a:lnTo>
                  <a:pt x="2900218" y="4295114"/>
                </a:lnTo>
                <a:cubicBezTo>
                  <a:pt x="2970926" y="4298060"/>
                  <a:pt x="2964612" y="4298106"/>
                  <a:pt x="3011054" y="4313586"/>
                </a:cubicBezTo>
                <a:cubicBezTo>
                  <a:pt x="3050417" y="4312730"/>
                  <a:pt x="3385934" y="4316468"/>
                  <a:pt x="3528291" y="4295114"/>
                </a:cubicBezTo>
                <a:cubicBezTo>
                  <a:pt x="3559341" y="4290457"/>
                  <a:pt x="3590868" y="4286570"/>
                  <a:pt x="3620654" y="4276641"/>
                </a:cubicBezTo>
                <a:cubicBezTo>
                  <a:pt x="3649738" y="4266946"/>
                  <a:pt x="3652827" y="4265128"/>
                  <a:pt x="3685309" y="4258168"/>
                </a:cubicBezTo>
                <a:cubicBezTo>
                  <a:pt x="3716009" y="4251589"/>
                  <a:pt x="3747886" y="4249623"/>
                  <a:pt x="3777672" y="4239695"/>
                </a:cubicBezTo>
                <a:lnTo>
                  <a:pt x="3833091" y="4221223"/>
                </a:lnTo>
                <a:cubicBezTo>
                  <a:pt x="3851564" y="4202750"/>
                  <a:pt x="3880248" y="4190588"/>
                  <a:pt x="3888509" y="4165804"/>
                </a:cubicBezTo>
                <a:cubicBezTo>
                  <a:pt x="3891588" y="4156568"/>
                  <a:pt x="3895070" y="4147456"/>
                  <a:pt x="3897745" y="4138095"/>
                </a:cubicBezTo>
                <a:cubicBezTo>
                  <a:pt x="3903510" y="4117918"/>
                  <a:pt x="3913496" y="4074025"/>
                  <a:pt x="3916218" y="4054968"/>
                </a:cubicBezTo>
                <a:cubicBezTo>
                  <a:pt x="3920161" y="4027369"/>
                  <a:pt x="3922375" y="3999550"/>
                  <a:pt x="3925454" y="3971841"/>
                </a:cubicBezTo>
                <a:cubicBezTo>
                  <a:pt x="3922375" y="3716302"/>
                  <a:pt x="3922024" y="3460715"/>
                  <a:pt x="3916218" y="3205223"/>
                </a:cubicBezTo>
                <a:cubicBezTo>
                  <a:pt x="3915581" y="3177200"/>
                  <a:pt x="3896544" y="3127728"/>
                  <a:pt x="3888509" y="3103623"/>
                </a:cubicBezTo>
                <a:cubicBezTo>
                  <a:pt x="3878884" y="3074750"/>
                  <a:pt x="3869546" y="3038641"/>
                  <a:pt x="3842327" y="3020495"/>
                </a:cubicBezTo>
                <a:cubicBezTo>
                  <a:pt x="3823854" y="3008180"/>
                  <a:pt x="3807971" y="2990570"/>
                  <a:pt x="3786909" y="2983550"/>
                </a:cubicBezTo>
                <a:cubicBezTo>
                  <a:pt x="3704582" y="2956109"/>
                  <a:pt x="3834466" y="3000004"/>
                  <a:pt x="3713018" y="2955841"/>
                </a:cubicBezTo>
                <a:cubicBezTo>
                  <a:pt x="3467626" y="2866606"/>
                  <a:pt x="3408530" y="2933956"/>
                  <a:pt x="2983345" y="2928132"/>
                </a:cubicBezTo>
                <a:cubicBezTo>
                  <a:pt x="2974109" y="2925053"/>
                  <a:pt x="2956605" y="2928583"/>
                  <a:pt x="2955636" y="2918895"/>
                </a:cubicBezTo>
                <a:cubicBezTo>
                  <a:pt x="2948270" y="2845237"/>
                  <a:pt x="2954406" y="2775418"/>
                  <a:pt x="2974109" y="2706459"/>
                </a:cubicBezTo>
                <a:cubicBezTo>
                  <a:pt x="2976784" y="2697098"/>
                  <a:pt x="2980266" y="2687986"/>
                  <a:pt x="2983345" y="2678750"/>
                </a:cubicBezTo>
                <a:cubicBezTo>
                  <a:pt x="2986424" y="2577150"/>
                  <a:pt x="2987096" y="2475448"/>
                  <a:pt x="2992582" y="2373950"/>
                </a:cubicBezTo>
                <a:cubicBezTo>
                  <a:pt x="2993267" y="2361274"/>
                  <a:pt x="2999064" y="2349396"/>
                  <a:pt x="3001818" y="2337004"/>
                </a:cubicBezTo>
                <a:cubicBezTo>
                  <a:pt x="3003373" y="2330004"/>
                  <a:pt x="3012037" y="2275495"/>
                  <a:pt x="3020291" y="2263114"/>
                </a:cubicBezTo>
                <a:cubicBezTo>
                  <a:pt x="3027537" y="2252245"/>
                  <a:pt x="3036581" y="2241748"/>
                  <a:pt x="3048000" y="2235404"/>
                </a:cubicBezTo>
                <a:cubicBezTo>
                  <a:pt x="3065021" y="2225948"/>
                  <a:pt x="3084945" y="2223090"/>
                  <a:pt x="3103418" y="2216932"/>
                </a:cubicBezTo>
                <a:cubicBezTo>
                  <a:pt x="3210051" y="2181388"/>
                  <a:pt x="3121324" y="2208058"/>
                  <a:pt x="3380509" y="2198459"/>
                </a:cubicBezTo>
                <a:cubicBezTo>
                  <a:pt x="3418917" y="2140848"/>
                  <a:pt x="3389745" y="2200402"/>
                  <a:pt x="3389745" y="2143041"/>
                </a:cubicBezTo>
                <a:cubicBezTo>
                  <a:pt x="3389745" y="2062653"/>
                  <a:pt x="3395265" y="1938154"/>
                  <a:pt x="3408218" y="1847477"/>
                </a:cubicBezTo>
                <a:cubicBezTo>
                  <a:pt x="3410438" y="1831936"/>
                  <a:pt x="3414375" y="1816689"/>
                  <a:pt x="3417454" y="1801295"/>
                </a:cubicBezTo>
                <a:cubicBezTo>
                  <a:pt x="3414375" y="1653513"/>
                  <a:pt x="3416417" y="1505536"/>
                  <a:pt x="3408218" y="1357950"/>
                </a:cubicBezTo>
                <a:cubicBezTo>
                  <a:pt x="3407138" y="1338508"/>
                  <a:pt x="3389745" y="1302532"/>
                  <a:pt x="3389745" y="1302532"/>
                </a:cubicBezTo>
                <a:cubicBezTo>
                  <a:pt x="3380747" y="1239545"/>
                  <a:pt x="3371272" y="1183232"/>
                  <a:pt x="3371272" y="1117804"/>
                </a:cubicBezTo>
                <a:cubicBezTo>
                  <a:pt x="3371272" y="1031543"/>
                  <a:pt x="3375724" y="945314"/>
                  <a:pt x="3380509" y="859186"/>
                </a:cubicBezTo>
                <a:cubicBezTo>
                  <a:pt x="3381385" y="843425"/>
                  <a:pt x="3395935" y="739939"/>
                  <a:pt x="3398982" y="720641"/>
                </a:cubicBezTo>
                <a:cubicBezTo>
                  <a:pt x="3404824" y="683644"/>
                  <a:pt x="3417454" y="609804"/>
                  <a:pt x="3417454" y="609804"/>
                </a:cubicBezTo>
                <a:cubicBezTo>
                  <a:pt x="3414375" y="502047"/>
                  <a:pt x="3413739" y="394192"/>
                  <a:pt x="3408218" y="286532"/>
                </a:cubicBezTo>
                <a:cubicBezTo>
                  <a:pt x="3407372" y="270032"/>
                  <a:pt x="3382883" y="201291"/>
                  <a:pt x="3380509" y="194168"/>
                </a:cubicBezTo>
                <a:cubicBezTo>
                  <a:pt x="3377430" y="184932"/>
                  <a:pt x="3378156" y="173343"/>
                  <a:pt x="3371272" y="166459"/>
                </a:cubicBezTo>
                <a:lnTo>
                  <a:pt x="3343563" y="138750"/>
                </a:lnTo>
                <a:cubicBezTo>
                  <a:pt x="3336051" y="116212"/>
                  <a:pt x="3333760" y="101238"/>
                  <a:pt x="3315854" y="83332"/>
                </a:cubicBezTo>
                <a:cubicBezTo>
                  <a:pt x="3308005" y="75483"/>
                  <a:pt x="3296673" y="71966"/>
                  <a:pt x="3288145" y="64859"/>
                </a:cubicBezTo>
                <a:cubicBezTo>
                  <a:pt x="3278110" y="56497"/>
                  <a:pt x="3273489" y="37643"/>
                  <a:pt x="3260436" y="37150"/>
                </a:cubicBezTo>
                <a:cubicBezTo>
                  <a:pt x="2943532" y="25191"/>
                  <a:pt x="2626206" y="30993"/>
                  <a:pt x="2309091" y="27914"/>
                </a:cubicBezTo>
                <a:cubicBezTo>
                  <a:pt x="2259830" y="24835"/>
                  <a:pt x="2210443" y="23357"/>
                  <a:pt x="2161309" y="18677"/>
                </a:cubicBezTo>
                <a:cubicBezTo>
                  <a:pt x="2073872" y="10350"/>
                  <a:pt x="2149685" y="12658"/>
                  <a:pt x="2087418" y="204"/>
                </a:cubicBezTo>
                <a:cubicBezTo>
                  <a:pt x="2081380" y="-1004"/>
                  <a:pt x="2073563" y="3283"/>
                  <a:pt x="2022763" y="9441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E78AAA9B-3842-4DB2-B46F-EDE418E9382C}"/>
              </a:ext>
            </a:extLst>
          </p:cNvPr>
          <p:cNvSpPr/>
          <p:nvPr/>
        </p:nvSpPr>
        <p:spPr>
          <a:xfrm>
            <a:off x="3833091" y="1681018"/>
            <a:ext cx="4027054" cy="3685619"/>
          </a:xfrm>
          <a:custGeom>
            <a:avLst/>
            <a:gdLst>
              <a:gd name="connsiteX0" fmla="*/ 2881745 w 4027054"/>
              <a:gd name="connsiteY0" fmla="*/ 157018 h 3685619"/>
              <a:gd name="connsiteX1" fmla="*/ 2872509 w 4027054"/>
              <a:gd name="connsiteY1" fmla="*/ 55418 h 3685619"/>
              <a:gd name="connsiteX2" fmla="*/ 2844800 w 4027054"/>
              <a:gd name="connsiteY2" fmla="*/ 27709 h 3685619"/>
              <a:gd name="connsiteX3" fmla="*/ 2817091 w 4027054"/>
              <a:gd name="connsiteY3" fmla="*/ 18473 h 3685619"/>
              <a:gd name="connsiteX4" fmla="*/ 2752436 w 4027054"/>
              <a:gd name="connsiteY4" fmla="*/ 0 h 3685619"/>
              <a:gd name="connsiteX5" fmla="*/ 2586182 w 4027054"/>
              <a:gd name="connsiteY5" fmla="*/ 18473 h 3685619"/>
              <a:gd name="connsiteX6" fmla="*/ 2558473 w 4027054"/>
              <a:gd name="connsiteY6" fmla="*/ 36946 h 3685619"/>
              <a:gd name="connsiteX7" fmla="*/ 2521527 w 4027054"/>
              <a:gd name="connsiteY7" fmla="*/ 55418 h 3685619"/>
              <a:gd name="connsiteX8" fmla="*/ 2438400 w 4027054"/>
              <a:gd name="connsiteY8" fmla="*/ 120073 h 3685619"/>
              <a:gd name="connsiteX9" fmla="*/ 2410691 w 4027054"/>
              <a:gd name="connsiteY9" fmla="*/ 138546 h 3685619"/>
              <a:gd name="connsiteX10" fmla="*/ 2346036 w 4027054"/>
              <a:gd name="connsiteY10" fmla="*/ 157018 h 3685619"/>
              <a:gd name="connsiteX11" fmla="*/ 2290618 w 4027054"/>
              <a:gd name="connsiteY11" fmla="*/ 175491 h 3685619"/>
              <a:gd name="connsiteX12" fmla="*/ 2262909 w 4027054"/>
              <a:gd name="connsiteY12" fmla="*/ 184727 h 3685619"/>
              <a:gd name="connsiteX13" fmla="*/ 2189018 w 4027054"/>
              <a:gd name="connsiteY13" fmla="*/ 203200 h 3685619"/>
              <a:gd name="connsiteX14" fmla="*/ 2124364 w 4027054"/>
              <a:gd name="connsiteY14" fmla="*/ 221673 h 3685619"/>
              <a:gd name="connsiteX15" fmla="*/ 2087418 w 4027054"/>
              <a:gd name="connsiteY15" fmla="*/ 277091 h 3685619"/>
              <a:gd name="connsiteX16" fmla="*/ 2068945 w 4027054"/>
              <a:gd name="connsiteY16" fmla="*/ 304800 h 3685619"/>
              <a:gd name="connsiteX17" fmla="*/ 2050473 w 4027054"/>
              <a:gd name="connsiteY17" fmla="*/ 360218 h 3685619"/>
              <a:gd name="connsiteX18" fmla="*/ 1985818 w 4027054"/>
              <a:gd name="connsiteY18" fmla="*/ 452582 h 3685619"/>
              <a:gd name="connsiteX19" fmla="*/ 1958109 w 4027054"/>
              <a:gd name="connsiteY19" fmla="*/ 508000 h 3685619"/>
              <a:gd name="connsiteX20" fmla="*/ 1939636 w 4027054"/>
              <a:gd name="connsiteY20" fmla="*/ 544946 h 3685619"/>
              <a:gd name="connsiteX21" fmla="*/ 1884218 w 4027054"/>
              <a:gd name="connsiteY21" fmla="*/ 581891 h 3685619"/>
              <a:gd name="connsiteX22" fmla="*/ 1828800 w 4027054"/>
              <a:gd name="connsiteY22" fmla="*/ 618837 h 3685619"/>
              <a:gd name="connsiteX23" fmla="*/ 1801091 w 4027054"/>
              <a:gd name="connsiteY23" fmla="*/ 637309 h 3685619"/>
              <a:gd name="connsiteX24" fmla="*/ 1745673 w 4027054"/>
              <a:gd name="connsiteY24" fmla="*/ 683491 h 3685619"/>
              <a:gd name="connsiteX25" fmla="*/ 1717964 w 4027054"/>
              <a:gd name="connsiteY25" fmla="*/ 692727 h 3685619"/>
              <a:gd name="connsiteX26" fmla="*/ 1634836 w 4027054"/>
              <a:gd name="connsiteY26" fmla="*/ 757382 h 3685619"/>
              <a:gd name="connsiteX27" fmla="*/ 1607127 w 4027054"/>
              <a:gd name="connsiteY27" fmla="*/ 775855 h 3685619"/>
              <a:gd name="connsiteX28" fmla="*/ 1542473 w 4027054"/>
              <a:gd name="connsiteY28" fmla="*/ 766618 h 3685619"/>
              <a:gd name="connsiteX29" fmla="*/ 1533236 w 4027054"/>
              <a:gd name="connsiteY29" fmla="*/ 738909 h 3685619"/>
              <a:gd name="connsiteX30" fmla="*/ 1450109 w 4027054"/>
              <a:gd name="connsiteY30" fmla="*/ 665018 h 3685619"/>
              <a:gd name="connsiteX31" fmla="*/ 1265382 w 4027054"/>
              <a:gd name="connsiteY31" fmla="*/ 646546 h 3685619"/>
              <a:gd name="connsiteX32" fmla="*/ 581891 w 4027054"/>
              <a:gd name="connsiteY32" fmla="*/ 655782 h 3685619"/>
              <a:gd name="connsiteX33" fmla="*/ 544945 w 4027054"/>
              <a:gd name="connsiteY33" fmla="*/ 665018 h 3685619"/>
              <a:gd name="connsiteX34" fmla="*/ 489527 w 4027054"/>
              <a:gd name="connsiteY34" fmla="*/ 720437 h 3685619"/>
              <a:gd name="connsiteX35" fmla="*/ 461818 w 4027054"/>
              <a:gd name="connsiteY35" fmla="*/ 812800 h 3685619"/>
              <a:gd name="connsiteX36" fmla="*/ 471054 w 4027054"/>
              <a:gd name="connsiteY36" fmla="*/ 960582 h 3685619"/>
              <a:gd name="connsiteX37" fmla="*/ 498764 w 4027054"/>
              <a:gd name="connsiteY37" fmla="*/ 1025237 h 3685619"/>
              <a:gd name="connsiteX38" fmla="*/ 563418 w 4027054"/>
              <a:gd name="connsiteY38" fmla="*/ 1099127 h 3685619"/>
              <a:gd name="connsiteX39" fmla="*/ 591127 w 4027054"/>
              <a:gd name="connsiteY39" fmla="*/ 1108364 h 3685619"/>
              <a:gd name="connsiteX40" fmla="*/ 1431636 w 4027054"/>
              <a:gd name="connsiteY40" fmla="*/ 1108364 h 3685619"/>
              <a:gd name="connsiteX41" fmla="*/ 1487054 w 4027054"/>
              <a:gd name="connsiteY41" fmla="*/ 1126837 h 3685619"/>
              <a:gd name="connsiteX42" fmla="*/ 1542473 w 4027054"/>
              <a:gd name="connsiteY42" fmla="*/ 1136073 h 3685619"/>
              <a:gd name="connsiteX43" fmla="*/ 1570182 w 4027054"/>
              <a:gd name="connsiteY43" fmla="*/ 1145309 h 3685619"/>
              <a:gd name="connsiteX44" fmla="*/ 1616364 w 4027054"/>
              <a:gd name="connsiteY44" fmla="*/ 1228437 h 3685619"/>
              <a:gd name="connsiteX45" fmla="*/ 1625600 w 4027054"/>
              <a:gd name="connsiteY45" fmla="*/ 1256146 h 3685619"/>
              <a:gd name="connsiteX46" fmla="*/ 1634836 w 4027054"/>
              <a:gd name="connsiteY46" fmla="*/ 1320800 h 3685619"/>
              <a:gd name="connsiteX47" fmla="*/ 1625600 w 4027054"/>
              <a:gd name="connsiteY47" fmla="*/ 1459346 h 3685619"/>
              <a:gd name="connsiteX48" fmla="*/ 1607127 w 4027054"/>
              <a:gd name="connsiteY48" fmla="*/ 1514764 h 3685619"/>
              <a:gd name="connsiteX49" fmla="*/ 1579418 w 4027054"/>
              <a:gd name="connsiteY49" fmla="*/ 1570182 h 3685619"/>
              <a:gd name="connsiteX50" fmla="*/ 1551709 w 4027054"/>
              <a:gd name="connsiteY50" fmla="*/ 1597891 h 3685619"/>
              <a:gd name="connsiteX51" fmla="*/ 1505527 w 4027054"/>
              <a:gd name="connsiteY51" fmla="*/ 1607127 h 3685619"/>
              <a:gd name="connsiteX52" fmla="*/ 1062182 w 4027054"/>
              <a:gd name="connsiteY52" fmla="*/ 1597891 h 3685619"/>
              <a:gd name="connsiteX53" fmla="*/ 988291 w 4027054"/>
              <a:gd name="connsiteY53" fmla="*/ 1588655 h 3685619"/>
              <a:gd name="connsiteX54" fmla="*/ 812800 w 4027054"/>
              <a:gd name="connsiteY54" fmla="*/ 1579418 h 3685619"/>
              <a:gd name="connsiteX55" fmla="*/ 535709 w 4027054"/>
              <a:gd name="connsiteY55" fmla="*/ 1588655 h 3685619"/>
              <a:gd name="connsiteX56" fmla="*/ 360218 w 4027054"/>
              <a:gd name="connsiteY56" fmla="*/ 1607127 h 3685619"/>
              <a:gd name="connsiteX57" fmla="*/ 249382 w 4027054"/>
              <a:gd name="connsiteY57" fmla="*/ 1625600 h 3685619"/>
              <a:gd name="connsiteX58" fmla="*/ 212436 w 4027054"/>
              <a:gd name="connsiteY58" fmla="*/ 1634837 h 3685619"/>
              <a:gd name="connsiteX59" fmla="*/ 157018 w 4027054"/>
              <a:gd name="connsiteY59" fmla="*/ 1653309 h 3685619"/>
              <a:gd name="connsiteX60" fmla="*/ 46182 w 4027054"/>
              <a:gd name="connsiteY60" fmla="*/ 1662546 h 3685619"/>
              <a:gd name="connsiteX61" fmla="*/ 27709 w 4027054"/>
              <a:gd name="connsiteY61" fmla="*/ 1717964 h 3685619"/>
              <a:gd name="connsiteX62" fmla="*/ 9236 w 4027054"/>
              <a:gd name="connsiteY62" fmla="*/ 1939637 h 3685619"/>
              <a:gd name="connsiteX63" fmla="*/ 0 w 4027054"/>
              <a:gd name="connsiteY63" fmla="*/ 1995055 h 3685619"/>
              <a:gd name="connsiteX64" fmla="*/ 9236 w 4027054"/>
              <a:gd name="connsiteY64" fmla="*/ 2115127 h 3685619"/>
              <a:gd name="connsiteX65" fmla="*/ 27709 w 4027054"/>
              <a:gd name="connsiteY65" fmla="*/ 2142837 h 3685619"/>
              <a:gd name="connsiteX66" fmla="*/ 36945 w 4027054"/>
              <a:gd name="connsiteY66" fmla="*/ 2170546 h 3685619"/>
              <a:gd name="connsiteX67" fmla="*/ 92364 w 4027054"/>
              <a:gd name="connsiteY67" fmla="*/ 2216727 h 3685619"/>
              <a:gd name="connsiteX68" fmla="*/ 120073 w 4027054"/>
              <a:gd name="connsiteY68" fmla="*/ 2225964 h 3685619"/>
              <a:gd name="connsiteX69" fmla="*/ 600364 w 4027054"/>
              <a:gd name="connsiteY69" fmla="*/ 2216727 h 3685619"/>
              <a:gd name="connsiteX70" fmla="*/ 637309 w 4027054"/>
              <a:gd name="connsiteY70" fmla="*/ 2225964 h 3685619"/>
              <a:gd name="connsiteX71" fmla="*/ 665018 w 4027054"/>
              <a:gd name="connsiteY71" fmla="*/ 2253673 h 3685619"/>
              <a:gd name="connsiteX72" fmla="*/ 692727 w 4027054"/>
              <a:gd name="connsiteY72" fmla="*/ 2272146 h 3685619"/>
              <a:gd name="connsiteX73" fmla="*/ 711200 w 4027054"/>
              <a:gd name="connsiteY73" fmla="*/ 2327564 h 3685619"/>
              <a:gd name="connsiteX74" fmla="*/ 720436 w 4027054"/>
              <a:gd name="connsiteY74" fmla="*/ 2355273 h 3685619"/>
              <a:gd name="connsiteX75" fmla="*/ 738909 w 4027054"/>
              <a:gd name="connsiteY75" fmla="*/ 2382982 h 3685619"/>
              <a:gd name="connsiteX76" fmla="*/ 748145 w 4027054"/>
              <a:gd name="connsiteY76" fmla="*/ 2586182 h 3685619"/>
              <a:gd name="connsiteX77" fmla="*/ 757382 w 4027054"/>
              <a:gd name="connsiteY77" fmla="*/ 2623127 h 3685619"/>
              <a:gd name="connsiteX78" fmla="*/ 775854 w 4027054"/>
              <a:gd name="connsiteY78" fmla="*/ 2770909 h 3685619"/>
              <a:gd name="connsiteX79" fmla="*/ 794327 w 4027054"/>
              <a:gd name="connsiteY79" fmla="*/ 2826327 h 3685619"/>
              <a:gd name="connsiteX80" fmla="*/ 822036 w 4027054"/>
              <a:gd name="connsiteY80" fmla="*/ 2890982 h 3685619"/>
              <a:gd name="connsiteX81" fmla="*/ 849745 w 4027054"/>
              <a:gd name="connsiteY81" fmla="*/ 2918691 h 3685619"/>
              <a:gd name="connsiteX82" fmla="*/ 886691 w 4027054"/>
              <a:gd name="connsiteY82" fmla="*/ 2974109 h 3685619"/>
              <a:gd name="connsiteX83" fmla="*/ 905164 w 4027054"/>
              <a:gd name="connsiteY83" fmla="*/ 3011055 h 3685619"/>
              <a:gd name="connsiteX84" fmla="*/ 932873 w 4027054"/>
              <a:gd name="connsiteY84" fmla="*/ 3029527 h 3685619"/>
              <a:gd name="connsiteX85" fmla="*/ 960582 w 4027054"/>
              <a:gd name="connsiteY85" fmla="*/ 3084946 h 3685619"/>
              <a:gd name="connsiteX86" fmla="*/ 979054 w 4027054"/>
              <a:gd name="connsiteY86" fmla="*/ 3112655 h 3685619"/>
              <a:gd name="connsiteX87" fmla="*/ 988291 w 4027054"/>
              <a:gd name="connsiteY87" fmla="*/ 3140364 h 3685619"/>
              <a:gd name="connsiteX88" fmla="*/ 1025236 w 4027054"/>
              <a:gd name="connsiteY88" fmla="*/ 3195782 h 3685619"/>
              <a:gd name="connsiteX89" fmla="*/ 1062182 w 4027054"/>
              <a:gd name="connsiteY89" fmla="*/ 3251200 h 3685619"/>
              <a:gd name="connsiteX90" fmla="*/ 1080654 w 4027054"/>
              <a:gd name="connsiteY90" fmla="*/ 3278909 h 3685619"/>
              <a:gd name="connsiteX91" fmla="*/ 1117600 w 4027054"/>
              <a:gd name="connsiteY91" fmla="*/ 3334327 h 3685619"/>
              <a:gd name="connsiteX92" fmla="*/ 1163782 w 4027054"/>
              <a:gd name="connsiteY92" fmla="*/ 3389746 h 3685619"/>
              <a:gd name="connsiteX93" fmla="*/ 1191491 w 4027054"/>
              <a:gd name="connsiteY93" fmla="*/ 3398982 h 3685619"/>
              <a:gd name="connsiteX94" fmla="*/ 1219200 w 4027054"/>
              <a:gd name="connsiteY94" fmla="*/ 3426691 h 3685619"/>
              <a:gd name="connsiteX95" fmla="*/ 1283854 w 4027054"/>
              <a:gd name="connsiteY95" fmla="*/ 3463637 h 3685619"/>
              <a:gd name="connsiteX96" fmla="*/ 1311564 w 4027054"/>
              <a:gd name="connsiteY96" fmla="*/ 3482109 h 3685619"/>
              <a:gd name="connsiteX97" fmla="*/ 1339273 w 4027054"/>
              <a:gd name="connsiteY97" fmla="*/ 3491346 h 3685619"/>
              <a:gd name="connsiteX98" fmla="*/ 1366982 w 4027054"/>
              <a:gd name="connsiteY98" fmla="*/ 3509818 h 3685619"/>
              <a:gd name="connsiteX99" fmla="*/ 1394691 w 4027054"/>
              <a:gd name="connsiteY99" fmla="*/ 3519055 h 3685619"/>
              <a:gd name="connsiteX100" fmla="*/ 1422400 w 4027054"/>
              <a:gd name="connsiteY100" fmla="*/ 3537527 h 3685619"/>
              <a:gd name="connsiteX101" fmla="*/ 1459345 w 4027054"/>
              <a:gd name="connsiteY101" fmla="*/ 3546764 h 3685619"/>
              <a:gd name="connsiteX102" fmla="*/ 1524000 w 4027054"/>
              <a:gd name="connsiteY102" fmla="*/ 3565237 h 3685619"/>
              <a:gd name="connsiteX103" fmla="*/ 1560945 w 4027054"/>
              <a:gd name="connsiteY103" fmla="*/ 3592946 h 3685619"/>
              <a:gd name="connsiteX104" fmla="*/ 1607127 w 4027054"/>
              <a:gd name="connsiteY104" fmla="*/ 3602182 h 3685619"/>
              <a:gd name="connsiteX105" fmla="*/ 1671782 w 4027054"/>
              <a:gd name="connsiteY105" fmla="*/ 3620655 h 3685619"/>
              <a:gd name="connsiteX106" fmla="*/ 1819564 w 4027054"/>
              <a:gd name="connsiteY106" fmla="*/ 3639127 h 3685619"/>
              <a:gd name="connsiteX107" fmla="*/ 1847273 w 4027054"/>
              <a:gd name="connsiteY107" fmla="*/ 3648364 h 3685619"/>
              <a:gd name="connsiteX108" fmla="*/ 2041236 w 4027054"/>
              <a:gd name="connsiteY108" fmla="*/ 3666837 h 3685619"/>
              <a:gd name="connsiteX109" fmla="*/ 2540000 w 4027054"/>
              <a:gd name="connsiteY109" fmla="*/ 3666837 h 3685619"/>
              <a:gd name="connsiteX110" fmla="*/ 2586182 w 4027054"/>
              <a:gd name="connsiteY110" fmla="*/ 3657600 h 3685619"/>
              <a:gd name="connsiteX111" fmla="*/ 2687782 w 4027054"/>
              <a:gd name="connsiteY111" fmla="*/ 3648364 h 3685619"/>
              <a:gd name="connsiteX112" fmla="*/ 2761673 w 4027054"/>
              <a:gd name="connsiteY112" fmla="*/ 3639127 h 3685619"/>
              <a:gd name="connsiteX113" fmla="*/ 3629891 w 4027054"/>
              <a:gd name="connsiteY113" fmla="*/ 3648364 h 3685619"/>
              <a:gd name="connsiteX114" fmla="*/ 3934691 w 4027054"/>
              <a:gd name="connsiteY114" fmla="*/ 3639127 h 3685619"/>
              <a:gd name="connsiteX115" fmla="*/ 3990109 w 4027054"/>
              <a:gd name="connsiteY115" fmla="*/ 3602182 h 3685619"/>
              <a:gd name="connsiteX116" fmla="*/ 3999345 w 4027054"/>
              <a:gd name="connsiteY116" fmla="*/ 3574473 h 3685619"/>
              <a:gd name="connsiteX117" fmla="*/ 4017818 w 4027054"/>
              <a:gd name="connsiteY117" fmla="*/ 3546764 h 3685619"/>
              <a:gd name="connsiteX118" fmla="*/ 4027054 w 4027054"/>
              <a:gd name="connsiteY118" fmla="*/ 3482109 h 3685619"/>
              <a:gd name="connsiteX119" fmla="*/ 4017818 w 4027054"/>
              <a:gd name="connsiteY119" fmla="*/ 2955637 h 3685619"/>
              <a:gd name="connsiteX120" fmla="*/ 3999345 w 4027054"/>
              <a:gd name="connsiteY120" fmla="*/ 2900218 h 3685619"/>
              <a:gd name="connsiteX121" fmla="*/ 3971636 w 4027054"/>
              <a:gd name="connsiteY121" fmla="*/ 2761673 h 3685619"/>
              <a:gd name="connsiteX122" fmla="*/ 3971636 w 4027054"/>
              <a:gd name="connsiteY122" fmla="*/ 2761673 h 3685619"/>
              <a:gd name="connsiteX123" fmla="*/ 3953164 w 4027054"/>
              <a:gd name="connsiteY123" fmla="*/ 2678546 h 3685619"/>
              <a:gd name="connsiteX124" fmla="*/ 3934691 w 4027054"/>
              <a:gd name="connsiteY124" fmla="*/ 2650837 h 3685619"/>
              <a:gd name="connsiteX125" fmla="*/ 3906982 w 4027054"/>
              <a:gd name="connsiteY125" fmla="*/ 2623127 h 3685619"/>
              <a:gd name="connsiteX126" fmla="*/ 3851564 w 4027054"/>
              <a:gd name="connsiteY126" fmla="*/ 2604655 h 3685619"/>
              <a:gd name="connsiteX127" fmla="*/ 3823854 w 4027054"/>
              <a:gd name="connsiteY127" fmla="*/ 2595418 h 3685619"/>
              <a:gd name="connsiteX128" fmla="*/ 3482109 w 4027054"/>
              <a:gd name="connsiteY128" fmla="*/ 2586182 h 3685619"/>
              <a:gd name="connsiteX129" fmla="*/ 3454400 w 4027054"/>
              <a:gd name="connsiteY129" fmla="*/ 2576946 h 3685619"/>
              <a:gd name="connsiteX130" fmla="*/ 3417454 w 4027054"/>
              <a:gd name="connsiteY130" fmla="*/ 2521527 h 3685619"/>
              <a:gd name="connsiteX131" fmla="*/ 3389745 w 4027054"/>
              <a:gd name="connsiteY131" fmla="*/ 2466109 h 3685619"/>
              <a:gd name="connsiteX132" fmla="*/ 3380509 w 4027054"/>
              <a:gd name="connsiteY132" fmla="*/ 2438400 h 3685619"/>
              <a:gd name="connsiteX133" fmla="*/ 3389745 w 4027054"/>
              <a:gd name="connsiteY133" fmla="*/ 1930400 h 3685619"/>
              <a:gd name="connsiteX134" fmla="*/ 3398982 w 4027054"/>
              <a:gd name="connsiteY134" fmla="*/ 1884218 h 3685619"/>
              <a:gd name="connsiteX135" fmla="*/ 3426691 w 4027054"/>
              <a:gd name="connsiteY135" fmla="*/ 1773382 h 3685619"/>
              <a:gd name="connsiteX136" fmla="*/ 3435927 w 4027054"/>
              <a:gd name="connsiteY136" fmla="*/ 1745673 h 3685619"/>
              <a:gd name="connsiteX137" fmla="*/ 3463636 w 4027054"/>
              <a:gd name="connsiteY137" fmla="*/ 1717964 h 3685619"/>
              <a:gd name="connsiteX138" fmla="*/ 3491345 w 4027054"/>
              <a:gd name="connsiteY138" fmla="*/ 1662546 h 3685619"/>
              <a:gd name="connsiteX139" fmla="*/ 3519054 w 4027054"/>
              <a:gd name="connsiteY139" fmla="*/ 1644073 h 3685619"/>
              <a:gd name="connsiteX140" fmla="*/ 3556000 w 4027054"/>
              <a:gd name="connsiteY140" fmla="*/ 1616364 h 3685619"/>
              <a:gd name="connsiteX141" fmla="*/ 3620654 w 4027054"/>
              <a:gd name="connsiteY141" fmla="*/ 1607127 h 3685619"/>
              <a:gd name="connsiteX142" fmla="*/ 3676073 w 4027054"/>
              <a:gd name="connsiteY142" fmla="*/ 1579418 h 3685619"/>
              <a:gd name="connsiteX143" fmla="*/ 3713018 w 4027054"/>
              <a:gd name="connsiteY143" fmla="*/ 1524000 h 3685619"/>
              <a:gd name="connsiteX144" fmla="*/ 3731491 w 4027054"/>
              <a:gd name="connsiteY144" fmla="*/ 1468582 h 3685619"/>
              <a:gd name="connsiteX145" fmla="*/ 3722254 w 4027054"/>
              <a:gd name="connsiteY145" fmla="*/ 1052946 h 3685619"/>
              <a:gd name="connsiteX146" fmla="*/ 3694545 w 4027054"/>
              <a:gd name="connsiteY146" fmla="*/ 997527 h 3685619"/>
              <a:gd name="connsiteX147" fmla="*/ 3639127 w 4027054"/>
              <a:gd name="connsiteY147" fmla="*/ 942109 h 3685619"/>
              <a:gd name="connsiteX148" fmla="*/ 3546764 w 4027054"/>
              <a:gd name="connsiteY148" fmla="*/ 905164 h 3685619"/>
              <a:gd name="connsiteX149" fmla="*/ 3509818 w 4027054"/>
              <a:gd name="connsiteY149" fmla="*/ 895927 h 3685619"/>
              <a:gd name="connsiteX150" fmla="*/ 3463636 w 4027054"/>
              <a:gd name="connsiteY150" fmla="*/ 886691 h 3685619"/>
              <a:gd name="connsiteX151" fmla="*/ 3398982 w 4027054"/>
              <a:gd name="connsiteY151" fmla="*/ 868218 h 3685619"/>
              <a:gd name="connsiteX152" fmla="*/ 3186545 w 4027054"/>
              <a:gd name="connsiteY152" fmla="*/ 858982 h 3685619"/>
              <a:gd name="connsiteX153" fmla="*/ 3103418 w 4027054"/>
              <a:gd name="connsiteY153" fmla="*/ 840509 h 3685619"/>
              <a:gd name="connsiteX154" fmla="*/ 3038764 w 4027054"/>
              <a:gd name="connsiteY154" fmla="*/ 822037 h 3685619"/>
              <a:gd name="connsiteX155" fmla="*/ 2918691 w 4027054"/>
              <a:gd name="connsiteY155" fmla="*/ 812800 h 3685619"/>
              <a:gd name="connsiteX156" fmla="*/ 2872509 w 4027054"/>
              <a:gd name="connsiteY156" fmla="*/ 757382 h 3685619"/>
              <a:gd name="connsiteX157" fmla="*/ 2863273 w 4027054"/>
              <a:gd name="connsiteY157" fmla="*/ 711200 h 3685619"/>
              <a:gd name="connsiteX158" fmla="*/ 2854036 w 4027054"/>
              <a:gd name="connsiteY158" fmla="*/ 683491 h 3685619"/>
              <a:gd name="connsiteX159" fmla="*/ 2854036 w 4027054"/>
              <a:gd name="connsiteY159" fmla="*/ 350982 h 3685619"/>
              <a:gd name="connsiteX160" fmla="*/ 2863273 w 4027054"/>
              <a:gd name="connsiteY160" fmla="*/ 295564 h 3685619"/>
              <a:gd name="connsiteX161" fmla="*/ 2881745 w 4027054"/>
              <a:gd name="connsiteY161" fmla="*/ 240146 h 3685619"/>
              <a:gd name="connsiteX162" fmla="*/ 2881745 w 4027054"/>
              <a:gd name="connsiteY162" fmla="*/ 157018 h 368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4027054" h="3685619">
                <a:moveTo>
                  <a:pt x="2881745" y="157018"/>
                </a:moveTo>
                <a:cubicBezTo>
                  <a:pt x="2878666" y="123151"/>
                  <a:pt x="2881851" y="88116"/>
                  <a:pt x="2872509" y="55418"/>
                </a:cubicBezTo>
                <a:cubicBezTo>
                  <a:pt x="2868921" y="42858"/>
                  <a:pt x="2855668" y="34955"/>
                  <a:pt x="2844800" y="27709"/>
                </a:cubicBezTo>
                <a:cubicBezTo>
                  <a:pt x="2836699" y="22309"/>
                  <a:pt x="2826452" y="21148"/>
                  <a:pt x="2817091" y="18473"/>
                </a:cubicBezTo>
                <a:cubicBezTo>
                  <a:pt x="2735933" y="-4714"/>
                  <a:pt x="2818852" y="22140"/>
                  <a:pt x="2752436" y="0"/>
                </a:cubicBezTo>
                <a:cubicBezTo>
                  <a:pt x="2744714" y="552"/>
                  <a:pt x="2625614" y="1574"/>
                  <a:pt x="2586182" y="18473"/>
                </a:cubicBezTo>
                <a:cubicBezTo>
                  <a:pt x="2575979" y="22846"/>
                  <a:pt x="2568111" y="31439"/>
                  <a:pt x="2558473" y="36946"/>
                </a:cubicBezTo>
                <a:cubicBezTo>
                  <a:pt x="2546518" y="43777"/>
                  <a:pt x="2533842" y="49261"/>
                  <a:pt x="2521527" y="55418"/>
                </a:cubicBezTo>
                <a:cubicBezTo>
                  <a:pt x="2478119" y="98826"/>
                  <a:pt x="2504686" y="75881"/>
                  <a:pt x="2438400" y="120073"/>
                </a:cubicBezTo>
                <a:cubicBezTo>
                  <a:pt x="2429164" y="126231"/>
                  <a:pt x="2421222" y="135036"/>
                  <a:pt x="2410691" y="138546"/>
                </a:cubicBezTo>
                <a:cubicBezTo>
                  <a:pt x="2317541" y="169595"/>
                  <a:pt x="2462051" y="122214"/>
                  <a:pt x="2346036" y="157018"/>
                </a:cubicBezTo>
                <a:cubicBezTo>
                  <a:pt x="2327385" y="162613"/>
                  <a:pt x="2309091" y="169333"/>
                  <a:pt x="2290618" y="175491"/>
                </a:cubicBezTo>
                <a:cubicBezTo>
                  <a:pt x="2281382" y="178570"/>
                  <a:pt x="2272354" y="182366"/>
                  <a:pt x="2262909" y="184727"/>
                </a:cubicBezTo>
                <a:cubicBezTo>
                  <a:pt x="2238279" y="190885"/>
                  <a:pt x="2213103" y="195171"/>
                  <a:pt x="2189018" y="203200"/>
                </a:cubicBezTo>
                <a:cubicBezTo>
                  <a:pt x="2149267" y="216451"/>
                  <a:pt x="2170754" y="210076"/>
                  <a:pt x="2124364" y="221673"/>
                </a:cubicBezTo>
                <a:lnTo>
                  <a:pt x="2087418" y="277091"/>
                </a:lnTo>
                <a:lnTo>
                  <a:pt x="2068945" y="304800"/>
                </a:lnTo>
                <a:cubicBezTo>
                  <a:pt x="2062788" y="323273"/>
                  <a:pt x="2061274" y="344016"/>
                  <a:pt x="2050473" y="360218"/>
                </a:cubicBezTo>
                <a:cubicBezTo>
                  <a:pt x="2004988" y="428445"/>
                  <a:pt x="2026848" y="397876"/>
                  <a:pt x="1985818" y="452582"/>
                </a:cubicBezTo>
                <a:cubicBezTo>
                  <a:pt x="1968884" y="503385"/>
                  <a:pt x="1986757" y="457866"/>
                  <a:pt x="1958109" y="508000"/>
                </a:cubicBezTo>
                <a:cubicBezTo>
                  <a:pt x="1951278" y="519955"/>
                  <a:pt x="1949372" y="535210"/>
                  <a:pt x="1939636" y="544946"/>
                </a:cubicBezTo>
                <a:cubicBezTo>
                  <a:pt x="1923937" y="560645"/>
                  <a:pt x="1902691" y="569576"/>
                  <a:pt x="1884218" y="581891"/>
                </a:cubicBezTo>
                <a:lnTo>
                  <a:pt x="1828800" y="618837"/>
                </a:lnTo>
                <a:cubicBezTo>
                  <a:pt x="1819564" y="624994"/>
                  <a:pt x="1808940" y="629460"/>
                  <a:pt x="1801091" y="637309"/>
                </a:cubicBezTo>
                <a:cubicBezTo>
                  <a:pt x="1780665" y="657735"/>
                  <a:pt x="1771390" y="670632"/>
                  <a:pt x="1745673" y="683491"/>
                </a:cubicBezTo>
                <a:cubicBezTo>
                  <a:pt x="1736965" y="687845"/>
                  <a:pt x="1727200" y="689648"/>
                  <a:pt x="1717964" y="692727"/>
                </a:cubicBezTo>
                <a:cubicBezTo>
                  <a:pt x="1674555" y="736136"/>
                  <a:pt x="1701124" y="713190"/>
                  <a:pt x="1634836" y="757382"/>
                </a:cubicBezTo>
                <a:lnTo>
                  <a:pt x="1607127" y="775855"/>
                </a:lnTo>
                <a:cubicBezTo>
                  <a:pt x="1585576" y="772776"/>
                  <a:pt x="1561945" y="776354"/>
                  <a:pt x="1542473" y="766618"/>
                </a:cubicBezTo>
                <a:cubicBezTo>
                  <a:pt x="1533765" y="762264"/>
                  <a:pt x="1539213" y="746594"/>
                  <a:pt x="1533236" y="738909"/>
                </a:cubicBezTo>
                <a:cubicBezTo>
                  <a:pt x="1517660" y="718883"/>
                  <a:pt x="1479290" y="679608"/>
                  <a:pt x="1450109" y="665018"/>
                </a:cubicBezTo>
                <a:cubicBezTo>
                  <a:pt x="1401921" y="640924"/>
                  <a:pt x="1274547" y="647085"/>
                  <a:pt x="1265382" y="646546"/>
                </a:cubicBezTo>
                <a:lnTo>
                  <a:pt x="581891" y="655782"/>
                </a:lnTo>
                <a:cubicBezTo>
                  <a:pt x="569201" y="656107"/>
                  <a:pt x="555345" y="657738"/>
                  <a:pt x="544945" y="665018"/>
                </a:cubicBezTo>
                <a:cubicBezTo>
                  <a:pt x="523543" y="679999"/>
                  <a:pt x="489527" y="720437"/>
                  <a:pt x="489527" y="720437"/>
                </a:cubicBezTo>
                <a:cubicBezTo>
                  <a:pt x="467040" y="787898"/>
                  <a:pt x="475777" y="756964"/>
                  <a:pt x="461818" y="812800"/>
                </a:cubicBezTo>
                <a:cubicBezTo>
                  <a:pt x="464897" y="862061"/>
                  <a:pt x="465887" y="911496"/>
                  <a:pt x="471054" y="960582"/>
                </a:cubicBezTo>
                <a:cubicBezTo>
                  <a:pt x="472680" y="976031"/>
                  <a:pt x="492858" y="1015394"/>
                  <a:pt x="498764" y="1025237"/>
                </a:cubicBezTo>
                <a:cubicBezTo>
                  <a:pt x="522516" y="1064824"/>
                  <a:pt x="526911" y="1080874"/>
                  <a:pt x="563418" y="1099127"/>
                </a:cubicBezTo>
                <a:cubicBezTo>
                  <a:pt x="572126" y="1103481"/>
                  <a:pt x="581891" y="1105285"/>
                  <a:pt x="591127" y="1108364"/>
                </a:cubicBezTo>
                <a:cubicBezTo>
                  <a:pt x="867152" y="1102951"/>
                  <a:pt x="1154777" y="1090307"/>
                  <a:pt x="1431636" y="1108364"/>
                </a:cubicBezTo>
                <a:cubicBezTo>
                  <a:pt x="1451067" y="1109631"/>
                  <a:pt x="1467847" y="1123636"/>
                  <a:pt x="1487054" y="1126837"/>
                </a:cubicBezTo>
                <a:lnTo>
                  <a:pt x="1542473" y="1136073"/>
                </a:lnTo>
                <a:cubicBezTo>
                  <a:pt x="1551709" y="1139152"/>
                  <a:pt x="1562081" y="1139909"/>
                  <a:pt x="1570182" y="1145309"/>
                </a:cubicBezTo>
                <a:cubicBezTo>
                  <a:pt x="1605734" y="1169010"/>
                  <a:pt x="1602594" y="1187126"/>
                  <a:pt x="1616364" y="1228437"/>
                </a:cubicBezTo>
                <a:lnTo>
                  <a:pt x="1625600" y="1256146"/>
                </a:lnTo>
                <a:cubicBezTo>
                  <a:pt x="1628679" y="1277697"/>
                  <a:pt x="1634836" y="1299030"/>
                  <a:pt x="1634836" y="1320800"/>
                </a:cubicBezTo>
                <a:cubicBezTo>
                  <a:pt x="1634836" y="1367085"/>
                  <a:pt x="1632146" y="1413527"/>
                  <a:pt x="1625600" y="1459346"/>
                </a:cubicBezTo>
                <a:cubicBezTo>
                  <a:pt x="1622846" y="1478622"/>
                  <a:pt x="1613285" y="1496291"/>
                  <a:pt x="1607127" y="1514764"/>
                </a:cubicBezTo>
                <a:cubicBezTo>
                  <a:pt x="1597869" y="1542537"/>
                  <a:pt x="1599314" y="1546307"/>
                  <a:pt x="1579418" y="1570182"/>
                </a:cubicBezTo>
                <a:cubicBezTo>
                  <a:pt x="1571056" y="1580217"/>
                  <a:pt x="1563392" y="1592049"/>
                  <a:pt x="1551709" y="1597891"/>
                </a:cubicBezTo>
                <a:cubicBezTo>
                  <a:pt x="1537667" y="1604912"/>
                  <a:pt x="1520921" y="1604048"/>
                  <a:pt x="1505527" y="1607127"/>
                </a:cubicBezTo>
                <a:lnTo>
                  <a:pt x="1062182" y="1597891"/>
                </a:lnTo>
                <a:cubicBezTo>
                  <a:pt x="1037376" y="1597005"/>
                  <a:pt x="1013045" y="1590489"/>
                  <a:pt x="988291" y="1588655"/>
                </a:cubicBezTo>
                <a:cubicBezTo>
                  <a:pt x="929873" y="1584328"/>
                  <a:pt x="871297" y="1582497"/>
                  <a:pt x="812800" y="1579418"/>
                </a:cubicBezTo>
                <a:lnTo>
                  <a:pt x="535709" y="1588655"/>
                </a:lnTo>
                <a:cubicBezTo>
                  <a:pt x="513869" y="1589747"/>
                  <a:pt x="385556" y="1604312"/>
                  <a:pt x="360218" y="1607127"/>
                </a:cubicBezTo>
                <a:cubicBezTo>
                  <a:pt x="298344" y="1627753"/>
                  <a:pt x="364282" y="1607923"/>
                  <a:pt x="249382" y="1625600"/>
                </a:cubicBezTo>
                <a:cubicBezTo>
                  <a:pt x="236835" y="1627530"/>
                  <a:pt x="224595" y="1631189"/>
                  <a:pt x="212436" y="1634837"/>
                </a:cubicBezTo>
                <a:cubicBezTo>
                  <a:pt x="193785" y="1640432"/>
                  <a:pt x="176423" y="1651692"/>
                  <a:pt x="157018" y="1653309"/>
                </a:cubicBezTo>
                <a:lnTo>
                  <a:pt x="46182" y="1662546"/>
                </a:lnTo>
                <a:cubicBezTo>
                  <a:pt x="40024" y="1681019"/>
                  <a:pt x="29096" y="1698542"/>
                  <a:pt x="27709" y="1717964"/>
                </a:cubicBezTo>
                <a:cubicBezTo>
                  <a:pt x="22568" y="1789939"/>
                  <a:pt x="18262" y="1867426"/>
                  <a:pt x="9236" y="1939637"/>
                </a:cubicBezTo>
                <a:cubicBezTo>
                  <a:pt x="6913" y="1958220"/>
                  <a:pt x="3079" y="1976582"/>
                  <a:pt x="0" y="1995055"/>
                </a:cubicBezTo>
                <a:cubicBezTo>
                  <a:pt x="3079" y="2035079"/>
                  <a:pt x="1838" y="2075672"/>
                  <a:pt x="9236" y="2115127"/>
                </a:cubicBezTo>
                <a:cubicBezTo>
                  <a:pt x="11282" y="2126038"/>
                  <a:pt x="22745" y="2132908"/>
                  <a:pt x="27709" y="2142837"/>
                </a:cubicBezTo>
                <a:cubicBezTo>
                  <a:pt x="32063" y="2151545"/>
                  <a:pt x="31545" y="2162445"/>
                  <a:pt x="36945" y="2170546"/>
                </a:cubicBezTo>
                <a:cubicBezTo>
                  <a:pt x="47160" y="2185869"/>
                  <a:pt x="75323" y="2208207"/>
                  <a:pt x="92364" y="2216727"/>
                </a:cubicBezTo>
                <a:cubicBezTo>
                  <a:pt x="101072" y="2221081"/>
                  <a:pt x="110837" y="2222885"/>
                  <a:pt x="120073" y="2225964"/>
                </a:cubicBezTo>
                <a:lnTo>
                  <a:pt x="600364" y="2216727"/>
                </a:lnTo>
                <a:cubicBezTo>
                  <a:pt x="613058" y="2216727"/>
                  <a:pt x="626288" y="2219666"/>
                  <a:pt x="637309" y="2225964"/>
                </a:cubicBezTo>
                <a:cubicBezTo>
                  <a:pt x="648650" y="2232445"/>
                  <a:pt x="654983" y="2245311"/>
                  <a:pt x="665018" y="2253673"/>
                </a:cubicBezTo>
                <a:cubicBezTo>
                  <a:pt x="673546" y="2260780"/>
                  <a:pt x="683491" y="2265988"/>
                  <a:pt x="692727" y="2272146"/>
                </a:cubicBezTo>
                <a:lnTo>
                  <a:pt x="711200" y="2327564"/>
                </a:lnTo>
                <a:cubicBezTo>
                  <a:pt x="714279" y="2336800"/>
                  <a:pt x="715035" y="2347172"/>
                  <a:pt x="720436" y="2355273"/>
                </a:cubicBezTo>
                <a:lnTo>
                  <a:pt x="738909" y="2382982"/>
                </a:lnTo>
                <a:cubicBezTo>
                  <a:pt x="741988" y="2450715"/>
                  <a:pt x="742945" y="2518578"/>
                  <a:pt x="748145" y="2586182"/>
                </a:cubicBezTo>
                <a:cubicBezTo>
                  <a:pt x="749119" y="2598839"/>
                  <a:pt x="755587" y="2610561"/>
                  <a:pt x="757382" y="2623127"/>
                </a:cubicBezTo>
                <a:cubicBezTo>
                  <a:pt x="763805" y="2668087"/>
                  <a:pt x="764362" y="2724940"/>
                  <a:pt x="775854" y="2770909"/>
                </a:cubicBezTo>
                <a:cubicBezTo>
                  <a:pt x="780577" y="2789800"/>
                  <a:pt x="788169" y="2807854"/>
                  <a:pt x="794327" y="2826327"/>
                </a:cubicBezTo>
                <a:cubicBezTo>
                  <a:pt x="801864" y="2848938"/>
                  <a:pt x="807771" y="2871011"/>
                  <a:pt x="822036" y="2890982"/>
                </a:cubicBezTo>
                <a:cubicBezTo>
                  <a:pt x="829628" y="2901611"/>
                  <a:pt x="841726" y="2908380"/>
                  <a:pt x="849745" y="2918691"/>
                </a:cubicBezTo>
                <a:cubicBezTo>
                  <a:pt x="863375" y="2936216"/>
                  <a:pt x="876762" y="2954251"/>
                  <a:pt x="886691" y="2974109"/>
                </a:cubicBezTo>
                <a:cubicBezTo>
                  <a:pt x="892849" y="2986424"/>
                  <a:pt x="896349" y="3000477"/>
                  <a:pt x="905164" y="3011055"/>
                </a:cubicBezTo>
                <a:cubicBezTo>
                  <a:pt x="912270" y="3019583"/>
                  <a:pt x="923637" y="3023370"/>
                  <a:pt x="932873" y="3029527"/>
                </a:cubicBezTo>
                <a:cubicBezTo>
                  <a:pt x="985815" y="3108945"/>
                  <a:pt x="922339" y="3008460"/>
                  <a:pt x="960582" y="3084946"/>
                </a:cubicBezTo>
                <a:cubicBezTo>
                  <a:pt x="965546" y="3094875"/>
                  <a:pt x="974090" y="3102726"/>
                  <a:pt x="979054" y="3112655"/>
                </a:cubicBezTo>
                <a:cubicBezTo>
                  <a:pt x="983408" y="3121363"/>
                  <a:pt x="983563" y="3131853"/>
                  <a:pt x="988291" y="3140364"/>
                </a:cubicBezTo>
                <a:cubicBezTo>
                  <a:pt x="999073" y="3159771"/>
                  <a:pt x="1012921" y="3177309"/>
                  <a:pt x="1025236" y="3195782"/>
                </a:cubicBezTo>
                <a:lnTo>
                  <a:pt x="1062182" y="3251200"/>
                </a:lnTo>
                <a:cubicBezTo>
                  <a:pt x="1068339" y="3260436"/>
                  <a:pt x="1077143" y="3268378"/>
                  <a:pt x="1080654" y="3278909"/>
                </a:cubicBezTo>
                <a:cubicBezTo>
                  <a:pt x="1096887" y="3327606"/>
                  <a:pt x="1079162" y="3288201"/>
                  <a:pt x="1117600" y="3334327"/>
                </a:cubicBezTo>
                <a:cubicBezTo>
                  <a:pt x="1138898" y="3359885"/>
                  <a:pt x="1133425" y="3369508"/>
                  <a:pt x="1163782" y="3389746"/>
                </a:cubicBezTo>
                <a:cubicBezTo>
                  <a:pt x="1171883" y="3395146"/>
                  <a:pt x="1182255" y="3395903"/>
                  <a:pt x="1191491" y="3398982"/>
                </a:cubicBezTo>
                <a:cubicBezTo>
                  <a:pt x="1200727" y="3408218"/>
                  <a:pt x="1209165" y="3418329"/>
                  <a:pt x="1219200" y="3426691"/>
                </a:cubicBezTo>
                <a:cubicBezTo>
                  <a:pt x="1243747" y="3447147"/>
                  <a:pt x="1255112" y="3447213"/>
                  <a:pt x="1283854" y="3463637"/>
                </a:cubicBezTo>
                <a:cubicBezTo>
                  <a:pt x="1293492" y="3469144"/>
                  <a:pt x="1301635" y="3477145"/>
                  <a:pt x="1311564" y="3482109"/>
                </a:cubicBezTo>
                <a:cubicBezTo>
                  <a:pt x="1320272" y="3486463"/>
                  <a:pt x="1330565" y="3486992"/>
                  <a:pt x="1339273" y="3491346"/>
                </a:cubicBezTo>
                <a:cubicBezTo>
                  <a:pt x="1349202" y="3496310"/>
                  <a:pt x="1357053" y="3504854"/>
                  <a:pt x="1366982" y="3509818"/>
                </a:cubicBezTo>
                <a:cubicBezTo>
                  <a:pt x="1375690" y="3514172"/>
                  <a:pt x="1385983" y="3514701"/>
                  <a:pt x="1394691" y="3519055"/>
                </a:cubicBezTo>
                <a:cubicBezTo>
                  <a:pt x="1404620" y="3524019"/>
                  <a:pt x="1412197" y="3533154"/>
                  <a:pt x="1422400" y="3537527"/>
                </a:cubicBezTo>
                <a:cubicBezTo>
                  <a:pt x="1434068" y="3542527"/>
                  <a:pt x="1447139" y="3543277"/>
                  <a:pt x="1459345" y="3546764"/>
                </a:cubicBezTo>
                <a:cubicBezTo>
                  <a:pt x="1552089" y="3573263"/>
                  <a:pt x="1408514" y="3536364"/>
                  <a:pt x="1524000" y="3565237"/>
                </a:cubicBezTo>
                <a:cubicBezTo>
                  <a:pt x="1536315" y="3574473"/>
                  <a:pt x="1546878" y="3586694"/>
                  <a:pt x="1560945" y="3592946"/>
                </a:cubicBezTo>
                <a:cubicBezTo>
                  <a:pt x="1575291" y="3599322"/>
                  <a:pt x="1591897" y="3598375"/>
                  <a:pt x="1607127" y="3602182"/>
                </a:cubicBezTo>
                <a:cubicBezTo>
                  <a:pt x="1659881" y="3615370"/>
                  <a:pt x="1608438" y="3609138"/>
                  <a:pt x="1671782" y="3620655"/>
                </a:cubicBezTo>
                <a:cubicBezTo>
                  <a:pt x="1713199" y="3628185"/>
                  <a:pt x="1779903" y="3634720"/>
                  <a:pt x="1819564" y="3639127"/>
                </a:cubicBezTo>
                <a:cubicBezTo>
                  <a:pt x="1828800" y="3642206"/>
                  <a:pt x="1837726" y="3646455"/>
                  <a:pt x="1847273" y="3648364"/>
                </a:cubicBezTo>
                <a:cubicBezTo>
                  <a:pt x="1906950" y="3660300"/>
                  <a:pt x="1985005" y="3662820"/>
                  <a:pt x="2041236" y="3666837"/>
                </a:cubicBezTo>
                <a:cubicBezTo>
                  <a:pt x="2237616" y="3699566"/>
                  <a:pt x="2116144" y="3682832"/>
                  <a:pt x="2540000" y="3666837"/>
                </a:cubicBezTo>
                <a:cubicBezTo>
                  <a:pt x="2555688" y="3666245"/>
                  <a:pt x="2570604" y="3659547"/>
                  <a:pt x="2586182" y="3657600"/>
                </a:cubicBezTo>
                <a:cubicBezTo>
                  <a:pt x="2619926" y="3653382"/>
                  <a:pt x="2653963" y="3651924"/>
                  <a:pt x="2687782" y="3648364"/>
                </a:cubicBezTo>
                <a:cubicBezTo>
                  <a:pt x="2712468" y="3645765"/>
                  <a:pt x="2737043" y="3642206"/>
                  <a:pt x="2761673" y="3639127"/>
                </a:cubicBezTo>
                <a:lnTo>
                  <a:pt x="3629891" y="3648364"/>
                </a:lnTo>
                <a:cubicBezTo>
                  <a:pt x="3731538" y="3648364"/>
                  <a:pt x="3833870" y="3652053"/>
                  <a:pt x="3934691" y="3639127"/>
                </a:cubicBezTo>
                <a:cubicBezTo>
                  <a:pt x="3956712" y="3636304"/>
                  <a:pt x="3990109" y="3602182"/>
                  <a:pt x="3990109" y="3602182"/>
                </a:cubicBezTo>
                <a:cubicBezTo>
                  <a:pt x="3993188" y="3592946"/>
                  <a:pt x="3994991" y="3583181"/>
                  <a:pt x="3999345" y="3574473"/>
                </a:cubicBezTo>
                <a:cubicBezTo>
                  <a:pt x="4004309" y="3564544"/>
                  <a:pt x="4014628" y="3557397"/>
                  <a:pt x="4017818" y="3546764"/>
                </a:cubicBezTo>
                <a:cubicBezTo>
                  <a:pt x="4024074" y="3525912"/>
                  <a:pt x="4023975" y="3503661"/>
                  <a:pt x="4027054" y="3482109"/>
                </a:cubicBezTo>
                <a:cubicBezTo>
                  <a:pt x="4023975" y="3306618"/>
                  <a:pt x="4026166" y="3130956"/>
                  <a:pt x="4017818" y="2955637"/>
                </a:cubicBezTo>
                <a:cubicBezTo>
                  <a:pt x="4016892" y="2936187"/>
                  <a:pt x="3999345" y="2900218"/>
                  <a:pt x="3999345" y="2900218"/>
                </a:cubicBezTo>
                <a:cubicBezTo>
                  <a:pt x="3987959" y="2797738"/>
                  <a:pt x="3998925" y="2843540"/>
                  <a:pt x="3971636" y="2761673"/>
                </a:cubicBezTo>
                <a:lnTo>
                  <a:pt x="3971636" y="2761673"/>
                </a:lnTo>
                <a:cubicBezTo>
                  <a:pt x="3969992" y="2753454"/>
                  <a:pt x="3958055" y="2689959"/>
                  <a:pt x="3953164" y="2678546"/>
                </a:cubicBezTo>
                <a:cubicBezTo>
                  <a:pt x="3948791" y="2668343"/>
                  <a:pt x="3941797" y="2659365"/>
                  <a:pt x="3934691" y="2650837"/>
                </a:cubicBezTo>
                <a:cubicBezTo>
                  <a:pt x="3926329" y="2640802"/>
                  <a:pt x="3918401" y="2629471"/>
                  <a:pt x="3906982" y="2623127"/>
                </a:cubicBezTo>
                <a:cubicBezTo>
                  <a:pt x="3889961" y="2613671"/>
                  <a:pt x="3870037" y="2610812"/>
                  <a:pt x="3851564" y="2604655"/>
                </a:cubicBezTo>
                <a:cubicBezTo>
                  <a:pt x="3842327" y="2601576"/>
                  <a:pt x="3833587" y="2595681"/>
                  <a:pt x="3823854" y="2595418"/>
                </a:cubicBezTo>
                <a:lnTo>
                  <a:pt x="3482109" y="2586182"/>
                </a:lnTo>
                <a:cubicBezTo>
                  <a:pt x="3472873" y="2583103"/>
                  <a:pt x="3461284" y="2583830"/>
                  <a:pt x="3454400" y="2576946"/>
                </a:cubicBezTo>
                <a:cubicBezTo>
                  <a:pt x="3438701" y="2561247"/>
                  <a:pt x="3417454" y="2521527"/>
                  <a:pt x="3417454" y="2521527"/>
                </a:cubicBezTo>
                <a:cubicBezTo>
                  <a:pt x="3394239" y="2451880"/>
                  <a:pt x="3425555" y="2537728"/>
                  <a:pt x="3389745" y="2466109"/>
                </a:cubicBezTo>
                <a:cubicBezTo>
                  <a:pt x="3385391" y="2457401"/>
                  <a:pt x="3383588" y="2447636"/>
                  <a:pt x="3380509" y="2438400"/>
                </a:cubicBezTo>
                <a:cubicBezTo>
                  <a:pt x="3383588" y="2269067"/>
                  <a:pt x="3384103" y="2099667"/>
                  <a:pt x="3389745" y="1930400"/>
                </a:cubicBezTo>
                <a:cubicBezTo>
                  <a:pt x="3390268" y="1914710"/>
                  <a:pt x="3396174" y="1899664"/>
                  <a:pt x="3398982" y="1884218"/>
                </a:cubicBezTo>
                <a:cubicBezTo>
                  <a:pt x="3413909" y="1802123"/>
                  <a:pt x="3399707" y="1854333"/>
                  <a:pt x="3426691" y="1773382"/>
                </a:cubicBezTo>
                <a:cubicBezTo>
                  <a:pt x="3429770" y="1764146"/>
                  <a:pt x="3429043" y="1752557"/>
                  <a:pt x="3435927" y="1745673"/>
                </a:cubicBezTo>
                <a:lnTo>
                  <a:pt x="3463636" y="1717964"/>
                </a:lnTo>
                <a:cubicBezTo>
                  <a:pt x="3471148" y="1695429"/>
                  <a:pt x="3473442" y="1680450"/>
                  <a:pt x="3491345" y="1662546"/>
                </a:cubicBezTo>
                <a:cubicBezTo>
                  <a:pt x="3499194" y="1654696"/>
                  <a:pt x="3510021" y="1650525"/>
                  <a:pt x="3519054" y="1644073"/>
                </a:cubicBezTo>
                <a:cubicBezTo>
                  <a:pt x="3531581" y="1635125"/>
                  <a:pt x="3541533" y="1621625"/>
                  <a:pt x="3556000" y="1616364"/>
                </a:cubicBezTo>
                <a:cubicBezTo>
                  <a:pt x="3576459" y="1608924"/>
                  <a:pt x="3599103" y="1610206"/>
                  <a:pt x="3620654" y="1607127"/>
                </a:cubicBezTo>
                <a:cubicBezTo>
                  <a:pt x="3640421" y="1600539"/>
                  <a:pt x="3661327" y="1596271"/>
                  <a:pt x="3676073" y="1579418"/>
                </a:cubicBezTo>
                <a:cubicBezTo>
                  <a:pt x="3690693" y="1562710"/>
                  <a:pt x="3713018" y="1524000"/>
                  <a:pt x="3713018" y="1524000"/>
                </a:cubicBezTo>
                <a:cubicBezTo>
                  <a:pt x="3719176" y="1505527"/>
                  <a:pt x="3731924" y="1488049"/>
                  <a:pt x="3731491" y="1468582"/>
                </a:cubicBezTo>
                <a:cubicBezTo>
                  <a:pt x="3728412" y="1330037"/>
                  <a:pt x="3728023" y="1191405"/>
                  <a:pt x="3722254" y="1052946"/>
                </a:cubicBezTo>
                <a:cubicBezTo>
                  <a:pt x="3721552" y="1036108"/>
                  <a:pt x="3704685" y="1008934"/>
                  <a:pt x="3694545" y="997527"/>
                </a:cubicBezTo>
                <a:cubicBezTo>
                  <a:pt x="3677189" y="978001"/>
                  <a:pt x="3662493" y="953792"/>
                  <a:pt x="3639127" y="942109"/>
                </a:cubicBezTo>
                <a:cubicBezTo>
                  <a:pt x="3600907" y="922999"/>
                  <a:pt x="3592417" y="916578"/>
                  <a:pt x="3546764" y="905164"/>
                </a:cubicBezTo>
                <a:cubicBezTo>
                  <a:pt x="3534449" y="902085"/>
                  <a:pt x="3522210" y="898681"/>
                  <a:pt x="3509818" y="895927"/>
                </a:cubicBezTo>
                <a:cubicBezTo>
                  <a:pt x="3494493" y="892521"/>
                  <a:pt x="3478866" y="890498"/>
                  <a:pt x="3463636" y="886691"/>
                </a:cubicBezTo>
                <a:cubicBezTo>
                  <a:pt x="3440640" y="880942"/>
                  <a:pt x="3423526" y="870036"/>
                  <a:pt x="3398982" y="868218"/>
                </a:cubicBezTo>
                <a:cubicBezTo>
                  <a:pt x="3328296" y="862982"/>
                  <a:pt x="3257357" y="862061"/>
                  <a:pt x="3186545" y="858982"/>
                </a:cubicBezTo>
                <a:cubicBezTo>
                  <a:pt x="3154790" y="852631"/>
                  <a:pt x="3133862" y="849207"/>
                  <a:pt x="3103418" y="840509"/>
                </a:cubicBezTo>
                <a:cubicBezTo>
                  <a:pt x="3080424" y="833939"/>
                  <a:pt x="3063305" y="824924"/>
                  <a:pt x="3038764" y="822037"/>
                </a:cubicBezTo>
                <a:cubicBezTo>
                  <a:pt x="2998896" y="817347"/>
                  <a:pt x="2958715" y="815879"/>
                  <a:pt x="2918691" y="812800"/>
                </a:cubicBezTo>
                <a:cubicBezTo>
                  <a:pt x="2904317" y="798426"/>
                  <a:pt x="2880224" y="777956"/>
                  <a:pt x="2872509" y="757382"/>
                </a:cubicBezTo>
                <a:cubicBezTo>
                  <a:pt x="2866997" y="742683"/>
                  <a:pt x="2867081" y="726430"/>
                  <a:pt x="2863273" y="711200"/>
                </a:cubicBezTo>
                <a:cubicBezTo>
                  <a:pt x="2860912" y="701755"/>
                  <a:pt x="2857115" y="692727"/>
                  <a:pt x="2854036" y="683491"/>
                </a:cubicBezTo>
                <a:cubicBezTo>
                  <a:pt x="2835383" y="534259"/>
                  <a:pt x="2839460" y="598771"/>
                  <a:pt x="2854036" y="350982"/>
                </a:cubicBezTo>
                <a:cubicBezTo>
                  <a:pt x="2855136" y="332287"/>
                  <a:pt x="2858731" y="313732"/>
                  <a:pt x="2863273" y="295564"/>
                </a:cubicBezTo>
                <a:cubicBezTo>
                  <a:pt x="2867996" y="276674"/>
                  <a:pt x="2881745" y="259618"/>
                  <a:pt x="2881745" y="240146"/>
                </a:cubicBezTo>
                <a:lnTo>
                  <a:pt x="2881745" y="157018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6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82AAFDA4-4302-48DC-8BCF-92D2DFD32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942" y="4067931"/>
            <a:ext cx="495295" cy="41549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890D626-1B66-4119-ABE2-3E69968A0B02}"/>
              </a:ext>
            </a:extLst>
          </p:cNvPr>
          <p:cNvSpPr/>
          <p:nvPr/>
        </p:nvSpPr>
        <p:spPr>
          <a:xfrm>
            <a:off x="1292778" y="61737"/>
            <a:ext cx="2341435" cy="23414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2C802-4A3E-487F-A104-7BEAAC6A85B1}"/>
              </a:ext>
            </a:extLst>
          </p:cNvPr>
          <p:cNvSpPr/>
          <p:nvPr/>
        </p:nvSpPr>
        <p:spPr>
          <a:xfrm>
            <a:off x="3901130" y="276327"/>
            <a:ext cx="864861" cy="8648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random sample </a:t>
            </a:r>
            <a:r>
              <a:rPr lang="pt-BR" sz="1050" i="1" dirty="0"/>
              <a:t>n=36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7368FE-194C-4F6A-97D3-E899F5AC107B}"/>
              </a:ext>
            </a:extLst>
          </p:cNvPr>
          <p:cNvCxnSpPr>
            <a:cxnSpLocks/>
            <a:stCxn id="21" idx="6"/>
            <a:endCxn id="5" idx="2"/>
          </p:cNvCxnSpPr>
          <p:nvPr/>
        </p:nvCxnSpPr>
        <p:spPr>
          <a:xfrm flipV="1">
            <a:off x="3234320" y="708758"/>
            <a:ext cx="666810" cy="13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A4C682-247F-43B4-89D8-A4234C2C04DE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 flipH="1">
            <a:off x="1822551" y="3441516"/>
            <a:ext cx="1228" cy="209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DC1F3C-D9E4-4322-9A31-7AEBB7B4F847}"/>
              </a:ext>
            </a:extLst>
          </p:cNvPr>
          <p:cNvSpPr txBox="1"/>
          <p:nvPr/>
        </p:nvSpPr>
        <p:spPr>
          <a:xfrm>
            <a:off x="1750997" y="4118037"/>
            <a:ext cx="149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1"/>
                </a:solidFill>
              </a:rPr>
              <a:t>sampling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3DB81F7-6D01-4C18-8C7E-06091B11C797}"/>
                  </a:ext>
                </a:extLst>
              </p:cNvPr>
              <p:cNvSpPr/>
              <p:nvPr/>
            </p:nvSpPr>
            <p:spPr>
              <a:xfrm>
                <a:off x="2088146" y="149641"/>
                <a:ext cx="1146174" cy="1146174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/>
                  <a:t>IQs mother gifted childrens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𝑔𝑖𝑓𝑡𝑒𝑑</m:t>
                          </m:r>
                        </m:sub>
                      </m:sSub>
                      <m:r>
                        <a:rPr lang="pt-BR" sz="1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??</m:t>
                      </m:r>
                    </m:oMath>
                  </m:oMathPara>
                </a14:m>
                <a:endParaRPr lang="pt-BR" sz="12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3DB81F7-6D01-4C18-8C7E-06091B11C7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146" y="149641"/>
                <a:ext cx="1146174" cy="11461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F6DEBB5-4DF1-458A-AA86-5C832E3355C1}"/>
                  </a:ext>
                </a:extLst>
              </p:cNvPr>
              <p:cNvSpPr/>
              <p:nvPr/>
            </p:nvSpPr>
            <p:spPr>
              <a:xfrm>
                <a:off x="1538239" y="1383719"/>
                <a:ext cx="1881284" cy="5407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b="1" dirty="0">
                    <a:solidFill>
                      <a:schemeClr val="bg1"/>
                    </a:solidFill>
                  </a:rPr>
                  <a:t>IQs population at large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1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𝑝𝑜𝑝</m:t>
                          </m:r>
                          <m:r>
                            <a:rPr lang="pt-BR" sz="1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pt-BR" sz="1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𝑔𝑒𝑟𝑎𝑙</m:t>
                          </m:r>
                        </m:sub>
                      </m:sSub>
                      <m:r>
                        <a:rPr lang="pt-BR" sz="1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pt-BR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pt-BR" sz="14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F6DEBB5-4DF1-458A-AA86-5C832E335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239" y="1383719"/>
                <a:ext cx="1881284" cy="540725"/>
              </a:xfrm>
              <a:prstGeom prst="rect">
                <a:avLst/>
              </a:prstGeom>
              <a:blipFill>
                <a:blip r:embed="rId4"/>
                <a:stretch>
                  <a:fillRect l="-971" t="-2247" b="-11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F63ECA-9BAF-4EE4-B7D2-4BDAE7008B8B}"/>
              </a:ext>
            </a:extLst>
          </p:cNvPr>
          <p:cNvCxnSpPr>
            <a:cxnSpLocks/>
            <a:stCxn id="5" idx="6"/>
            <a:endCxn id="34" idx="1"/>
          </p:cNvCxnSpPr>
          <p:nvPr/>
        </p:nvCxnSpPr>
        <p:spPr>
          <a:xfrm>
            <a:off x="4765991" y="708758"/>
            <a:ext cx="150509" cy="5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AD99808-0BC0-48B7-A076-C45FEF77669E}"/>
              </a:ext>
            </a:extLst>
          </p:cNvPr>
          <p:cNvSpPr/>
          <p:nvPr/>
        </p:nvSpPr>
        <p:spPr>
          <a:xfrm>
            <a:off x="2773028" y="2686809"/>
            <a:ext cx="754707" cy="754707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050" dirty="0"/>
              <a:t>random sample </a:t>
            </a:r>
            <a:r>
              <a:rPr lang="pt-BR" sz="1050" i="1" dirty="0"/>
              <a:t>m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6510136-E088-45AC-8093-C3F322F57D39}"/>
              </a:ext>
            </a:extLst>
          </p:cNvPr>
          <p:cNvSpPr/>
          <p:nvPr/>
        </p:nvSpPr>
        <p:spPr>
          <a:xfrm>
            <a:off x="1446425" y="2686809"/>
            <a:ext cx="754707" cy="754707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050" dirty="0"/>
              <a:t>random sample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95FF7C-B382-41DF-A03E-0F118FC09645}"/>
              </a:ext>
            </a:extLst>
          </p:cNvPr>
          <p:cNvSpPr txBox="1"/>
          <p:nvPr/>
        </p:nvSpPr>
        <p:spPr>
          <a:xfrm>
            <a:off x="2199904" y="2576199"/>
            <a:ext cx="5715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4000" dirty="0"/>
              <a:t>...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279CBF-0260-4E01-A370-7453A9F6AF08}"/>
              </a:ext>
            </a:extLst>
          </p:cNvPr>
          <p:cNvSpPr txBox="1"/>
          <p:nvPr/>
        </p:nvSpPr>
        <p:spPr>
          <a:xfrm>
            <a:off x="1445197" y="3650849"/>
            <a:ext cx="754707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/>
              <a:t>sample mean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8A9FB9-A8C4-4A2D-9EBB-620E363C0F11}"/>
              </a:ext>
            </a:extLst>
          </p:cNvPr>
          <p:cNvSpPr txBox="1"/>
          <p:nvPr/>
        </p:nvSpPr>
        <p:spPr>
          <a:xfrm>
            <a:off x="2773028" y="3650849"/>
            <a:ext cx="754707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50" dirty="0"/>
              <a:t>sample mean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8BD1184-F3B5-4C5E-B2E3-4AE03D056620}"/>
              </a:ext>
            </a:extLst>
          </p:cNvPr>
          <p:cNvCxnSpPr>
            <a:cxnSpLocks/>
            <a:stCxn id="59" idx="4"/>
            <a:endCxn id="63" idx="0"/>
          </p:cNvCxnSpPr>
          <p:nvPr/>
        </p:nvCxnSpPr>
        <p:spPr>
          <a:xfrm>
            <a:off x="3150382" y="3441516"/>
            <a:ext cx="0" cy="209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D9F3C03-6D5D-4A69-8344-DFFE2F03E00F}"/>
              </a:ext>
            </a:extLst>
          </p:cNvPr>
          <p:cNvSpPr txBox="1"/>
          <p:nvPr/>
        </p:nvSpPr>
        <p:spPr>
          <a:xfrm>
            <a:off x="2204524" y="3365906"/>
            <a:ext cx="5715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4000" dirty="0"/>
              <a:t>...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6BA0F07-DC51-4B42-9257-47FDCA17591D}"/>
              </a:ext>
            </a:extLst>
          </p:cNvPr>
          <p:cNvSpPr/>
          <p:nvPr/>
        </p:nvSpPr>
        <p:spPr>
          <a:xfrm>
            <a:off x="1484285" y="3687035"/>
            <a:ext cx="1999879" cy="351758"/>
          </a:xfrm>
          <a:prstGeom prst="roundRect">
            <a:avLst>
              <a:gd name="adj" fmla="val 11983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37CB105-0BC0-4DCE-9381-4D465EF0D5E4}"/>
              </a:ext>
            </a:extLst>
          </p:cNvPr>
          <p:cNvCxnSpPr>
            <a:cxnSpLocks/>
            <a:stCxn id="4" idx="4"/>
            <a:endCxn id="60" idx="7"/>
          </p:cNvCxnSpPr>
          <p:nvPr/>
        </p:nvCxnSpPr>
        <p:spPr>
          <a:xfrm flipH="1">
            <a:off x="2090608" y="2403172"/>
            <a:ext cx="372888" cy="394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E786F4-B646-4C5C-B7B1-E17465419404}"/>
              </a:ext>
            </a:extLst>
          </p:cNvPr>
          <p:cNvCxnSpPr>
            <a:cxnSpLocks/>
            <a:stCxn id="4" idx="4"/>
            <a:endCxn id="59" idx="1"/>
          </p:cNvCxnSpPr>
          <p:nvPr/>
        </p:nvCxnSpPr>
        <p:spPr>
          <a:xfrm>
            <a:off x="2463496" y="2403172"/>
            <a:ext cx="420056" cy="394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A5286AF-EBD2-48A9-B523-36B1DB29B809}"/>
              </a:ext>
            </a:extLst>
          </p:cNvPr>
          <p:cNvSpPr/>
          <p:nvPr/>
        </p:nvSpPr>
        <p:spPr>
          <a:xfrm>
            <a:off x="1209964" y="2598417"/>
            <a:ext cx="2512291" cy="1964245"/>
          </a:xfrm>
          <a:prstGeom prst="roundRect">
            <a:avLst>
              <a:gd name="adj" fmla="val 7430"/>
            </a:avLst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2A133A7-61D3-4723-AF94-D3D4B868DC43}"/>
              </a:ext>
            </a:extLst>
          </p:cNvPr>
          <p:cNvSpPr/>
          <p:nvPr/>
        </p:nvSpPr>
        <p:spPr>
          <a:xfrm>
            <a:off x="732573" y="2598417"/>
            <a:ext cx="482007" cy="1964245"/>
          </a:xfrm>
          <a:prstGeom prst="roundRect">
            <a:avLst>
              <a:gd name="adj" fmla="val 22760"/>
            </a:avLst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329795-691D-4DC6-A3EB-FB41A320FFF0}"/>
              </a:ext>
            </a:extLst>
          </p:cNvPr>
          <p:cNvSpPr txBox="1"/>
          <p:nvPr/>
        </p:nvSpPr>
        <p:spPr>
          <a:xfrm rot="-5400000">
            <a:off x="45481" y="3431951"/>
            <a:ext cx="18423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dirty="0"/>
              <a:t>we don´t know in this case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818D1E5-B497-4CEE-85D3-C0DCF70AC875}"/>
              </a:ext>
            </a:extLst>
          </p:cNvPr>
          <p:cNvGrpSpPr/>
          <p:nvPr/>
        </p:nvGrpSpPr>
        <p:grpSpPr>
          <a:xfrm>
            <a:off x="3828770" y="1388890"/>
            <a:ext cx="1874443" cy="676467"/>
            <a:chOff x="3828770" y="1388890"/>
            <a:chExt cx="1874443" cy="676467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B928B064-E2D1-460E-AE4F-5775C1ABEF73}"/>
                </a:ext>
              </a:extLst>
            </p:cNvPr>
            <p:cNvSpPr/>
            <p:nvPr/>
          </p:nvSpPr>
          <p:spPr>
            <a:xfrm>
              <a:off x="3848666" y="1391674"/>
              <a:ext cx="1834650" cy="670899"/>
            </a:xfrm>
            <a:prstGeom prst="roundRect">
              <a:avLst>
                <a:gd name="adj" fmla="val 7430"/>
              </a:avLst>
            </a:prstGeom>
            <a:noFill/>
            <a:ln w="222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DA343D3-ADFC-4957-BC6B-ADD16A1E470C}"/>
                    </a:ext>
                  </a:extLst>
                </p:cNvPr>
                <p:cNvSpPr txBox="1"/>
                <p:nvPr/>
              </p:nvSpPr>
              <p:spPr>
                <a:xfrm>
                  <a:off x="3828770" y="1388890"/>
                  <a:ext cx="1874443" cy="67646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pt-BR" sz="1200" b="1" dirty="0"/>
                    <a:t>Hypothesis: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   </m:t>
                        </m:r>
                        <m:sSub>
                          <m:sSubPr>
                            <m:ctrlPr>
                              <a:rPr lang="pt-BR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𝑔𝑖𝑓𝑡𝑒𝑑</m:t>
                            </m:r>
                          </m:sub>
                        </m:sSub>
                        <m:r>
                          <a:rPr lang="pt-B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𝑝𝑜𝑝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𝑔𝑒𝑟𝑎𝑙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:   </m:t>
                        </m:r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𝑔𝑖𝑓𝑡𝑒𝑑</m:t>
                            </m:r>
                          </m:sub>
                        </m:sSub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𝑝𝑜𝑝</m:t>
                            </m:r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𝑔𝑒𝑟𝑎𝑙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DA343D3-ADFC-4957-BC6B-ADD16A1E47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770" y="1388890"/>
                  <a:ext cx="1874443" cy="676467"/>
                </a:xfrm>
                <a:prstGeom prst="rect">
                  <a:avLst/>
                </a:prstGeom>
                <a:blipFill>
                  <a:blip r:embed="rId5"/>
                  <a:stretch>
                    <a:fillRect b="-90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D4193EB-98BC-4C89-B410-D2FF6C317B4E}"/>
              </a:ext>
            </a:extLst>
          </p:cNvPr>
          <p:cNvSpPr/>
          <p:nvPr/>
        </p:nvSpPr>
        <p:spPr>
          <a:xfrm>
            <a:off x="1445197" y="4765570"/>
            <a:ext cx="1884217" cy="6199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by the</a:t>
            </a:r>
          </a:p>
          <a:p>
            <a:pPr algn="ctr"/>
            <a:r>
              <a:rPr lang="pt-BR" sz="1400" dirty="0"/>
              <a:t>Central Limit Theorem (CLT)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68E3775-72E4-4FCD-AFD0-863D20238E8A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2387305" y="4562662"/>
            <a:ext cx="1" cy="202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C39BF36-CCCF-42D7-8A37-C54977576084}"/>
              </a:ext>
            </a:extLst>
          </p:cNvPr>
          <p:cNvCxnSpPr>
            <a:cxnSpLocks/>
            <a:stCxn id="87" idx="2"/>
            <a:endCxn id="106" idx="0"/>
          </p:cNvCxnSpPr>
          <p:nvPr/>
        </p:nvCxnSpPr>
        <p:spPr>
          <a:xfrm>
            <a:off x="2387306" y="5385547"/>
            <a:ext cx="702" cy="177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0BDEBE7-A287-4D2E-8B5F-F4CDC6707B01}"/>
              </a:ext>
            </a:extLst>
          </p:cNvPr>
          <p:cNvGrpSpPr/>
          <p:nvPr/>
        </p:nvGrpSpPr>
        <p:grpSpPr>
          <a:xfrm>
            <a:off x="548685" y="5563075"/>
            <a:ext cx="3749555" cy="1072164"/>
            <a:chOff x="5807099" y="2748003"/>
            <a:chExt cx="3749555" cy="1072164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46099E55-4E5F-46D6-866F-E7B16B819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8358" y="2837506"/>
              <a:ext cx="495295" cy="4154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9D7AA991-BBFE-43EC-9DA2-BA82DAC51B5C}"/>
                    </a:ext>
                  </a:extLst>
                </p:cNvPr>
                <p:cNvSpPr txBox="1"/>
                <p:nvPr/>
              </p:nvSpPr>
              <p:spPr>
                <a:xfrm>
                  <a:off x="5809676" y="3165363"/>
                  <a:ext cx="3746978" cy="50731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pt-BR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pt-BR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  <m:t>𝑝𝑜𝑝</m:t>
                                </m:r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  <m:t>𝑔𝑒𝑟𝑎𝑙</m:t>
                                </m:r>
                              </m:sub>
                            </m:sSub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 ,</m:t>
                            </m:r>
                            <m:sSub>
                              <m:sSubPr>
                                <m:ctrlP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𝑆𝐸</m:t>
                                </m:r>
                                <m:r>
                                  <a:rPr lang="pt-BR" sz="1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𝑆𝐸</m:t>
                                </m:r>
                              </m:e>
                              <m:sub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  <m:t>𝑝𝑜𝑝</m:t>
                                </m:r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  <m:t>𝑔𝑒𝑟𝑎𝑙</m:t>
                                </m:r>
                              </m:sub>
                            </m:sSub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pt-BR" sz="1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t-BR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pt-BR" sz="1200" i="1" dirty="0">
                                        <a:latin typeface="Cambria Math" panose="02040503050406030204" pitchFamily="18" charset="0"/>
                                      </a:rPr>
                                      <m:t>𝑝𝑜𝑝</m:t>
                                    </m:r>
                                    <m:r>
                                      <a:rPr lang="pt-BR" sz="1200" i="1" dirty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pt-BR" sz="1200" i="1" dirty="0">
                                        <a:latin typeface="Cambria Math" panose="02040503050406030204" pitchFamily="18" charset="0"/>
                                      </a:rPr>
                                      <m:t>𝑔𝑒𝑟𝑎𝑙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pt-BR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9D7AA991-BBFE-43EC-9DA2-BA82DAC51B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676" y="3165363"/>
                  <a:ext cx="3746978" cy="5073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1AB724C-AAAA-4C7B-9FBA-C2FD7131CD5E}"/>
                </a:ext>
              </a:extLst>
            </p:cNvPr>
            <p:cNvSpPr txBox="1"/>
            <p:nvPr/>
          </p:nvSpPr>
          <p:spPr>
            <a:xfrm>
              <a:off x="6825148" y="2880127"/>
              <a:ext cx="1490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accent1"/>
                  </a:solidFill>
                </a:rPr>
                <a:t>sampling distribution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DE10778A-B2C8-4A19-930E-936849824CBA}"/>
                </a:ext>
              </a:extLst>
            </p:cNvPr>
            <p:cNvSpPr/>
            <p:nvPr/>
          </p:nvSpPr>
          <p:spPr>
            <a:xfrm>
              <a:off x="5807099" y="2748003"/>
              <a:ext cx="3678646" cy="1072164"/>
            </a:xfrm>
            <a:prstGeom prst="roundRect">
              <a:avLst>
                <a:gd name="adj" fmla="val 11983"/>
              </a:avLst>
            </a:prstGeom>
            <a:noFill/>
            <a:ln w="381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616014C-0078-48F1-B0F1-D42E04D4BD4B}"/>
              </a:ext>
            </a:extLst>
          </p:cNvPr>
          <p:cNvGrpSpPr/>
          <p:nvPr/>
        </p:nvGrpSpPr>
        <p:grpSpPr>
          <a:xfrm>
            <a:off x="4371772" y="2391398"/>
            <a:ext cx="929806" cy="307798"/>
            <a:chOff x="4485983" y="2933584"/>
            <a:chExt cx="929806" cy="307798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6DF3A1-7113-4246-B6A5-A0B1F89A8D9D}"/>
                </a:ext>
              </a:extLst>
            </p:cNvPr>
            <p:cNvSpPr/>
            <p:nvPr/>
          </p:nvSpPr>
          <p:spPr>
            <a:xfrm>
              <a:off x="4485983" y="2933584"/>
              <a:ext cx="929806" cy="30779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E5ABB070-4B2C-42DE-BEF7-94199B9CB2B3}"/>
                    </a:ext>
                  </a:extLst>
                </p:cNvPr>
                <p:cNvSpPr/>
                <p:nvPr/>
              </p:nvSpPr>
              <p:spPr>
                <a:xfrm>
                  <a:off x="4485983" y="2948984"/>
                  <a:ext cx="92980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E5ABB070-4B2C-42DE-BEF7-94199B9CB2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983" y="2948984"/>
                  <a:ext cx="92980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6F6FEE7-6D16-4AAA-9D27-0FF89886E621}"/>
              </a:ext>
            </a:extLst>
          </p:cNvPr>
          <p:cNvGrpSpPr/>
          <p:nvPr/>
        </p:nvGrpSpPr>
        <p:grpSpPr>
          <a:xfrm>
            <a:off x="4916500" y="283640"/>
            <a:ext cx="2743201" cy="861133"/>
            <a:chOff x="5193587" y="292876"/>
            <a:chExt cx="2743201" cy="861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900DABC-D3B4-41F1-B0BE-20940FACD068}"/>
                    </a:ext>
                  </a:extLst>
                </p:cNvPr>
                <p:cNvSpPr txBox="1"/>
                <p:nvPr/>
              </p:nvSpPr>
              <p:spPr>
                <a:xfrm>
                  <a:off x="5193587" y="292876"/>
                  <a:ext cx="2743201" cy="86113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pt-BR" sz="1200" b="1" dirty="0"/>
                    <a:t>sample statistic</a:t>
                  </a:r>
                </a:p>
                <a:p>
                  <a:pPr algn="ctr"/>
                  <a:r>
                    <a:rPr lang="pt-BR" sz="1200" dirty="0"/>
                    <a:t>sample mean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  <m:t>𝑔𝑖𝑓𝑡𝑒𝑑</m:t>
                          </m:r>
                        </m:sub>
                      </m:sSub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=118,2</m:t>
                      </m:r>
                    </m:oMath>
                  </a14:m>
                  <a:endParaRPr lang="pt-BR" sz="1200" dirty="0"/>
                </a:p>
                <a:p>
                  <a:pPr algn="ctr"/>
                  <a:endParaRPr lang="pt-BR" sz="1200" dirty="0"/>
                </a:p>
                <a:p>
                  <a:pPr algn="ctr"/>
                  <a:r>
                    <a:rPr lang="pt-BR" sz="1200" dirty="0"/>
                    <a:t>sample standard deviation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𝑔𝑖𝑓𝑡𝑒𝑑</m:t>
                          </m:r>
                        </m:sub>
                      </m:sSub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900DABC-D3B4-41F1-B0BE-20940FACD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3587" y="292876"/>
                  <a:ext cx="2743201" cy="861133"/>
                </a:xfrm>
                <a:prstGeom prst="rect">
                  <a:avLst/>
                </a:prstGeom>
                <a:blipFill>
                  <a:blip r:embed="rId8"/>
                  <a:stretch>
                    <a:fillRect b="-354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69C49A1B-DC55-4A34-91B2-B76F2D9A25E6}"/>
                </a:ext>
              </a:extLst>
            </p:cNvPr>
            <p:cNvSpPr/>
            <p:nvPr/>
          </p:nvSpPr>
          <p:spPr>
            <a:xfrm>
              <a:off x="5273291" y="292876"/>
              <a:ext cx="2583793" cy="861133"/>
            </a:xfrm>
            <a:prstGeom prst="roundRect">
              <a:avLst>
                <a:gd name="adj" fmla="val 7430"/>
              </a:avLst>
            </a:prstGeom>
            <a:noFill/>
            <a:ln w="222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8" name="Oval 117">
            <a:extLst>
              <a:ext uri="{FF2B5EF4-FFF2-40B4-BE49-F238E27FC236}">
                <a16:creationId xmlns:a16="http://schemas.microsoft.com/office/drawing/2014/main" id="{24D116F0-A1C3-468B-AE29-3125B1122DB9}"/>
              </a:ext>
            </a:extLst>
          </p:cNvPr>
          <p:cNvSpPr/>
          <p:nvPr/>
        </p:nvSpPr>
        <p:spPr>
          <a:xfrm>
            <a:off x="6339149" y="1774804"/>
            <a:ext cx="299280" cy="2992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b="1" dirty="0"/>
              <a:t>+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9BA4A3A-3858-4F18-BB92-BEA90372FAE2}"/>
              </a:ext>
            </a:extLst>
          </p:cNvPr>
          <p:cNvCxnSpPr>
            <a:cxnSpLocks/>
            <a:stCxn id="112" idx="2"/>
            <a:endCxn id="118" idx="0"/>
          </p:cNvCxnSpPr>
          <p:nvPr/>
        </p:nvCxnSpPr>
        <p:spPr>
          <a:xfrm>
            <a:off x="6288101" y="1144773"/>
            <a:ext cx="200688" cy="630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1D77D5B7-7B3E-4956-AFB2-471AF5FB0880}"/>
              </a:ext>
            </a:extLst>
          </p:cNvPr>
          <p:cNvCxnSpPr>
            <a:cxnSpLocks/>
            <a:stCxn id="109" idx="3"/>
            <a:endCxn id="118" idx="2"/>
          </p:cNvCxnSpPr>
          <p:nvPr/>
        </p:nvCxnSpPr>
        <p:spPr>
          <a:xfrm flipV="1">
            <a:off x="5301578" y="1924444"/>
            <a:ext cx="1037571" cy="62085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7854F99-4856-4502-9D0D-2EF7A017FA35}"/>
              </a:ext>
            </a:extLst>
          </p:cNvPr>
          <p:cNvGrpSpPr/>
          <p:nvPr/>
        </p:nvGrpSpPr>
        <p:grpSpPr>
          <a:xfrm>
            <a:off x="5577996" y="2705586"/>
            <a:ext cx="1922899" cy="509721"/>
            <a:chOff x="6155709" y="3828955"/>
            <a:chExt cx="1922899" cy="509721"/>
          </a:xfrm>
        </p:grpSpPr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ADEB5E9E-D67C-4B08-A9D6-66B96D734FC6}"/>
                </a:ext>
              </a:extLst>
            </p:cNvPr>
            <p:cNvSpPr/>
            <p:nvPr/>
          </p:nvSpPr>
          <p:spPr>
            <a:xfrm>
              <a:off x="6201047" y="3828955"/>
              <a:ext cx="1832222" cy="509721"/>
            </a:xfrm>
            <a:prstGeom prst="roundRect">
              <a:avLst>
                <a:gd name="adj" fmla="val 743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400">
                <a:solidFill>
                  <a:schemeClr val="dk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CE36A546-8C6E-4A12-AFB3-DCEACB7A3CD9}"/>
                    </a:ext>
                  </a:extLst>
                </p:cNvPr>
                <p:cNvSpPr/>
                <p:nvPr/>
              </p:nvSpPr>
              <p:spPr>
                <a:xfrm>
                  <a:off x="6155709" y="3845448"/>
                  <a:ext cx="1922899" cy="4767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200" b="1" dirty="0"/>
                    <a:t>we can assume that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𝑝𝑜𝑝</m:t>
                            </m:r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𝑔𝑒𝑟𝑎𝑙</m:t>
                            </m:r>
                          </m:sub>
                        </m:sSub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𝑔𝑖𝑓𝑡𝑒𝑑</m:t>
                            </m:r>
                          </m:sub>
                        </m:sSub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 =6,5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CE36A546-8C6E-4A12-AFB3-DCEACB7A3C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5709" y="3845448"/>
                  <a:ext cx="1922899" cy="476734"/>
                </a:xfrm>
                <a:prstGeom prst="rect">
                  <a:avLst/>
                </a:prstGeom>
                <a:blipFill>
                  <a:blip r:embed="rId9"/>
                  <a:stretch>
                    <a:fillRect t="-1282" b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B885935-2645-4298-B064-9D9DE3B91BF3}"/>
              </a:ext>
            </a:extLst>
          </p:cNvPr>
          <p:cNvCxnSpPr>
            <a:cxnSpLocks/>
            <a:stCxn id="118" idx="4"/>
            <a:endCxn id="129" idx="0"/>
          </p:cNvCxnSpPr>
          <p:nvPr/>
        </p:nvCxnSpPr>
        <p:spPr>
          <a:xfrm>
            <a:off x="6488789" y="2074084"/>
            <a:ext cx="50656" cy="631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98C8FA3-F568-4BB8-9FCA-B83485D53BDB}"/>
              </a:ext>
            </a:extLst>
          </p:cNvPr>
          <p:cNvGrpSpPr/>
          <p:nvPr/>
        </p:nvGrpSpPr>
        <p:grpSpPr>
          <a:xfrm>
            <a:off x="3882489" y="3376438"/>
            <a:ext cx="1659329" cy="408202"/>
            <a:chOff x="3882489" y="3376438"/>
            <a:chExt cx="1659329" cy="4082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11DBA425-09AB-4491-B1DC-12423F81C795}"/>
                    </a:ext>
                  </a:extLst>
                </p:cNvPr>
                <p:cNvSpPr/>
                <p:nvPr/>
              </p:nvSpPr>
              <p:spPr>
                <a:xfrm>
                  <a:off x="3882489" y="3434505"/>
                  <a:ext cx="1659329" cy="29206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𝑝𝑜𝑝</m:t>
                            </m:r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𝑔𝑒𝑟𝑎𝑙</m:t>
                            </m:r>
                          </m:sub>
                        </m:sSub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sSub>
                          <m:sSub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𝑝𝑜𝑝</m:t>
                            </m:r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𝑔𝑒𝑟𝑎𝑙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11DBA425-09AB-4491-B1DC-12423F81C7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489" y="3434505"/>
                  <a:ext cx="1659329" cy="292068"/>
                </a:xfrm>
                <a:prstGeom prst="rect">
                  <a:avLst/>
                </a:prstGeom>
                <a:blipFill>
                  <a:blip r:embed="rId10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64423991-7BF2-452A-A760-E58873CB8EDD}"/>
                </a:ext>
              </a:extLst>
            </p:cNvPr>
            <p:cNvSpPr/>
            <p:nvPr/>
          </p:nvSpPr>
          <p:spPr>
            <a:xfrm>
              <a:off x="3905874" y="3376438"/>
              <a:ext cx="1562053" cy="408202"/>
            </a:xfrm>
            <a:prstGeom prst="roundRect">
              <a:avLst>
                <a:gd name="adj" fmla="val 7430"/>
              </a:avLst>
            </a:prstGeom>
            <a:noFill/>
            <a:ln w="222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3" name="Oval 142">
            <a:extLst>
              <a:ext uri="{FF2B5EF4-FFF2-40B4-BE49-F238E27FC236}">
                <a16:creationId xmlns:a16="http://schemas.microsoft.com/office/drawing/2014/main" id="{30D42828-9CAE-41D7-9352-ED6EFFF39B52}"/>
              </a:ext>
            </a:extLst>
          </p:cNvPr>
          <p:cNvSpPr/>
          <p:nvPr/>
        </p:nvSpPr>
        <p:spPr>
          <a:xfrm>
            <a:off x="5032596" y="4615930"/>
            <a:ext cx="299280" cy="2992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b="1" dirty="0"/>
              <a:t>+</a:t>
            </a:r>
          </a:p>
        </p:txBody>
      </p:sp>
      <p:cxnSp>
        <p:nvCxnSpPr>
          <p:cNvPr id="144" name="Connector: Curved 143">
            <a:extLst>
              <a:ext uri="{FF2B5EF4-FFF2-40B4-BE49-F238E27FC236}">
                <a16:creationId xmlns:a16="http://schemas.microsoft.com/office/drawing/2014/main" id="{CCA47F42-4EED-4245-8DCC-83E17C6F13F9}"/>
              </a:ext>
            </a:extLst>
          </p:cNvPr>
          <p:cNvCxnSpPr>
            <a:cxnSpLocks/>
            <a:stCxn id="106" idx="3"/>
            <a:endCxn id="143" idx="4"/>
          </p:cNvCxnSpPr>
          <p:nvPr/>
        </p:nvCxnSpPr>
        <p:spPr>
          <a:xfrm flipV="1">
            <a:off x="4227331" y="4915210"/>
            <a:ext cx="954905" cy="118394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2E72D8C0-8A65-418C-86CD-8CBE423C29E8}"/>
              </a:ext>
            </a:extLst>
          </p:cNvPr>
          <p:cNvCxnSpPr>
            <a:cxnSpLocks/>
            <a:stCxn id="137" idx="2"/>
            <a:endCxn id="143" idx="2"/>
          </p:cNvCxnSpPr>
          <p:nvPr/>
        </p:nvCxnSpPr>
        <p:spPr>
          <a:xfrm rot="16200000" flipH="1">
            <a:off x="4369283" y="4102257"/>
            <a:ext cx="980930" cy="34569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32FCD28F-7718-4533-A60A-4292A5C94968}"/>
              </a:ext>
            </a:extLst>
          </p:cNvPr>
          <p:cNvCxnSpPr>
            <a:cxnSpLocks/>
            <a:stCxn id="129" idx="2"/>
            <a:endCxn id="143" idx="0"/>
          </p:cNvCxnSpPr>
          <p:nvPr/>
        </p:nvCxnSpPr>
        <p:spPr>
          <a:xfrm rot="5400000">
            <a:off x="5160530" y="3237014"/>
            <a:ext cx="1400623" cy="135720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12354B9-4831-4A59-81E3-DEE2AE3DBC6A}"/>
              </a:ext>
            </a:extLst>
          </p:cNvPr>
          <p:cNvGrpSpPr/>
          <p:nvPr/>
        </p:nvGrpSpPr>
        <p:grpSpPr>
          <a:xfrm>
            <a:off x="5529679" y="4353806"/>
            <a:ext cx="2201252" cy="819810"/>
            <a:chOff x="7579997" y="4312623"/>
            <a:chExt cx="2201252" cy="819810"/>
          </a:xfrm>
        </p:grpSpPr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50711314-5140-4B3F-9D2B-5EB7C6D3C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5680" y="4365182"/>
              <a:ext cx="495295" cy="4154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131EB460-3854-42C4-BB66-600560898015}"/>
                    </a:ext>
                  </a:extLst>
                </p:cNvPr>
                <p:cNvSpPr txBox="1"/>
                <p:nvPr/>
              </p:nvSpPr>
              <p:spPr>
                <a:xfrm>
                  <a:off x="7629237" y="4797907"/>
                  <a:ext cx="2152012" cy="29758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pt-BR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pt-BR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=100 , 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𝑆𝐸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=1,084 </m:t>
                            </m:r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131EB460-3854-42C4-BB66-6005608980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237" y="4797907"/>
                  <a:ext cx="2152012" cy="2975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6AA8CC6-EF7A-40A8-84DF-0BAB681CD72A}"/>
                </a:ext>
              </a:extLst>
            </p:cNvPr>
            <p:cNvSpPr txBox="1"/>
            <p:nvPr/>
          </p:nvSpPr>
          <p:spPr>
            <a:xfrm>
              <a:off x="7742470" y="4407803"/>
              <a:ext cx="1490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accent1"/>
                  </a:solidFill>
                </a:rPr>
                <a:t>sampling distribution</a:t>
              </a:r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05DE968D-50DF-4F67-AB2A-1FC9DC860798}"/>
                </a:ext>
              </a:extLst>
            </p:cNvPr>
            <p:cNvSpPr/>
            <p:nvPr/>
          </p:nvSpPr>
          <p:spPr>
            <a:xfrm>
              <a:off x="7579997" y="4312623"/>
              <a:ext cx="2201252" cy="819810"/>
            </a:xfrm>
            <a:prstGeom prst="roundRect">
              <a:avLst>
                <a:gd name="adj" fmla="val 11983"/>
              </a:avLst>
            </a:prstGeom>
            <a:noFill/>
            <a:ln w="381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CACD922-0AFF-4EC0-914B-4D0A1436DF0D}"/>
              </a:ext>
            </a:extLst>
          </p:cNvPr>
          <p:cNvCxnSpPr>
            <a:cxnSpLocks/>
            <a:stCxn id="143" idx="6"/>
            <a:endCxn id="157" idx="1"/>
          </p:cNvCxnSpPr>
          <p:nvPr/>
        </p:nvCxnSpPr>
        <p:spPr>
          <a:xfrm flipV="1">
            <a:off x="5331876" y="4763711"/>
            <a:ext cx="197803" cy="1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90DECC-C623-490B-A538-727F2AC9E6C1}"/>
              </a:ext>
            </a:extLst>
          </p:cNvPr>
          <p:cNvGrpSpPr/>
          <p:nvPr/>
        </p:nvGrpSpPr>
        <p:grpSpPr>
          <a:xfrm>
            <a:off x="7390589" y="3302582"/>
            <a:ext cx="2932680" cy="904057"/>
            <a:chOff x="7390589" y="3302582"/>
            <a:chExt cx="2932680" cy="904057"/>
          </a:xfrm>
        </p:grpSpPr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9652288E-14F8-460E-8504-6A44C97A1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533798" y="3636534"/>
              <a:ext cx="690688" cy="517220"/>
            </a:xfrm>
            <a:prstGeom prst="rect">
              <a:avLst/>
            </a:prstGeom>
          </p:spPr>
        </p:pic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2D5AD2EB-CEEF-4571-9C82-C745814C1C19}"/>
                </a:ext>
              </a:extLst>
            </p:cNvPr>
            <p:cNvSpPr/>
            <p:nvPr/>
          </p:nvSpPr>
          <p:spPr>
            <a:xfrm>
              <a:off x="7409376" y="3302582"/>
              <a:ext cx="2824516" cy="904057"/>
            </a:xfrm>
            <a:prstGeom prst="roundRect">
              <a:avLst>
                <a:gd name="adj" fmla="val 7430"/>
              </a:avLst>
            </a:prstGeom>
            <a:noFill/>
            <a:ln w="222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3D198E0D-7C41-40D6-BC81-A93E23C98896}"/>
                    </a:ext>
                  </a:extLst>
                </p:cNvPr>
                <p:cNvSpPr txBox="1"/>
                <p:nvPr/>
              </p:nvSpPr>
              <p:spPr>
                <a:xfrm>
                  <a:off x="7390589" y="3322591"/>
                  <a:ext cx="2932680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pt-BR" sz="1200" b="1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pt-BR" sz="1200" b="1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BR" sz="1200" b="1" i="0" dirty="0" smtClean="0">
                            <a:latin typeface="Cambria Math" panose="02040503050406030204" pitchFamily="18" charset="0"/>
                          </a:rPr>
                          <m:t>value</m:t>
                        </m:r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pt-B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≥118,2 </m:t>
                            </m:r>
                          </m:e>
                          <m:e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pt-BR" sz="12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</m:e>
                        </m:d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pt-BR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3D198E0D-7C41-40D6-BC81-A93E23C98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0589" y="3322591"/>
                  <a:ext cx="2932680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1" name="Connector: Curved 170">
            <a:extLst>
              <a:ext uri="{FF2B5EF4-FFF2-40B4-BE49-F238E27FC236}">
                <a16:creationId xmlns:a16="http://schemas.microsoft.com/office/drawing/2014/main" id="{CD4B30DE-2F6F-4C7F-A760-2C9ED764E8A5}"/>
              </a:ext>
            </a:extLst>
          </p:cNvPr>
          <p:cNvCxnSpPr>
            <a:cxnSpLocks/>
            <a:stCxn id="157" idx="0"/>
            <a:endCxn id="168" idx="1"/>
          </p:cNvCxnSpPr>
          <p:nvPr/>
        </p:nvCxnSpPr>
        <p:spPr>
          <a:xfrm rot="5400000" flipH="1" flipV="1">
            <a:off x="6720243" y="3664674"/>
            <a:ext cx="599195" cy="77907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48DCB0F1-57C4-4895-8E22-386A1EEB2E16}"/>
              </a:ext>
            </a:extLst>
          </p:cNvPr>
          <p:cNvSpPr/>
          <p:nvPr/>
        </p:nvSpPr>
        <p:spPr>
          <a:xfrm>
            <a:off x="7711969" y="1912933"/>
            <a:ext cx="299280" cy="2992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b="1" dirty="0"/>
              <a:t>+</a:t>
            </a:r>
          </a:p>
        </p:txBody>
      </p: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1BD6496B-7984-4EB4-A963-25F8F4EB42BA}"/>
              </a:ext>
            </a:extLst>
          </p:cNvPr>
          <p:cNvCxnSpPr>
            <a:cxnSpLocks/>
            <a:stCxn id="112" idx="3"/>
            <a:endCxn id="174" idx="0"/>
          </p:cNvCxnSpPr>
          <p:nvPr/>
        </p:nvCxnSpPr>
        <p:spPr>
          <a:xfrm>
            <a:off x="7579997" y="714207"/>
            <a:ext cx="281612" cy="119872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7FEE6BFB-AE85-4140-96D2-0B4DE54B19E4}"/>
              </a:ext>
            </a:extLst>
          </p:cNvPr>
          <p:cNvCxnSpPr>
            <a:cxnSpLocks/>
            <a:stCxn id="168" idx="0"/>
            <a:endCxn id="174" idx="4"/>
          </p:cNvCxnSpPr>
          <p:nvPr/>
        </p:nvCxnSpPr>
        <p:spPr>
          <a:xfrm rot="16200000" flipV="1">
            <a:off x="7796438" y="2277385"/>
            <a:ext cx="1090369" cy="9600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098B81-40A4-4056-B32F-4C821E438E35}"/>
              </a:ext>
            </a:extLst>
          </p:cNvPr>
          <p:cNvGrpSpPr/>
          <p:nvPr/>
        </p:nvGrpSpPr>
        <p:grpSpPr>
          <a:xfrm>
            <a:off x="8197837" y="1741254"/>
            <a:ext cx="1991868" cy="646331"/>
            <a:chOff x="8197837" y="1815145"/>
            <a:chExt cx="1991868" cy="646331"/>
          </a:xfrm>
        </p:grpSpPr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D66DBA45-F42B-434B-A604-E730414D845B}"/>
                </a:ext>
              </a:extLst>
            </p:cNvPr>
            <p:cNvSpPr/>
            <p:nvPr/>
          </p:nvSpPr>
          <p:spPr>
            <a:xfrm>
              <a:off x="8237749" y="1815145"/>
              <a:ext cx="1912045" cy="646331"/>
            </a:xfrm>
            <a:prstGeom prst="roundRect">
              <a:avLst>
                <a:gd name="adj" fmla="val 743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400">
                <a:solidFill>
                  <a:schemeClr val="dk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1E143EB3-CC4E-4A5B-A96F-1C3B194DF8C5}"/>
                    </a:ext>
                  </a:extLst>
                </p:cNvPr>
                <p:cNvSpPr/>
                <p:nvPr/>
              </p:nvSpPr>
              <p:spPr>
                <a:xfrm>
                  <a:off x="8197837" y="1815145"/>
                  <a:ext cx="1991868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200" b="1" dirty="0"/>
                    <a:t>we have strong evidence (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pt-BR" sz="12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pt-BR" sz="12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pt-BR" sz="12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value</m:t>
                      </m:r>
                      <m:r>
                        <a:rPr lang="pt-BR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a14:m>
                  <a:r>
                    <a:rPr lang="pt-BR" sz="1200" b="1" dirty="0"/>
                    <a:t>) to reject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pt-BR" sz="1200" dirty="0"/>
                    <a:t> </a:t>
                  </a:r>
                  <a:r>
                    <a:rPr lang="pt-BR" sz="1200" b="1" dirty="0"/>
                    <a:t>in favor of</a:t>
                  </a:r>
                  <a:r>
                    <a:rPr lang="pt-BR" sz="12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1E143EB3-CC4E-4A5B-A96F-1C3B194DF8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7837" y="1815145"/>
                  <a:ext cx="1991868" cy="646331"/>
                </a:xfrm>
                <a:prstGeom prst="rect">
                  <a:avLst/>
                </a:prstGeom>
                <a:blipFill>
                  <a:blip r:embed="rId14"/>
                  <a:stretch>
                    <a:fillRect t="-943" r="-917" b="-660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E66B02E6-9B51-4F6A-B1FF-BA9216AFBDCF}"/>
              </a:ext>
            </a:extLst>
          </p:cNvPr>
          <p:cNvCxnSpPr>
            <a:cxnSpLocks/>
            <a:stCxn id="174" idx="6"/>
            <a:endCxn id="182" idx="1"/>
          </p:cNvCxnSpPr>
          <p:nvPr/>
        </p:nvCxnSpPr>
        <p:spPr>
          <a:xfrm>
            <a:off x="8011249" y="2062573"/>
            <a:ext cx="226500" cy="1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F0B23180-2B21-4039-AF50-A33D492EF845}"/>
              </a:ext>
            </a:extLst>
          </p:cNvPr>
          <p:cNvSpPr/>
          <p:nvPr/>
        </p:nvSpPr>
        <p:spPr>
          <a:xfrm>
            <a:off x="1154545" y="36945"/>
            <a:ext cx="6604000" cy="2447637"/>
          </a:xfrm>
          <a:custGeom>
            <a:avLst/>
            <a:gdLst>
              <a:gd name="connsiteX0" fmla="*/ 840510 w 6604000"/>
              <a:gd name="connsiteY0" fmla="*/ 2382982 h 2447637"/>
              <a:gd name="connsiteX1" fmla="*/ 785091 w 6604000"/>
              <a:gd name="connsiteY1" fmla="*/ 2373746 h 2447637"/>
              <a:gd name="connsiteX2" fmla="*/ 757382 w 6604000"/>
              <a:gd name="connsiteY2" fmla="*/ 2364510 h 2447637"/>
              <a:gd name="connsiteX3" fmla="*/ 683491 w 6604000"/>
              <a:gd name="connsiteY3" fmla="*/ 2346037 h 2447637"/>
              <a:gd name="connsiteX4" fmla="*/ 600364 w 6604000"/>
              <a:gd name="connsiteY4" fmla="*/ 2299855 h 2447637"/>
              <a:gd name="connsiteX5" fmla="*/ 572655 w 6604000"/>
              <a:gd name="connsiteY5" fmla="*/ 2272146 h 2447637"/>
              <a:gd name="connsiteX6" fmla="*/ 517237 w 6604000"/>
              <a:gd name="connsiteY6" fmla="*/ 2235200 h 2447637"/>
              <a:gd name="connsiteX7" fmla="*/ 489528 w 6604000"/>
              <a:gd name="connsiteY7" fmla="*/ 2216728 h 2447637"/>
              <a:gd name="connsiteX8" fmla="*/ 434110 w 6604000"/>
              <a:gd name="connsiteY8" fmla="*/ 2170546 h 2447637"/>
              <a:gd name="connsiteX9" fmla="*/ 360219 w 6604000"/>
              <a:gd name="connsiteY9" fmla="*/ 2059710 h 2447637"/>
              <a:gd name="connsiteX10" fmla="*/ 323273 w 6604000"/>
              <a:gd name="connsiteY10" fmla="*/ 2004291 h 2447637"/>
              <a:gd name="connsiteX11" fmla="*/ 295564 w 6604000"/>
              <a:gd name="connsiteY11" fmla="*/ 1976582 h 2447637"/>
              <a:gd name="connsiteX12" fmla="*/ 249382 w 6604000"/>
              <a:gd name="connsiteY12" fmla="*/ 1930400 h 2447637"/>
              <a:gd name="connsiteX13" fmla="*/ 240146 w 6604000"/>
              <a:gd name="connsiteY13" fmla="*/ 1902691 h 2447637"/>
              <a:gd name="connsiteX14" fmla="*/ 212437 w 6604000"/>
              <a:gd name="connsiteY14" fmla="*/ 1884219 h 2447637"/>
              <a:gd name="connsiteX15" fmla="*/ 193964 w 6604000"/>
              <a:gd name="connsiteY15" fmla="*/ 1856510 h 2447637"/>
              <a:gd name="connsiteX16" fmla="*/ 166255 w 6604000"/>
              <a:gd name="connsiteY16" fmla="*/ 1773382 h 2447637"/>
              <a:gd name="connsiteX17" fmla="*/ 157019 w 6604000"/>
              <a:gd name="connsiteY17" fmla="*/ 1745673 h 2447637"/>
              <a:gd name="connsiteX18" fmla="*/ 138546 w 6604000"/>
              <a:gd name="connsiteY18" fmla="*/ 1717964 h 2447637"/>
              <a:gd name="connsiteX19" fmla="*/ 120073 w 6604000"/>
              <a:gd name="connsiteY19" fmla="*/ 1662546 h 2447637"/>
              <a:gd name="connsiteX20" fmla="*/ 110837 w 6604000"/>
              <a:gd name="connsiteY20" fmla="*/ 1625600 h 2447637"/>
              <a:gd name="connsiteX21" fmla="*/ 92364 w 6604000"/>
              <a:gd name="connsiteY21" fmla="*/ 1570182 h 2447637"/>
              <a:gd name="connsiteX22" fmla="*/ 83128 w 6604000"/>
              <a:gd name="connsiteY22" fmla="*/ 1533237 h 2447637"/>
              <a:gd name="connsiteX23" fmla="*/ 64655 w 6604000"/>
              <a:gd name="connsiteY23" fmla="*/ 1477819 h 2447637"/>
              <a:gd name="connsiteX24" fmla="*/ 46182 w 6604000"/>
              <a:gd name="connsiteY24" fmla="*/ 1403928 h 2447637"/>
              <a:gd name="connsiteX25" fmla="*/ 36946 w 6604000"/>
              <a:gd name="connsiteY25" fmla="*/ 1376219 h 2447637"/>
              <a:gd name="connsiteX26" fmla="*/ 18473 w 6604000"/>
              <a:gd name="connsiteY26" fmla="*/ 1311564 h 2447637"/>
              <a:gd name="connsiteX27" fmla="*/ 0 w 6604000"/>
              <a:gd name="connsiteY27" fmla="*/ 1089891 h 2447637"/>
              <a:gd name="connsiteX28" fmla="*/ 9237 w 6604000"/>
              <a:gd name="connsiteY28" fmla="*/ 766619 h 2447637"/>
              <a:gd name="connsiteX29" fmla="*/ 46182 w 6604000"/>
              <a:gd name="connsiteY29" fmla="*/ 683491 h 2447637"/>
              <a:gd name="connsiteX30" fmla="*/ 101600 w 6604000"/>
              <a:gd name="connsiteY30" fmla="*/ 628073 h 2447637"/>
              <a:gd name="connsiteX31" fmla="*/ 129310 w 6604000"/>
              <a:gd name="connsiteY31" fmla="*/ 600364 h 2447637"/>
              <a:gd name="connsiteX32" fmla="*/ 157019 w 6604000"/>
              <a:gd name="connsiteY32" fmla="*/ 581891 h 2447637"/>
              <a:gd name="connsiteX33" fmla="*/ 212437 w 6604000"/>
              <a:gd name="connsiteY33" fmla="*/ 526473 h 2447637"/>
              <a:gd name="connsiteX34" fmla="*/ 240146 w 6604000"/>
              <a:gd name="connsiteY34" fmla="*/ 498764 h 2447637"/>
              <a:gd name="connsiteX35" fmla="*/ 286328 w 6604000"/>
              <a:gd name="connsiteY35" fmla="*/ 443346 h 2447637"/>
              <a:gd name="connsiteX36" fmla="*/ 332510 w 6604000"/>
              <a:gd name="connsiteY36" fmla="*/ 387928 h 2447637"/>
              <a:gd name="connsiteX37" fmla="*/ 341746 w 6604000"/>
              <a:gd name="connsiteY37" fmla="*/ 360219 h 2447637"/>
              <a:gd name="connsiteX38" fmla="*/ 387928 w 6604000"/>
              <a:gd name="connsiteY38" fmla="*/ 304800 h 2447637"/>
              <a:gd name="connsiteX39" fmla="*/ 415637 w 6604000"/>
              <a:gd name="connsiteY39" fmla="*/ 295564 h 2447637"/>
              <a:gd name="connsiteX40" fmla="*/ 461819 w 6604000"/>
              <a:gd name="connsiteY40" fmla="*/ 249382 h 2447637"/>
              <a:gd name="connsiteX41" fmla="*/ 480291 w 6604000"/>
              <a:gd name="connsiteY41" fmla="*/ 221673 h 2447637"/>
              <a:gd name="connsiteX42" fmla="*/ 535710 w 6604000"/>
              <a:gd name="connsiteY42" fmla="*/ 184728 h 2447637"/>
              <a:gd name="connsiteX43" fmla="*/ 591128 w 6604000"/>
              <a:gd name="connsiteY43" fmla="*/ 147782 h 2447637"/>
              <a:gd name="connsiteX44" fmla="*/ 618837 w 6604000"/>
              <a:gd name="connsiteY44" fmla="*/ 129310 h 2447637"/>
              <a:gd name="connsiteX45" fmla="*/ 674255 w 6604000"/>
              <a:gd name="connsiteY45" fmla="*/ 110837 h 2447637"/>
              <a:gd name="connsiteX46" fmla="*/ 701964 w 6604000"/>
              <a:gd name="connsiteY46" fmla="*/ 101600 h 2447637"/>
              <a:gd name="connsiteX47" fmla="*/ 757382 w 6604000"/>
              <a:gd name="connsiteY47" fmla="*/ 92364 h 2447637"/>
              <a:gd name="connsiteX48" fmla="*/ 794328 w 6604000"/>
              <a:gd name="connsiteY48" fmla="*/ 83128 h 2447637"/>
              <a:gd name="connsiteX49" fmla="*/ 849746 w 6604000"/>
              <a:gd name="connsiteY49" fmla="*/ 73891 h 2447637"/>
              <a:gd name="connsiteX50" fmla="*/ 905164 w 6604000"/>
              <a:gd name="connsiteY50" fmla="*/ 55419 h 2447637"/>
              <a:gd name="connsiteX51" fmla="*/ 932873 w 6604000"/>
              <a:gd name="connsiteY51" fmla="*/ 46182 h 2447637"/>
              <a:gd name="connsiteX52" fmla="*/ 1006764 w 6604000"/>
              <a:gd name="connsiteY52" fmla="*/ 27710 h 2447637"/>
              <a:gd name="connsiteX53" fmla="*/ 1052946 w 6604000"/>
              <a:gd name="connsiteY53" fmla="*/ 18473 h 2447637"/>
              <a:gd name="connsiteX54" fmla="*/ 1126837 w 6604000"/>
              <a:gd name="connsiteY54" fmla="*/ 9237 h 2447637"/>
              <a:gd name="connsiteX55" fmla="*/ 1182255 w 6604000"/>
              <a:gd name="connsiteY55" fmla="*/ 0 h 2447637"/>
              <a:gd name="connsiteX56" fmla="*/ 1985819 w 6604000"/>
              <a:gd name="connsiteY56" fmla="*/ 9237 h 2447637"/>
              <a:gd name="connsiteX57" fmla="*/ 2041237 w 6604000"/>
              <a:gd name="connsiteY57" fmla="*/ 36946 h 2447637"/>
              <a:gd name="connsiteX58" fmla="*/ 2078182 w 6604000"/>
              <a:gd name="connsiteY58" fmla="*/ 46182 h 2447637"/>
              <a:gd name="connsiteX59" fmla="*/ 2170546 w 6604000"/>
              <a:gd name="connsiteY59" fmla="*/ 101600 h 2447637"/>
              <a:gd name="connsiteX60" fmla="*/ 2189019 w 6604000"/>
              <a:gd name="connsiteY60" fmla="*/ 129310 h 2447637"/>
              <a:gd name="connsiteX61" fmla="*/ 2244437 w 6604000"/>
              <a:gd name="connsiteY61" fmla="*/ 175491 h 2447637"/>
              <a:gd name="connsiteX62" fmla="*/ 2299855 w 6604000"/>
              <a:gd name="connsiteY62" fmla="*/ 267855 h 2447637"/>
              <a:gd name="connsiteX63" fmla="*/ 2327564 w 6604000"/>
              <a:gd name="connsiteY63" fmla="*/ 304800 h 2447637"/>
              <a:gd name="connsiteX64" fmla="*/ 2392219 w 6604000"/>
              <a:gd name="connsiteY64" fmla="*/ 387928 h 2447637"/>
              <a:gd name="connsiteX65" fmla="*/ 2419928 w 6604000"/>
              <a:gd name="connsiteY65" fmla="*/ 406400 h 2447637"/>
              <a:gd name="connsiteX66" fmla="*/ 2466110 w 6604000"/>
              <a:gd name="connsiteY66" fmla="*/ 415637 h 2447637"/>
              <a:gd name="connsiteX67" fmla="*/ 2632364 w 6604000"/>
              <a:gd name="connsiteY67" fmla="*/ 406400 h 2447637"/>
              <a:gd name="connsiteX68" fmla="*/ 2660073 w 6604000"/>
              <a:gd name="connsiteY68" fmla="*/ 397164 h 2447637"/>
              <a:gd name="connsiteX69" fmla="*/ 2706255 w 6604000"/>
              <a:gd name="connsiteY69" fmla="*/ 341746 h 2447637"/>
              <a:gd name="connsiteX70" fmla="*/ 2733964 w 6604000"/>
              <a:gd name="connsiteY70" fmla="*/ 314037 h 2447637"/>
              <a:gd name="connsiteX71" fmla="*/ 2752437 w 6604000"/>
              <a:gd name="connsiteY71" fmla="*/ 286328 h 2447637"/>
              <a:gd name="connsiteX72" fmla="*/ 2835564 w 6604000"/>
              <a:gd name="connsiteY72" fmla="*/ 221673 h 2447637"/>
              <a:gd name="connsiteX73" fmla="*/ 2863273 w 6604000"/>
              <a:gd name="connsiteY73" fmla="*/ 212437 h 2447637"/>
              <a:gd name="connsiteX74" fmla="*/ 2900219 w 6604000"/>
              <a:gd name="connsiteY74" fmla="*/ 184728 h 2447637"/>
              <a:gd name="connsiteX75" fmla="*/ 2937164 w 6604000"/>
              <a:gd name="connsiteY75" fmla="*/ 175491 h 2447637"/>
              <a:gd name="connsiteX76" fmla="*/ 2983346 w 6604000"/>
              <a:gd name="connsiteY76" fmla="*/ 157019 h 2447637"/>
              <a:gd name="connsiteX77" fmla="*/ 3066473 w 6604000"/>
              <a:gd name="connsiteY77" fmla="*/ 129310 h 2447637"/>
              <a:gd name="connsiteX78" fmla="*/ 3094182 w 6604000"/>
              <a:gd name="connsiteY78" fmla="*/ 110837 h 2447637"/>
              <a:gd name="connsiteX79" fmla="*/ 3380510 w 6604000"/>
              <a:gd name="connsiteY79" fmla="*/ 110837 h 2447637"/>
              <a:gd name="connsiteX80" fmla="*/ 3426691 w 6604000"/>
              <a:gd name="connsiteY80" fmla="*/ 120073 h 2447637"/>
              <a:gd name="connsiteX81" fmla="*/ 3509819 w 6604000"/>
              <a:gd name="connsiteY81" fmla="*/ 184728 h 2447637"/>
              <a:gd name="connsiteX82" fmla="*/ 3537528 w 6604000"/>
              <a:gd name="connsiteY82" fmla="*/ 240146 h 2447637"/>
              <a:gd name="connsiteX83" fmla="*/ 3565237 w 6604000"/>
              <a:gd name="connsiteY83" fmla="*/ 258619 h 2447637"/>
              <a:gd name="connsiteX84" fmla="*/ 3620655 w 6604000"/>
              <a:gd name="connsiteY84" fmla="*/ 314037 h 2447637"/>
              <a:gd name="connsiteX85" fmla="*/ 3648364 w 6604000"/>
              <a:gd name="connsiteY85" fmla="*/ 341746 h 2447637"/>
              <a:gd name="connsiteX86" fmla="*/ 3676073 w 6604000"/>
              <a:gd name="connsiteY86" fmla="*/ 350982 h 2447637"/>
              <a:gd name="connsiteX87" fmla="*/ 3722255 w 6604000"/>
              <a:gd name="connsiteY87" fmla="*/ 341746 h 2447637"/>
              <a:gd name="connsiteX88" fmla="*/ 3805382 w 6604000"/>
              <a:gd name="connsiteY88" fmla="*/ 267855 h 2447637"/>
              <a:gd name="connsiteX89" fmla="*/ 3823855 w 6604000"/>
              <a:gd name="connsiteY89" fmla="*/ 240146 h 2447637"/>
              <a:gd name="connsiteX90" fmla="*/ 3897746 w 6604000"/>
              <a:gd name="connsiteY90" fmla="*/ 166255 h 2447637"/>
              <a:gd name="connsiteX91" fmla="*/ 3934691 w 6604000"/>
              <a:gd name="connsiteY91" fmla="*/ 157019 h 2447637"/>
              <a:gd name="connsiteX92" fmla="*/ 3962400 w 6604000"/>
              <a:gd name="connsiteY92" fmla="*/ 138546 h 2447637"/>
              <a:gd name="connsiteX93" fmla="*/ 4368800 w 6604000"/>
              <a:gd name="connsiteY93" fmla="*/ 110837 h 2447637"/>
              <a:gd name="connsiteX94" fmla="*/ 4516582 w 6604000"/>
              <a:gd name="connsiteY94" fmla="*/ 101600 h 2447637"/>
              <a:gd name="connsiteX95" fmla="*/ 4553528 w 6604000"/>
              <a:gd name="connsiteY95" fmla="*/ 92364 h 2447637"/>
              <a:gd name="connsiteX96" fmla="*/ 4645891 w 6604000"/>
              <a:gd name="connsiteY96" fmla="*/ 83128 h 2447637"/>
              <a:gd name="connsiteX97" fmla="*/ 5283200 w 6604000"/>
              <a:gd name="connsiteY97" fmla="*/ 83128 h 2447637"/>
              <a:gd name="connsiteX98" fmla="*/ 5357091 w 6604000"/>
              <a:gd name="connsiteY98" fmla="*/ 92364 h 2447637"/>
              <a:gd name="connsiteX99" fmla="*/ 5394037 w 6604000"/>
              <a:gd name="connsiteY99" fmla="*/ 101600 h 2447637"/>
              <a:gd name="connsiteX100" fmla="*/ 5440219 w 6604000"/>
              <a:gd name="connsiteY100" fmla="*/ 110837 h 2447637"/>
              <a:gd name="connsiteX101" fmla="*/ 5477164 w 6604000"/>
              <a:gd name="connsiteY101" fmla="*/ 120073 h 2447637"/>
              <a:gd name="connsiteX102" fmla="*/ 5643419 w 6604000"/>
              <a:gd name="connsiteY102" fmla="*/ 138546 h 2447637"/>
              <a:gd name="connsiteX103" fmla="*/ 5800437 w 6604000"/>
              <a:gd name="connsiteY103" fmla="*/ 157019 h 2447637"/>
              <a:gd name="connsiteX104" fmla="*/ 6373091 w 6604000"/>
              <a:gd name="connsiteY104" fmla="*/ 166255 h 2447637"/>
              <a:gd name="connsiteX105" fmla="*/ 6511637 w 6604000"/>
              <a:gd name="connsiteY105" fmla="*/ 184728 h 2447637"/>
              <a:gd name="connsiteX106" fmla="*/ 6539346 w 6604000"/>
              <a:gd name="connsiteY106" fmla="*/ 203200 h 2447637"/>
              <a:gd name="connsiteX107" fmla="*/ 6557819 w 6604000"/>
              <a:gd name="connsiteY107" fmla="*/ 230910 h 2447637"/>
              <a:gd name="connsiteX108" fmla="*/ 6567055 w 6604000"/>
              <a:gd name="connsiteY108" fmla="*/ 267855 h 2447637"/>
              <a:gd name="connsiteX109" fmla="*/ 6548582 w 6604000"/>
              <a:gd name="connsiteY109" fmla="*/ 434110 h 2447637"/>
              <a:gd name="connsiteX110" fmla="*/ 6557819 w 6604000"/>
              <a:gd name="connsiteY110" fmla="*/ 628073 h 2447637"/>
              <a:gd name="connsiteX111" fmla="*/ 6567055 w 6604000"/>
              <a:gd name="connsiteY111" fmla="*/ 665019 h 2447637"/>
              <a:gd name="connsiteX112" fmla="*/ 6576291 w 6604000"/>
              <a:gd name="connsiteY112" fmla="*/ 766619 h 2447637"/>
              <a:gd name="connsiteX113" fmla="*/ 6585528 w 6604000"/>
              <a:gd name="connsiteY113" fmla="*/ 803564 h 2447637"/>
              <a:gd name="connsiteX114" fmla="*/ 6594764 w 6604000"/>
              <a:gd name="connsiteY114" fmla="*/ 849746 h 2447637"/>
              <a:gd name="connsiteX115" fmla="*/ 6604000 w 6604000"/>
              <a:gd name="connsiteY115" fmla="*/ 923637 h 2447637"/>
              <a:gd name="connsiteX116" fmla="*/ 6585528 w 6604000"/>
              <a:gd name="connsiteY116" fmla="*/ 1126837 h 2447637"/>
              <a:gd name="connsiteX117" fmla="*/ 6557819 w 6604000"/>
              <a:gd name="connsiteY117" fmla="*/ 1182255 h 2447637"/>
              <a:gd name="connsiteX118" fmla="*/ 6530110 w 6604000"/>
              <a:gd name="connsiteY118" fmla="*/ 1200728 h 2447637"/>
              <a:gd name="connsiteX119" fmla="*/ 6446982 w 6604000"/>
              <a:gd name="connsiteY119" fmla="*/ 1265382 h 2447637"/>
              <a:gd name="connsiteX120" fmla="*/ 6326910 w 6604000"/>
              <a:gd name="connsiteY120" fmla="*/ 1283855 h 2447637"/>
              <a:gd name="connsiteX121" fmla="*/ 5357091 w 6604000"/>
              <a:gd name="connsiteY121" fmla="*/ 1274619 h 2447637"/>
              <a:gd name="connsiteX122" fmla="*/ 5329382 w 6604000"/>
              <a:gd name="connsiteY122" fmla="*/ 1265382 h 2447637"/>
              <a:gd name="connsiteX123" fmla="*/ 5200073 w 6604000"/>
              <a:gd name="connsiteY123" fmla="*/ 1256146 h 2447637"/>
              <a:gd name="connsiteX124" fmla="*/ 5172364 w 6604000"/>
              <a:gd name="connsiteY124" fmla="*/ 1246910 h 2447637"/>
              <a:gd name="connsiteX125" fmla="*/ 4664364 w 6604000"/>
              <a:gd name="connsiteY125" fmla="*/ 1246910 h 2447637"/>
              <a:gd name="connsiteX126" fmla="*/ 4664364 w 6604000"/>
              <a:gd name="connsiteY126" fmla="*/ 1616364 h 2447637"/>
              <a:gd name="connsiteX127" fmla="*/ 4673600 w 6604000"/>
              <a:gd name="connsiteY127" fmla="*/ 1644073 h 2447637"/>
              <a:gd name="connsiteX128" fmla="*/ 4664364 w 6604000"/>
              <a:gd name="connsiteY128" fmla="*/ 1801091 h 2447637"/>
              <a:gd name="connsiteX129" fmla="*/ 4645891 w 6604000"/>
              <a:gd name="connsiteY129" fmla="*/ 1893455 h 2447637"/>
              <a:gd name="connsiteX130" fmla="*/ 4627419 w 6604000"/>
              <a:gd name="connsiteY130" fmla="*/ 2022764 h 2447637"/>
              <a:gd name="connsiteX131" fmla="*/ 4581237 w 6604000"/>
              <a:gd name="connsiteY131" fmla="*/ 2115128 h 2447637"/>
              <a:gd name="connsiteX132" fmla="*/ 4525819 w 6604000"/>
              <a:gd name="connsiteY132" fmla="*/ 2161310 h 2447637"/>
              <a:gd name="connsiteX133" fmla="*/ 4498110 w 6604000"/>
              <a:gd name="connsiteY133" fmla="*/ 2170546 h 2447637"/>
              <a:gd name="connsiteX134" fmla="*/ 4257964 w 6604000"/>
              <a:gd name="connsiteY134" fmla="*/ 2179782 h 2447637"/>
              <a:gd name="connsiteX135" fmla="*/ 3168073 w 6604000"/>
              <a:gd name="connsiteY135" fmla="*/ 2170546 h 2447637"/>
              <a:gd name="connsiteX136" fmla="*/ 2807855 w 6604000"/>
              <a:gd name="connsiteY136" fmla="*/ 2152073 h 2447637"/>
              <a:gd name="connsiteX137" fmla="*/ 2780146 w 6604000"/>
              <a:gd name="connsiteY137" fmla="*/ 2142837 h 2447637"/>
              <a:gd name="connsiteX138" fmla="*/ 2724728 w 6604000"/>
              <a:gd name="connsiteY138" fmla="*/ 2105891 h 2447637"/>
              <a:gd name="connsiteX139" fmla="*/ 2678546 w 6604000"/>
              <a:gd name="connsiteY139" fmla="*/ 2050473 h 2447637"/>
              <a:gd name="connsiteX140" fmla="*/ 2669310 w 6604000"/>
              <a:gd name="connsiteY140" fmla="*/ 2022764 h 2447637"/>
              <a:gd name="connsiteX141" fmla="*/ 2613891 w 6604000"/>
              <a:gd name="connsiteY141" fmla="*/ 1967346 h 2447637"/>
              <a:gd name="connsiteX142" fmla="*/ 2604655 w 6604000"/>
              <a:gd name="connsiteY142" fmla="*/ 1939637 h 2447637"/>
              <a:gd name="connsiteX143" fmla="*/ 2521528 w 6604000"/>
              <a:gd name="connsiteY143" fmla="*/ 1893455 h 2447637"/>
              <a:gd name="connsiteX144" fmla="*/ 2438400 w 6604000"/>
              <a:gd name="connsiteY144" fmla="*/ 1902691 h 2447637"/>
              <a:gd name="connsiteX145" fmla="*/ 2382982 w 6604000"/>
              <a:gd name="connsiteY145" fmla="*/ 1948873 h 2447637"/>
              <a:gd name="connsiteX146" fmla="*/ 2355273 w 6604000"/>
              <a:gd name="connsiteY146" fmla="*/ 1967346 h 2447637"/>
              <a:gd name="connsiteX147" fmla="*/ 2309091 w 6604000"/>
              <a:gd name="connsiteY147" fmla="*/ 2013528 h 2447637"/>
              <a:gd name="connsiteX148" fmla="*/ 2281382 w 6604000"/>
              <a:gd name="connsiteY148" fmla="*/ 2050473 h 2447637"/>
              <a:gd name="connsiteX149" fmla="*/ 2262910 w 6604000"/>
              <a:gd name="connsiteY149" fmla="*/ 2078182 h 2447637"/>
              <a:gd name="connsiteX150" fmla="*/ 2235200 w 6604000"/>
              <a:gd name="connsiteY150" fmla="*/ 2096655 h 2447637"/>
              <a:gd name="connsiteX151" fmla="*/ 2189019 w 6604000"/>
              <a:gd name="connsiteY151" fmla="*/ 2152073 h 2447637"/>
              <a:gd name="connsiteX152" fmla="*/ 2170546 w 6604000"/>
              <a:gd name="connsiteY152" fmla="*/ 2179782 h 2447637"/>
              <a:gd name="connsiteX153" fmla="*/ 2115128 w 6604000"/>
              <a:gd name="connsiteY153" fmla="*/ 2216728 h 2447637"/>
              <a:gd name="connsiteX154" fmla="*/ 2087419 w 6604000"/>
              <a:gd name="connsiteY154" fmla="*/ 2235200 h 2447637"/>
              <a:gd name="connsiteX155" fmla="*/ 2059710 w 6604000"/>
              <a:gd name="connsiteY155" fmla="*/ 2253673 h 2447637"/>
              <a:gd name="connsiteX156" fmla="*/ 2032000 w 6604000"/>
              <a:gd name="connsiteY156" fmla="*/ 2262910 h 2447637"/>
              <a:gd name="connsiteX157" fmla="*/ 1939637 w 6604000"/>
              <a:gd name="connsiteY157" fmla="*/ 2290619 h 2447637"/>
              <a:gd name="connsiteX158" fmla="*/ 1911928 w 6604000"/>
              <a:gd name="connsiteY158" fmla="*/ 2299855 h 2447637"/>
              <a:gd name="connsiteX159" fmla="*/ 1847273 w 6604000"/>
              <a:gd name="connsiteY159" fmla="*/ 2336800 h 2447637"/>
              <a:gd name="connsiteX160" fmla="*/ 1754910 w 6604000"/>
              <a:gd name="connsiteY160" fmla="*/ 2364510 h 2447637"/>
              <a:gd name="connsiteX161" fmla="*/ 1727200 w 6604000"/>
              <a:gd name="connsiteY161" fmla="*/ 2373746 h 2447637"/>
              <a:gd name="connsiteX162" fmla="*/ 1681019 w 6604000"/>
              <a:gd name="connsiteY162" fmla="*/ 2382982 h 2447637"/>
              <a:gd name="connsiteX163" fmla="*/ 1653310 w 6604000"/>
              <a:gd name="connsiteY163" fmla="*/ 2392219 h 2447637"/>
              <a:gd name="connsiteX164" fmla="*/ 1524000 w 6604000"/>
              <a:gd name="connsiteY164" fmla="*/ 2410691 h 2447637"/>
              <a:gd name="connsiteX165" fmla="*/ 1468582 w 6604000"/>
              <a:gd name="connsiteY165" fmla="*/ 2429164 h 2447637"/>
              <a:gd name="connsiteX166" fmla="*/ 1440873 w 6604000"/>
              <a:gd name="connsiteY166" fmla="*/ 2438400 h 2447637"/>
              <a:gd name="connsiteX167" fmla="*/ 1366982 w 6604000"/>
              <a:gd name="connsiteY167" fmla="*/ 2447637 h 2447637"/>
              <a:gd name="connsiteX168" fmla="*/ 932873 w 6604000"/>
              <a:gd name="connsiteY168" fmla="*/ 2438400 h 2447637"/>
              <a:gd name="connsiteX169" fmla="*/ 849746 w 6604000"/>
              <a:gd name="connsiteY169" fmla="*/ 2410691 h 2447637"/>
              <a:gd name="connsiteX170" fmla="*/ 840510 w 6604000"/>
              <a:gd name="connsiteY170" fmla="*/ 2382982 h 244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6604000" h="2447637">
                <a:moveTo>
                  <a:pt x="840510" y="2382982"/>
                </a:moveTo>
                <a:cubicBezTo>
                  <a:pt x="822037" y="2379903"/>
                  <a:pt x="803373" y="2377808"/>
                  <a:pt x="785091" y="2373746"/>
                </a:cubicBezTo>
                <a:cubicBezTo>
                  <a:pt x="775587" y="2371634"/>
                  <a:pt x="766827" y="2366871"/>
                  <a:pt x="757382" y="2364510"/>
                </a:cubicBezTo>
                <a:lnTo>
                  <a:pt x="683491" y="2346037"/>
                </a:lnTo>
                <a:cubicBezTo>
                  <a:pt x="619972" y="2303690"/>
                  <a:pt x="649135" y="2316112"/>
                  <a:pt x="600364" y="2299855"/>
                </a:cubicBezTo>
                <a:cubicBezTo>
                  <a:pt x="591128" y="2290619"/>
                  <a:pt x="582966" y="2280165"/>
                  <a:pt x="572655" y="2272146"/>
                </a:cubicBezTo>
                <a:cubicBezTo>
                  <a:pt x="555130" y="2258516"/>
                  <a:pt x="535710" y="2247515"/>
                  <a:pt x="517237" y="2235200"/>
                </a:cubicBezTo>
                <a:cubicBezTo>
                  <a:pt x="508001" y="2229043"/>
                  <a:pt x="497377" y="2224577"/>
                  <a:pt x="489528" y="2216728"/>
                </a:cubicBezTo>
                <a:cubicBezTo>
                  <a:pt x="453970" y="2181170"/>
                  <a:pt x="472687" y="2196265"/>
                  <a:pt x="434110" y="2170546"/>
                </a:cubicBezTo>
                <a:lnTo>
                  <a:pt x="360219" y="2059710"/>
                </a:lnTo>
                <a:lnTo>
                  <a:pt x="323273" y="2004291"/>
                </a:lnTo>
                <a:cubicBezTo>
                  <a:pt x="314037" y="1995055"/>
                  <a:pt x="303926" y="1986617"/>
                  <a:pt x="295564" y="1976582"/>
                </a:cubicBezTo>
                <a:cubicBezTo>
                  <a:pt x="257079" y="1930400"/>
                  <a:pt x="300182" y="1964267"/>
                  <a:pt x="249382" y="1930400"/>
                </a:cubicBezTo>
                <a:cubicBezTo>
                  <a:pt x="246303" y="1921164"/>
                  <a:pt x="246228" y="1910293"/>
                  <a:pt x="240146" y="1902691"/>
                </a:cubicBezTo>
                <a:cubicBezTo>
                  <a:pt x="233212" y="1894023"/>
                  <a:pt x="220286" y="1892068"/>
                  <a:pt x="212437" y="1884219"/>
                </a:cubicBezTo>
                <a:cubicBezTo>
                  <a:pt x="204587" y="1876370"/>
                  <a:pt x="200122" y="1865746"/>
                  <a:pt x="193964" y="1856510"/>
                </a:cubicBezTo>
                <a:lnTo>
                  <a:pt x="166255" y="1773382"/>
                </a:lnTo>
                <a:cubicBezTo>
                  <a:pt x="163176" y="1764146"/>
                  <a:pt x="162420" y="1753774"/>
                  <a:pt x="157019" y="1745673"/>
                </a:cubicBezTo>
                <a:lnTo>
                  <a:pt x="138546" y="1717964"/>
                </a:lnTo>
                <a:cubicBezTo>
                  <a:pt x="132388" y="1699491"/>
                  <a:pt x="124795" y="1681437"/>
                  <a:pt x="120073" y="1662546"/>
                </a:cubicBezTo>
                <a:cubicBezTo>
                  <a:pt x="116994" y="1650231"/>
                  <a:pt x="114485" y="1637759"/>
                  <a:pt x="110837" y="1625600"/>
                </a:cubicBezTo>
                <a:cubicBezTo>
                  <a:pt x="105242" y="1606949"/>
                  <a:pt x="97087" y="1589073"/>
                  <a:pt x="92364" y="1570182"/>
                </a:cubicBezTo>
                <a:cubicBezTo>
                  <a:pt x="89285" y="1557867"/>
                  <a:pt x="86776" y="1545396"/>
                  <a:pt x="83128" y="1533237"/>
                </a:cubicBezTo>
                <a:cubicBezTo>
                  <a:pt x="77533" y="1514586"/>
                  <a:pt x="69378" y="1496710"/>
                  <a:pt x="64655" y="1477819"/>
                </a:cubicBezTo>
                <a:cubicBezTo>
                  <a:pt x="58497" y="1453189"/>
                  <a:pt x="54210" y="1428014"/>
                  <a:pt x="46182" y="1403928"/>
                </a:cubicBezTo>
                <a:cubicBezTo>
                  <a:pt x="43103" y="1394692"/>
                  <a:pt x="39621" y="1385580"/>
                  <a:pt x="36946" y="1376219"/>
                </a:cubicBezTo>
                <a:cubicBezTo>
                  <a:pt x="13759" y="1295061"/>
                  <a:pt x="40613" y="1377980"/>
                  <a:pt x="18473" y="1311564"/>
                </a:cubicBezTo>
                <a:cubicBezTo>
                  <a:pt x="8539" y="1232092"/>
                  <a:pt x="0" y="1176159"/>
                  <a:pt x="0" y="1089891"/>
                </a:cubicBezTo>
                <a:cubicBezTo>
                  <a:pt x="0" y="982090"/>
                  <a:pt x="1370" y="874133"/>
                  <a:pt x="9237" y="766619"/>
                </a:cubicBezTo>
                <a:cubicBezTo>
                  <a:pt x="10988" y="742689"/>
                  <a:pt x="28443" y="703448"/>
                  <a:pt x="46182" y="683491"/>
                </a:cubicBezTo>
                <a:cubicBezTo>
                  <a:pt x="63538" y="663965"/>
                  <a:pt x="83127" y="646546"/>
                  <a:pt x="101600" y="628073"/>
                </a:cubicBezTo>
                <a:cubicBezTo>
                  <a:pt x="110837" y="618837"/>
                  <a:pt x="118442" y="607610"/>
                  <a:pt x="129310" y="600364"/>
                </a:cubicBezTo>
                <a:cubicBezTo>
                  <a:pt x="138546" y="594206"/>
                  <a:pt x="148722" y="589266"/>
                  <a:pt x="157019" y="581891"/>
                </a:cubicBezTo>
                <a:cubicBezTo>
                  <a:pt x="176545" y="564535"/>
                  <a:pt x="193964" y="544946"/>
                  <a:pt x="212437" y="526473"/>
                </a:cubicBezTo>
                <a:cubicBezTo>
                  <a:pt x="221673" y="517237"/>
                  <a:pt x="232900" y="509632"/>
                  <a:pt x="240146" y="498764"/>
                </a:cubicBezTo>
                <a:cubicBezTo>
                  <a:pt x="286015" y="429961"/>
                  <a:pt x="227058" y="514471"/>
                  <a:pt x="286328" y="443346"/>
                </a:cubicBezTo>
                <a:cubicBezTo>
                  <a:pt x="350616" y="366199"/>
                  <a:pt x="251563" y="468872"/>
                  <a:pt x="332510" y="387928"/>
                </a:cubicBezTo>
                <a:cubicBezTo>
                  <a:pt x="335589" y="378692"/>
                  <a:pt x="337392" y="368927"/>
                  <a:pt x="341746" y="360219"/>
                </a:cubicBezTo>
                <a:cubicBezTo>
                  <a:pt x="350264" y="343182"/>
                  <a:pt x="372610" y="315012"/>
                  <a:pt x="387928" y="304800"/>
                </a:cubicBezTo>
                <a:cubicBezTo>
                  <a:pt x="396029" y="299399"/>
                  <a:pt x="406401" y="298643"/>
                  <a:pt x="415637" y="295564"/>
                </a:cubicBezTo>
                <a:cubicBezTo>
                  <a:pt x="464901" y="221669"/>
                  <a:pt x="400240" y="310962"/>
                  <a:pt x="461819" y="249382"/>
                </a:cubicBezTo>
                <a:cubicBezTo>
                  <a:pt x="469668" y="241533"/>
                  <a:pt x="471937" y="228983"/>
                  <a:pt x="480291" y="221673"/>
                </a:cubicBezTo>
                <a:cubicBezTo>
                  <a:pt x="496999" y="207053"/>
                  <a:pt x="517237" y="197043"/>
                  <a:pt x="535710" y="184728"/>
                </a:cubicBezTo>
                <a:lnTo>
                  <a:pt x="591128" y="147782"/>
                </a:lnTo>
                <a:cubicBezTo>
                  <a:pt x="600364" y="141625"/>
                  <a:pt x="608306" y="132820"/>
                  <a:pt x="618837" y="129310"/>
                </a:cubicBezTo>
                <a:lnTo>
                  <a:pt x="674255" y="110837"/>
                </a:lnTo>
                <a:cubicBezTo>
                  <a:pt x="683491" y="107758"/>
                  <a:pt x="692360" y="103201"/>
                  <a:pt x="701964" y="101600"/>
                </a:cubicBezTo>
                <a:cubicBezTo>
                  <a:pt x="720437" y="98521"/>
                  <a:pt x="739018" y="96037"/>
                  <a:pt x="757382" y="92364"/>
                </a:cubicBezTo>
                <a:cubicBezTo>
                  <a:pt x="769830" y="89875"/>
                  <a:pt x="781880" y="85618"/>
                  <a:pt x="794328" y="83128"/>
                </a:cubicBezTo>
                <a:cubicBezTo>
                  <a:pt x="812692" y="79455"/>
                  <a:pt x="831578" y="78433"/>
                  <a:pt x="849746" y="73891"/>
                </a:cubicBezTo>
                <a:cubicBezTo>
                  <a:pt x="868636" y="69168"/>
                  <a:pt x="886691" y="61577"/>
                  <a:pt x="905164" y="55419"/>
                </a:cubicBezTo>
                <a:cubicBezTo>
                  <a:pt x="914400" y="52340"/>
                  <a:pt x="923428" y="48543"/>
                  <a:pt x="932873" y="46182"/>
                </a:cubicBezTo>
                <a:cubicBezTo>
                  <a:pt x="957503" y="40025"/>
                  <a:pt x="981869" y="32689"/>
                  <a:pt x="1006764" y="27710"/>
                </a:cubicBezTo>
                <a:cubicBezTo>
                  <a:pt x="1022158" y="24631"/>
                  <a:pt x="1037430" y="20860"/>
                  <a:pt x="1052946" y="18473"/>
                </a:cubicBezTo>
                <a:cubicBezTo>
                  <a:pt x="1077479" y="14699"/>
                  <a:pt x="1102264" y="12747"/>
                  <a:pt x="1126837" y="9237"/>
                </a:cubicBezTo>
                <a:cubicBezTo>
                  <a:pt x="1145376" y="6588"/>
                  <a:pt x="1163782" y="3079"/>
                  <a:pt x="1182255" y="0"/>
                </a:cubicBezTo>
                <a:lnTo>
                  <a:pt x="1985819" y="9237"/>
                </a:lnTo>
                <a:cubicBezTo>
                  <a:pt x="2013186" y="9845"/>
                  <a:pt x="2017825" y="26912"/>
                  <a:pt x="2041237" y="36946"/>
                </a:cubicBezTo>
                <a:cubicBezTo>
                  <a:pt x="2052905" y="41946"/>
                  <a:pt x="2065867" y="43103"/>
                  <a:pt x="2078182" y="46182"/>
                </a:cubicBezTo>
                <a:cubicBezTo>
                  <a:pt x="2145056" y="90766"/>
                  <a:pt x="2113742" y="73200"/>
                  <a:pt x="2170546" y="101600"/>
                </a:cubicBezTo>
                <a:cubicBezTo>
                  <a:pt x="2176704" y="110837"/>
                  <a:pt x="2181169" y="121460"/>
                  <a:pt x="2189019" y="129310"/>
                </a:cubicBezTo>
                <a:cubicBezTo>
                  <a:pt x="2242385" y="182676"/>
                  <a:pt x="2191477" y="107398"/>
                  <a:pt x="2244437" y="175491"/>
                </a:cubicBezTo>
                <a:cubicBezTo>
                  <a:pt x="2316908" y="268669"/>
                  <a:pt x="2254158" y="194740"/>
                  <a:pt x="2299855" y="267855"/>
                </a:cubicBezTo>
                <a:cubicBezTo>
                  <a:pt x="2308014" y="280909"/>
                  <a:pt x="2318736" y="292189"/>
                  <a:pt x="2327564" y="304800"/>
                </a:cubicBezTo>
                <a:cubicBezTo>
                  <a:pt x="2356399" y="345993"/>
                  <a:pt x="2357846" y="359284"/>
                  <a:pt x="2392219" y="387928"/>
                </a:cubicBezTo>
                <a:cubicBezTo>
                  <a:pt x="2400747" y="395034"/>
                  <a:pt x="2409534" y="402502"/>
                  <a:pt x="2419928" y="406400"/>
                </a:cubicBezTo>
                <a:cubicBezTo>
                  <a:pt x="2434627" y="411912"/>
                  <a:pt x="2450716" y="412558"/>
                  <a:pt x="2466110" y="415637"/>
                </a:cubicBezTo>
                <a:cubicBezTo>
                  <a:pt x="2521528" y="412558"/>
                  <a:pt x="2577111" y="411662"/>
                  <a:pt x="2632364" y="406400"/>
                </a:cubicBezTo>
                <a:cubicBezTo>
                  <a:pt x="2642056" y="405477"/>
                  <a:pt x="2651972" y="402564"/>
                  <a:pt x="2660073" y="397164"/>
                </a:cubicBezTo>
                <a:cubicBezTo>
                  <a:pt x="2690429" y="376927"/>
                  <a:pt x="2684958" y="367303"/>
                  <a:pt x="2706255" y="341746"/>
                </a:cubicBezTo>
                <a:cubicBezTo>
                  <a:pt x="2714617" y="331711"/>
                  <a:pt x="2725602" y="324072"/>
                  <a:pt x="2733964" y="314037"/>
                </a:cubicBezTo>
                <a:cubicBezTo>
                  <a:pt x="2741071" y="305509"/>
                  <a:pt x="2745330" y="294856"/>
                  <a:pt x="2752437" y="286328"/>
                </a:cubicBezTo>
                <a:cubicBezTo>
                  <a:pt x="2770827" y="264260"/>
                  <a:pt x="2811799" y="229594"/>
                  <a:pt x="2835564" y="221673"/>
                </a:cubicBezTo>
                <a:lnTo>
                  <a:pt x="2863273" y="212437"/>
                </a:lnTo>
                <a:cubicBezTo>
                  <a:pt x="2875588" y="203201"/>
                  <a:pt x="2886450" y="191613"/>
                  <a:pt x="2900219" y="184728"/>
                </a:cubicBezTo>
                <a:cubicBezTo>
                  <a:pt x="2911573" y="179051"/>
                  <a:pt x="2925121" y="179505"/>
                  <a:pt x="2937164" y="175491"/>
                </a:cubicBezTo>
                <a:cubicBezTo>
                  <a:pt x="2952893" y="170248"/>
                  <a:pt x="2967732" y="162595"/>
                  <a:pt x="2983346" y="157019"/>
                </a:cubicBezTo>
                <a:cubicBezTo>
                  <a:pt x="3010852" y="147195"/>
                  <a:pt x="3066473" y="129310"/>
                  <a:pt x="3066473" y="129310"/>
                </a:cubicBezTo>
                <a:cubicBezTo>
                  <a:pt x="3075709" y="123152"/>
                  <a:pt x="3083472" y="113758"/>
                  <a:pt x="3094182" y="110837"/>
                </a:cubicBezTo>
                <a:cubicBezTo>
                  <a:pt x="3171028" y="89878"/>
                  <a:pt x="3335669" y="108887"/>
                  <a:pt x="3380510" y="110837"/>
                </a:cubicBezTo>
                <a:cubicBezTo>
                  <a:pt x="3395904" y="113916"/>
                  <a:pt x="3412400" y="113577"/>
                  <a:pt x="3426691" y="120073"/>
                </a:cubicBezTo>
                <a:cubicBezTo>
                  <a:pt x="3467200" y="138486"/>
                  <a:pt x="3481577" y="156486"/>
                  <a:pt x="3509819" y="184728"/>
                </a:cubicBezTo>
                <a:cubicBezTo>
                  <a:pt x="3517331" y="207266"/>
                  <a:pt x="3519622" y="222240"/>
                  <a:pt x="3537528" y="240146"/>
                </a:cubicBezTo>
                <a:cubicBezTo>
                  <a:pt x="3545377" y="247995"/>
                  <a:pt x="3556940" y="251244"/>
                  <a:pt x="3565237" y="258619"/>
                </a:cubicBezTo>
                <a:cubicBezTo>
                  <a:pt x="3584763" y="275975"/>
                  <a:pt x="3602182" y="295564"/>
                  <a:pt x="3620655" y="314037"/>
                </a:cubicBezTo>
                <a:cubicBezTo>
                  <a:pt x="3629891" y="323273"/>
                  <a:pt x="3635972" y="337616"/>
                  <a:pt x="3648364" y="341746"/>
                </a:cubicBezTo>
                <a:lnTo>
                  <a:pt x="3676073" y="350982"/>
                </a:lnTo>
                <a:cubicBezTo>
                  <a:pt x="3691467" y="347903"/>
                  <a:pt x="3707556" y="347258"/>
                  <a:pt x="3722255" y="341746"/>
                </a:cubicBezTo>
                <a:cubicBezTo>
                  <a:pt x="3746933" y="332492"/>
                  <a:pt x="3800403" y="275323"/>
                  <a:pt x="3805382" y="267855"/>
                </a:cubicBezTo>
                <a:cubicBezTo>
                  <a:pt x="3811540" y="258619"/>
                  <a:pt x="3816388" y="248360"/>
                  <a:pt x="3823855" y="240146"/>
                </a:cubicBezTo>
                <a:cubicBezTo>
                  <a:pt x="3847286" y="214372"/>
                  <a:pt x="3863953" y="174703"/>
                  <a:pt x="3897746" y="166255"/>
                </a:cubicBezTo>
                <a:lnTo>
                  <a:pt x="3934691" y="157019"/>
                </a:lnTo>
                <a:cubicBezTo>
                  <a:pt x="3943927" y="150861"/>
                  <a:pt x="3951968" y="142340"/>
                  <a:pt x="3962400" y="138546"/>
                </a:cubicBezTo>
                <a:cubicBezTo>
                  <a:pt x="4082463" y="94886"/>
                  <a:pt x="4279048" y="113330"/>
                  <a:pt x="4368800" y="110837"/>
                </a:cubicBezTo>
                <a:cubicBezTo>
                  <a:pt x="4418061" y="107758"/>
                  <a:pt x="4467470" y="106511"/>
                  <a:pt x="4516582" y="101600"/>
                </a:cubicBezTo>
                <a:cubicBezTo>
                  <a:pt x="4529213" y="100337"/>
                  <a:pt x="4540961" y="94159"/>
                  <a:pt x="4553528" y="92364"/>
                </a:cubicBezTo>
                <a:cubicBezTo>
                  <a:pt x="4584158" y="87988"/>
                  <a:pt x="4615103" y="86207"/>
                  <a:pt x="4645891" y="83128"/>
                </a:cubicBezTo>
                <a:cubicBezTo>
                  <a:pt x="4882733" y="35757"/>
                  <a:pt x="4708749" y="67171"/>
                  <a:pt x="5283200" y="83128"/>
                </a:cubicBezTo>
                <a:cubicBezTo>
                  <a:pt x="5308012" y="83817"/>
                  <a:pt x="5332607" y="88283"/>
                  <a:pt x="5357091" y="92364"/>
                </a:cubicBezTo>
                <a:cubicBezTo>
                  <a:pt x="5369613" y="94451"/>
                  <a:pt x="5381645" y="98846"/>
                  <a:pt x="5394037" y="101600"/>
                </a:cubicBezTo>
                <a:cubicBezTo>
                  <a:pt x="5409362" y="105006"/>
                  <a:pt x="5424894" y="107431"/>
                  <a:pt x="5440219" y="110837"/>
                </a:cubicBezTo>
                <a:cubicBezTo>
                  <a:pt x="5452611" y="113591"/>
                  <a:pt x="5464675" y="117802"/>
                  <a:pt x="5477164" y="120073"/>
                </a:cubicBezTo>
                <a:cubicBezTo>
                  <a:pt x="5533356" y="130290"/>
                  <a:pt x="5585942" y="133321"/>
                  <a:pt x="5643419" y="138546"/>
                </a:cubicBezTo>
                <a:cubicBezTo>
                  <a:pt x="5709862" y="155156"/>
                  <a:pt x="5697579" y="154276"/>
                  <a:pt x="5800437" y="157019"/>
                </a:cubicBezTo>
                <a:cubicBezTo>
                  <a:pt x="5991279" y="162108"/>
                  <a:pt x="6182206" y="163176"/>
                  <a:pt x="6373091" y="166255"/>
                </a:cubicBezTo>
                <a:cubicBezTo>
                  <a:pt x="6388264" y="167634"/>
                  <a:pt x="6478682" y="170605"/>
                  <a:pt x="6511637" y="184728"/>
                </a:cubicBezTo>
                <a:cubicBezTo>
                  <a:pt x="6521840" y="189101"/>
                  <a:pt x="6530110" y="197043"/>
                  <a:pt x="6539346" y="203200"/>
                </a:cubicBezTo>
                <a:cubicBezTo>
                  <a:pt x="6545504" y="212437"/>
                  <a:pt x="6553446" y="220707"/>
                  <a:pt x="6557819" y="230910"/>
                </a:cubicBezTo>
                <a:cubicBezTo>
                  <a:pt x="6562819" y="242578"/>
                  <a:pt x="6567055" y="255161"/>
                  <a:pt x="6567055" y="267855"/>
                </a:cubicBezTo>
                <a:cubicBezTo>
                  <a:pt x="6567055" y="369267"/>
                  <a:pt x="6565321" y="367156"/>
                  <a:pt x="6548582" y="434110"/>
                </a:cubicBezTo>
                <a:cubicBezTo>
                  <a:pt x="6551661" y="498764"/>
                  <a:pt x="6552657" y="563552"/>
                  <a:pt x="6557819" y="628073"/>
                </a:cubicBezTo>
                <a:cubicBezTo>
                  <a:pt x="6558831" y="640727"/>
                  <a:pt x="6565377" y="652436"/>
                  <a:pt x="6567055" y="665019"/>
                </a:cubicBezTo>
                <a:cubicBezTo>
                  <a:pt x="6571549" y="698727"/>
                  <a:pt x="6571797" y="732911"/>
                  <a:pt x="6576291" y="766619"/>
                </a:cubicBezTo>
                <a:cubicBezTo>
                  <a:pt x="6577969" y="779202"/>
                  <a:pt x="6582774" y="791172"/>
                  <a:pt x="6585528" y="803564"/>
                </a:cubicBezTo>
                <a:cubicBezTo>
                  <a:pt x="6588934" y="818889"/>
                  <a:pt x="6592377" y="834230"/>
                  <a:pt x="6594764" y="849746"/>
                </a:cubicBezTo>
                <a:cubicBezTo>
                  <a:pt x="6598538" y="874279"/>
                  <a:pt x="6600921" y="899007"/>
                  <a:pt x="6604000" y="923637"/>
                </a:cubicBezTo>
                <a:cubicBezTo>
                  <a:pt x="6597483" y="1040941"/>
                  <a:pt x="6607442" y="1050139"/>
                  <a:pt x="6585528" y="1126837"/>
                </a:cubicBezTo>
                <a:cubicBezTo>
                  <a:pt x="6579519" y="1147869"/>
                  <a:pt x="6574009" y="1166065"/>
                  <a:pt x="6557819" y="1182255"/>
                </a:cubicBezTo>
                <a:cubicBezTo>
                  <a:pt x="6549970" y="1190105"/>
                  <a:pt x="6538638" y="1193622"/>
                  <a:pt x="6530110" y="1200728"/>
                </a:cubicBezTo>
                <a:cubicBezTo>
                  <a:pt x="6505100" y="1221569"/>
                  <a:pt x="6481996" y="1259546"/>
                  <a:pt x="6446982" y="1265382"/>
                </a:cubicBezTo>
                <a:cubicBezTo>
                  <a:pt x="6370090" y="1278198"/>
                  <a:pt x="6410103" y="1271971"/>
                  <a:pt x="6326910" y="1283855"/>
                </a:cubicBezTo>
                <a:lnTo>
                  <a:pt x="5357091" y="1274619"/>
                </a:lnTo>
                <a:cubicBezTo>
                  <a:pt x="5347357" y="1274439"/>
                  <a:pt x="5339051" y="1266520"/>
                  <a:pt x="5329382" y="1265382"/>
                </a:cubicBezTo>
                <a:cubicBezTo>
                  <a:pt x="5286465" y="1260333"/>
                  <a:pt x="5243176" y="1259225"/>
                  <a:pt x="5200073" y="1256146"/>
                </a:cubicBezTo>
                <a:cubicBezTo>
                  <a:pt x="5190837" y="1253067"/>
                  <a:pt x="5182040" y="1247985"/>
                  <a:pt x="5172364" y="1246910"/>
                </a:cubicBezTo>
                <a:cubicBezTo>
                  <a:pt x="4996269" y="1227344"/>
                  <a:pt x="4852874" y="1242197"/>
                  <a:pt x="4664364" y="1246910"/>
                </a:cubicBezTo>
                <a:cubicBezTo>
                  <a:pt x="4639019" y="1398984"/>
                  <a:pt x="4648386" y="1320759"/>
                  <a:pt x="4664364" y="1616364"/>
                </a:cubicBezTo>
                <a:cubicBezTo>
                  <a:pt x="4664889" y="1626086"/>
                  <a:pt x="4670521" y="1634837"/>
                  <a:pt x="4673600" y="1644073"/>
                </a:cubicBezTo>
                <a:cubicBezTo>
                  <a:pt x="4670521" y="1696412"/>
                  <a:pt x="4668906" y="1748858"/>
                  <a:pt x="4664364" y="1801091"/>
                </a:cubicBezTo>
                <a:cubicBezTo>
                  <a:pt x="4661344" y="1835823"/>
                  <a:pt x="4654043" y="1860851"/>
                  <a:pt x="4645891" y="1893455"/>
                </a:cubicBezTo>
                <a:cubicBezTo>
                  <a:pt x="4637824" y="1966061"/>
                  <a:pt x="4640488" y="1963954"/>
                  <a:pt x="4627419" y="2022764"/>
                </a:cubicBezTo>
                <a:cubicBezTo>
                  <a:pt x="4618480" y="2062990"/>
                  <a:pt x="4615285" y="2081080"/>
                  <a:pt x="4581237" y="2115128"/>
                </a:cubicBezTo>
                <a:cubicBezTo>
                  <a:pt x="4560811" y="2135554"/>
                  <a:pt x="4551536" y="2148451"/>
                  <a:pt x="4525819" y="2161310"/>
                </a:cubicBezTo>
                <a:cubicBezTo>
                  <a:pt x="4517111" y="2165664"/>
                  <a:pt x="4507823" y="2169876"/>
                  <a:pt x="4498110" y="2170546"/>
                </a:cubicBezTo>
                <a:cubicBezTo>
                  <a:pt x="4418192" y="2176057"/>
                  <a:pt x="4338013" y="2176703"/>
                  <a:pt x="4257964" y="2179782"/>
                </a:cubicBezTo>
                <a:lnTo>
                  <a:pt x="3168073" y="2170546"/>
                </a:lnTo>
                <a:cubicBezTo>
                  <a:pt x="3070581" y="2169263"/>
                  <a:pt x="2921913" y="2180588"/>
                  <a:pt x="2807855" y="2152073"/>
                </a:cubicBezTo>
                <a:cubicBezTo>
                  <a:pt x="2798410" y="2149712"/>
                  <a:pt x="2789382" y="2145916"/>
                  <a:pt x="2780146" y="2142837"/>
                </a:cubicBezTo>
                <a:cubicBezTo>
                  <a:pt x="2761673" y="2130522"/>
                  <a:pt x="2737043" y="2124364"/>
                  <a:pt x="2724728" y="2105891"/>
                </a:cubicBezTo>
                <a:cubicBezTo>
                  <a:pt x="2699009" y="2067314"/>
                  <a:pt x="2714104" y="2086031"/>
                  <a:pt x="2678546" y="2050473"/>
                </a:cubicBezTo>
                <a:cubicBezTo>
                  <a:pt x="2675467" y="2041237"/>
                  <a:pt x="2675287" y="2030449"/>
                  <a:pt x="2669310" y="2022764"/>
                </a:cubicBezTo>
                <a:cubicBezTo>
                  <a:pt x="2653271" y="2002143"/>
                  <a:pt x="2613891" y="1967346"/>
                  <a:pt x="2613891" y="1967346"/>
                </a:cubicBezTo>
                <a:cubicBezTo>
                  <a:pt x="2610812" y="1958110"/>
                  <a:pt x="2611539" y="1946521"/>
                  <a:pt x="2604655" y="1939637"/>
                </a:cubicBezTo>
                <a:cubicBezTo>
                  <a:pt x="2572895" y="1907876"/>
                  <a:pt x="2556372" y="1905069"/>
                  <a:pt x="2521528" y="1893455"/>
                </a:cubicBezTo>
                <a:cubicBezTo>
                  <a:pt x="2493819" y="1896534"/>
                  <a:pt x="2465447" y="1895929"/>
                  <a:pt x="2438400" y="1902691"/>
                </a:cubicBezTo>
                <a:cubicBezTo>
                  <a:pt x="2418745" y="1907605"/>
                  <a:pt x="2396275" y="1937796"/>
                  <a:pt x="2382982" y="1948873"/>
                </a:cubicBezTo>
                <a:cubicBezTo>
                  <a:pt x="2374454" y="1955980"/>
                  <a:pt x="2364509" y="1961188"/>
                  <a:pt x="2355273" y="1967346"/>
                </a:cubicBezTo>
                <a:cubicBezTo>
                  <a:pt x="2306012" y="2041237"/>
                  <a:pt x="2370667" y="1951952"/>
                  <a:pt x="2309091" y="2013528"/>
                </a:cubicBezTo>
                <a:cubicBezTo>
                  <a:pt x="2298206" y="2024413"/>
                  <a:pt x="2290329" y="2037947"/>
                  <a:pt x="2281382" y="2050473"/>
                </a:cubicBezTo>
                <a:cubicBezTo>
                  <a:pt x="2274930" y="2059506"/>
                  <a:pt x="2270759" y="2070333"/>
                  <a:pt x="2262910" y="2078182"/>
                </a:cubicBezTo>
                <a:cubicBezTo>
                  <a:pt x="2255060" y="2086032"/>
                  <a:pt x="2244437" y="2090497"/>
                  <a:pt x="2235200" y="2096655"/>
                </a:cubicBezTo>
                <a:cubicBezTo>
                  <a:pt x="2195573" y="2175912"/>
                  <a:pt x="2241238" y="2099854"/>
                  <a:pt x="2189019" y="2152073"/>
                </a:cubicBezTo>
                <a:cubicBezTo>
                  <a:pt x="2181170" y="2159922"/>
                  <a:pt x="2178900" y="2172472"/>
                  <a:pt x="2170546" y="2179782"/>
                </a:cubicBezTo>
                <a:cubicBezTo>
                  <a:pt x="2153838" y="2194402"/>
                  <a:pt x="2133601" y="2204413"/>
                  <a:pt x="2115128" y="2216728"/>
                </a:cubicBezTo>
                <a:lnTo>
                  <a:pt x="2087419" y="2235200"/>
                </a:lnTo>
                <a:cubicBezTo>
                  <a:pt x="2078183" y="2241358"/>
                  <a:pt x="2070241" y="2250163"/>
                  <a:pt x="2059710" y="2253673"/>
                </a:cubicBezTo>
                <a:cubicBezTo>
                  <a:pt x="2050473" y="2256752"/>
                  <a:pt x="2041362" y="2260235"/>
                  <a:pt x="2032000" y="2262910"/>
                </a:cubicBezTo>
                <a:cubicBezTo>
                  <a:pt x="1934270" y="2290833"/>
                  <a:pt x="2071362" y="2246711"/>
                  <a:pt x="1939637" y="2290619"/>
                </a:cubicBezTo>
                <a:lnTo>
                  <a:pt x="1911928" y="2299855"/>
                </a:lnTo>
                <a:cubicBezTo>
                  <a:pt x="1886931" y="2316520"/>
                  <a:pt x="1876575" y="2325080"/>
                  <a:pt x="1847273" y="2336800"/>
                </a:cubicBezTo>
                <a:cubicBezTo>
                  <a:pt x="1792406" y="2358746"/>
                  <a:pt x="1802535" y="2350903"/>
                  <a:pt x="1754910" y="2364510"/>
                </a:cubicBezTo>
                <a:cubicBezTo>
                  <a:pt x="1745548" y="2367185"/>
                  <a:pt x="1736646" y="2371385"/>
                  <a:pt x="1727200" y="2373746"/>
                </a:cubicBezTo>
                <a:cubicBezTo>
                  <a:pt x="1711970" y="2377553"/>
                  <a:pt x="1696249" y="2379174"/>
                  <a:pt x="1681019" y="2382982"/>
                </a:cubicBezTo>
                <a:cubicBezTo>
                  <a:pt x="1671574" y="2385343"/>
                  <a:pt x="1662898" y="2390527"/>
                  <a:pt x="1653310" y="2392219"/>
                </a:cubicBezTo>
                <a:cubicBezTo>
                  <a:pt x="1610432" y="2399786"/>
                  <a:pt x="1524000" y="2410691"/>
                  <a:pt x="1524000" y="2410691"/>
                </a:cubicBezTo>
                <a:lnTo>
                  <a:pt x="1468582" y="2429164"/>
                </a:lnTo>
                <a:cubicBezTo>
                  <a:pt x="1459346" y="2432243"/>
                  <a:pt x="1450534" y="2437192"/>
                  <a:pt x="1440873" y="2438400"/>
                </a:cubicBezTo>
                <a:lnTo>
                  <a:pt x="1366982" y="2447637"/>
                </a:lnTo>
                <a:cubicBezTo>
                  <a:pt x="1222279" y="2444558"/>
                  <a:pt x="1077377" y="2446579"/>
                  <a:pt x="932873" y="2438400"/>
                </a:cubicBezTo>
                <a:cubicBezTo>
                  <a:pt x="932863" y="2438399"/>
                  <a:pt x="863605" y="2415311"/>
                  <a:pt x="849746" y="2410691"/>
                </a:cubicBezTo>
                <a:lnTo>
                  <a:pt x="840510" y="2382982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51C39F2A-F096-4EB6-B84A-2F71142DCB55}"/>
              </a:ext>
            </a:extLst>
          </p:cNvPr>
          <p:cNvSpPr/>
          <p:nvPr/>
        </p:nvSpPr>
        <p:spPr>
          <a:xfrm>
            <a:off x="424873" y="2475141"/>
            <a:ext cx="3925454" cy="4313586"/>
          </a:xfrm>
          <a:custGeom>
            <a:avLst/>
            <a:gdLst>
              <a:gd name="connsiteX0" fmla="*/ 2022763 w 3925454"/>
              <a:gd name="connsiteY0" fmla="*/ 9441 h 4313586"/>
              <a:gd name="connsiteX1" fmla="*/ 1782618 w 3925454"/>
              <a:gd name="connsiteY1" fmla="*/ 37150 h 4313586"/>
              <a:gd name="connsiteX2" fmla="*/ 1754909 w 3925454"/>
              <a:gd name="connsiteY2" fmla="*/ 46386 h 4313586"/>
              <a:gd name="connsiteX3" fmla="*/ 1376218 w 3925454"/>
              <a:gd name="connsiteY3" fmla="*/ 46386 h 4313586"/>
              <a:gd name="connsiteX4" fmla="*/ 1302327 w 3925454"/>
              <a:gd name="connsiteY4" fmla="*/ 37150 h 4313586"/>
              <a:gd name="connsiteX5" fmla="*/ 517236 w 3925454"/>
              <a:gd name="connsiteY5" fmla="*/ 55623 h 4313586"/>
              <a:gd name="connsiteX6" fmla="*/ 323272 w 3925454"/>
              <a:gd name="connsiteY6" fmla="*/ 74095 h 4313586"/>
              <a:gd name="connsiteX7" fmla="*/ 286327 w 3925454"/>
              <a:gd name="connsiteY7" fmla="*/ 83332 h 4313586"/>
              <a:gd name="connsiteX8" fmla="*/ 267854 w 3925454"/>
              <a:gd name="connsiteY8" fmla="*/ 111041 h 4313586"/>
              <a:gd name="connsiteX9" fmla="*/ 249382 w 3925454"/>
              <a:gd name="connsiteY9" fmla="*/ 175695 h 4313586"/>
              <a:gd name="connsiteX10" fmla="*/ 240145 w 3925454"/>
              <a:gd name="connsiteY10" fmla="*/ 665223 h 4313586"/>
              <a:gd name="connsiteX11" fmla="*/ 230909 w 3925454"/>
              <a:gd name="connsiteY11" fmla="*/ 692932 h 4313586"/>
              <a:gd name="connsiteX12" fmla="*/ 212436 w 3925454"/>
              <a:gd name="connsiteY12" fmla="*/ 803768 h 4313586"/>
              <a:gd name="connsiteX13" fmla="*/ 203200 w 3925454"/>
              <a:gd name="connsiteY13" fmla="*/ 1043914 h 4313586"/>
              <a:gd name="connsiteX14" fmla="*/ 193963 w 3925454"/>
              <a:gd name="connsiteY14" fmla="*/ 1173223 h 4313586"/>
              <a:gd name="connsiteX15" fmla="*/ 184727 w 3925454"/>
              <a:gd name="connsiteY15" fmla="*/ 1468786 h 4313586"/>
              <a:gd name="connsiteX16" fmla="*/ 203200 w 3925454"/>
              <a:gd name="connsiteY16" fmla="*/ 1625804 h 4313586"/>
              <a:gd name="connsiteX17" fmla="*/ 212436 w 3925454"/>
              <a:gd name="connsiteY17" fmla="*/ 1653514 h 4313586"/>
              <a:gd name="connsiteX18" fmla="*/ 221672 w 3925454"/>
              <a:gd name="connsiteY18" fmla="*/ 1690459 h 4313586"/>
              <a:gd name="connsiteX19" fmla="*/ 230909 w 3925454"/>
              <a:gd name="connsiteY19" fmla="*/ 1773586 h 4313586"/>
              <a:gd name="connsiteX20" fmla="*/ 240145 w 3925454"/>
              <a:gd name="connsiteY20" fmla="*/ 1829004 h 4313586"/>
              <a:gd name="connsiteX21" fmla="*/ 249382 w 3925454"/>
              <a:gd name="connsiteY21" fmla="*/ 2124568 h 4313586"/>
              <a:gd name="connsiteX22" fmla="*/ 258618 w 3925454"/>
              <a:gd name="connsiteY22" fmla="*/ 2152277 h 4313586"/>
              <a:gd name="connsiteX23" fmla="*/ 332509 w 3925454"/>
              <a:gd name="connsiteY23" fmla="*/ 2198459 h 4313586"/>
              <a:gd name="connsiteX24" fmla="*/ 803563 w 3925454"/>
              <a:gd name="connsiteY24" fmla="*/ 2207695 h 4313586"/>
              <a:gd name="connsiteX25" fmla="*/ 831272 w 3925454"/>
              <a:gd name="connsiteY25" fmla="*/ 2216932 h 4313586"/>
              <a:gd name="connsiteX26" fmla="*/ 886691 w 3925454"/>
              <a:gd name="connsiteY26" fmla="*/ 2253877 h 4313586"/>
              <a:gd name="connsiteX27" fmla="*/ 942109 w 3925454"/>
              <a:gd name="connsiteY27" fmla="*/ 2281586 h 4313586"/>
              <a:gd name="connsiteX28" fmla="*/ 942109 w 3925454"/>
              <a:gd name="connsiteY28" fmla="*/ 2420132 h 4313586"/>
              <a:gd name="connsiteX29" fmla="*/ 932872 w 3925454"/>
              <a:gd name="connsiteY29" fmla="*/ 2494023 h 4313586"/>
              <a:gd name="connsiteX30" fmla="*/ 914400 w 3925454"/>
              <a:gd name="connsiteY30" fmla="*/ 2604859 h 4313586"/>
              <a:gd name="connsiteX31" fmla="*/ 905163 w 3925454"/>
              <a:gd name="connsiteY31" fmla="*/ 2706459 h 4313586"/>
              <a:gd name="connsiteX32" fmla="*/ 895927 w 3925454"/>
              <a:gd name="connsiteY32" fmla="*/ 2734168 h 4313586"/>
              <a:gd name="connsiteX33" fmla="*/ 886691 w 3925454"/>
              <a:gd name="connsiteY33" fmla="*/ 2789586 h 4313586"/>
              <a:gd name="connsiteX34" fmla="*/ 868218 w 3925454"/>
              <a:gd name="connsiteY34" fmla="*/ 2909659 h 4313586"/>
              <a:gd name="connsiteX35" fmla="*/ 831272 w 3925454"/>
              <a:gd name="connsiteY35" fmla="*/ 2955841 h 4313586"/>
              <a:gd name="connsiteX36" fmla="*/ 415636 w 3925454"/>
              <a:gd name="connsiteY36" fmla="*/ 2965077 h 4313586"/>
              <a:gd name="connsiteX37" fmla="*/ 166254 w 3925454"/>
              <a:gd name="connsiteY37" fmla="*/ 2983550 h 4313586"/>
              <a:gd name="connsiteX38" fmla="*/ 129309 w 3925454"/>
              <a:gd name="connsiteY38" fmla="*/ 2992786 h 4313586"/>
              <a:gd name="connsiteX39" fmla="*/ 101600 w 3925454"/>
              <a:gd name="connsiteY39" fmla="*/ 3011259 h 4313586"/>
              <a:gd name="connsiteX40" fmla="*/ 73891 w 3925454"/>
              <a:gd name="connsiteY40" fmla="*/ 3066677 h 4313586"/>
              <a:gd name="connsiteX41" fmla="*/ 55418 w 3925454"/>
              <a:gd name="connsiteY41" fmla="*/ 3094386 h 4313586"/>
              <a:gd name="connsiteX42" fmla="*/ 36945 w 3925454"/>
              <a:gd name="connsiteY42" fmla="*/ 3214459 h 4313586"/>
              <a:gd name="connsiteX43" fmla="*/ 27709 w 3925454"/>
              <a:gd name="connsiteY43" fmla="*/ 3242168 h 4313586"/>
              <a:gd name="connsiteX44" fmla="*/ 9236 w 3925454"/>
              <a:gd name="connsiteY44" fmla="*/ 3362241 h 4313586"/>
              <a:gd name="connsiteX45" fmla="*/ 0 w 3925454"/>
              <a:gd name="connsiteY45" fmla="*/ 3722459 h 4313586"/>
              <a:gd name="connsiteX46" fmla="*/ 9236 w 3925454"/>
              <a:gd name="connsiteY46" fmla="*/ 3990314 h 4313586"/>
              <a:gd name="connsiteX47" fmla="*/ 27709 w 3925454"/>
              <a:gd name="connsiteY47" fmla="*/ 4082677 h 4313586"/>
              <a:gd name="connsiteX48" fmla="*/ 64654 w 3925454"/>
              <a:gd name="connsiteY48" fmla="*/ 4165804 h 4313586"/>
              <a:gd name="connsiteX49" fmla="*/ 175491 w 3925454"/>
              <a:gd name="connsiteY49" fmla="*/ 4221223 h 4313586"/>
              <a:gd name="connsiteX50" fmla="*/ 212436 w 3925454"/>
              <a:gd name="connsiteY50" fmla="*/ 4230459 h 4313586"/>
              <a:gd name="connsiteX51" fmla="*/ 434109 w 3925454"/>
              <a:gd name="connsiteY51" fmla="*/ 4239695 h 4313586"/>
              <a:gd name="connsiteX52" fmla="*/ 489527 w 3925454"/>
              <a:gd name="connsiteY52" fmla="*/ 4248932 h 4313586"/>
              <a:gd name="connsiteX53" fmla="*/ 572654 w 3925454"/>
              <a:gd name="connsiteY53" fmla="*/ 4258168 h 4313586"/>
              <a:gd name="connsiteX54" fmla="*/ 609600 w 3925454"/>
              <a:gd name="connsiteY54" fmla="*/ 4267404 h 4313586"/>
              <a:gd name="connsiteX55" fmla="*/ 1108363 w 3925454"/>
              <a:gd name="connsiteY55" fmla="*/ 4258168 h 4313586"/>
              <a:gd name="connsiteX56" fmla="*/ 1717963 w 3925454"/>
              <a:gd name="connsiteY56" fmla="*/ 4276641 h 4313586"/>
              <a:gd name="connsiteX57" fmla="*/ 1985818 w 3925454"/>
              <a:gd name="connsiteY57" fmla="*/ 4285877 h 4313586"/>
              <a:gd name="connsiteX58" fmla="*/ 2032000 w 3925454"/>
              <a:gd name="connsiteY58" fmla="*/ 4295114 h 4313586"/>
              <a:gd name="connsiteX59" fmla="*/ 2179782 w 3925454"/>
              <a:gd name="connsiteY59" fmla="*/ 4313586 h 4313586"/>
              <a:gd name="connsiteX60" fmla="*/ 2456872 w 3925454"/>
              <a:gd name="connsiteY60" fmla="*/ 4304350 h 4313586"/>
              <a:gd name="connsiteX61" fmla="*/ 2493818 w 3925454"/>
              <a:gd name="connsiteY61" fmla="*/ 4295114 h 4313586"/>
              <a:gd name="connsiteX62" fmla="*/ 2540000 w 3925454"/>
              <a:gd name="connsiteY62" fmla="*/ 4285877 h 4313586"/>
              <a:gd name="connsiteX63" fmla="*/ 2900218 w 3925454"/>
              <a:gd name="connsiteY63" fmla="*/ 4295114 h 4313586"/>
              <a:gd name="connsiteX64" fmla="*/ 3011054 w 3925454"/>
              <a:gd name="connsiteY64" fmla="*/ 4313586 h 4313586"/>
              <a:gd name="connsiteX65" fmla="*/ 3528291 w 3925454"/>
              <a:gd name="connsiteY65" fmla="*/ 4295114 h 4313586"/>
              <a:gd name="connsiteX66" fmla="*/ 3620654 w 3925454"/>
              <a:gd name="connsiteY66" fmla="*/ 4276641 h 4313586"/>
              <a:gd name="connsiteX67" fmla="*/ 3685309 w 3925454"/>
              <a:gd name="connsiteY67" fmla="*/ 4258168 h 4313586"/>
              <a:gd name="connsiteX68" fmla="*/ 3777672 w 3925454"/>
              <a:gd name="connsiteY68" fmla="*/ 4239695 h 4313586"/>
              <a:gd name="connsiteX69" fmla="*/ 3833091 w 3925454"/>
              <a:gd name="connsiteY69" fmla="*/ 4221223 h 4313586"/>
              <a:gd name="connsiteX70" fmla="*/ 3888509 w 3925454"/>
              <a:gd name="connsiteY70" fmla="*/ 4165804 h 4313586"/>
              <a:gd name="connsiteX71" fmla="*/ 3897745 w 3925454"/>
              <a:gd name="connsiteY71" fmla="*/ 4138095 h 4313586"/>
              <a:gd name="connsiteX72" fmla="*/ 3916218 w 3925454"/>
              <a:gd name="connsiteY72" fmla="*/ 4054968 h 4313586"/>
              <a:gd name="connsiteX73" fmla="*/ 3925454 w 3925454"/>
              <a:gd name="connsiteY73" fmla="*/ 3971841 h 4313586"/>
              <a:gd name="connsiteX74" fmla="*/ 3916218 w 3925454"/>
              <a:gd name="connsiteY74" fmla="*/ 3205223 h 4313586"/>
              <a:gd name="connsiteX75" fmla="*/ 3888509 w 3925454"/>
              <a:gd name="connsiteY75" fmla="*/ 3103623 h 4313586"/>
              <a:gd name="connsiteX76" fmla="*/ 3842327 w 3925454"/>
              <a:gd name="connsiteY76" fmla="*/ 3020495 h 4313586"/>
              <a:gd name="connsiteX77" fmla="*/ 3786909 w 3925454"/>
              <a:gd name="connsiteY77" fmla="*/ 2983550 h 4313586"/>
              <a:gd name="connsiteX78" fmla="*/ 3713018 w 3925454"/>
              <a:gd name="connsiteY78" fmla="*/ 2955841 h 4313586"/>
              <a:gd name="connsiteX79" fmla="*/ 2983345 w 3925454"/>
              <a:gd name="connsiteY79" fmla="*/ 2928132 h 4313586"/>
              <a:gd name="connsiteX80" fmla="*/ 2955636 w 3925454"/>
              <a:gd name="connsiteY80" fmla="*/ 2918895 h 4313586"/>
              <a:gd name="connsiteX81" fmla="*/ 2974109 w 3925454"/>
              <a:gd name="connsiteY81" fmla="*/ 2706459 h 4313586"/>
              <a:gd name="connsiteX82" fmla="*/ 2983345 w 3925454"/>
              <a:gd name="connsiteY82" fmla="*/ 2678750 h 4313586"/>
              <a:gd name="connsiteX83" fmla="*/ 2992582 w 3925454"/>
              <a:gd name="connsiteY83" fmla="*/ 2373950 h 4313586"/>
              <a:gd name="connsiteX84" fmla="*/ 3001818 w 3925454"/>
              <a:gd name="connsiteY84" fmla="*/ 2337004 h 4313586"/>
              <a:gd name="connsiteX85" fmla="*/ 3020291 w 3925454"/>
              <a:gd name="connsiteY85" fmla="*/ 2263114 h 4313586"/>
              <a:gd name="connsiteX86" fmla="*/ 3048000 w 3925454"/>
              <a:gd name="connsiteY86" fmla="*/ 2235404 h 4313586"/>
              <a:gd name="connsiteX87" fmla="*/ 3103418 w 3925454"/>
              <a:gd name="connsiteY87" fmla="*/ 2216932 h 4313586"/>
              <a:gd name="connsiteX88" fmla="*/ 3380509 w 3925454"/>
              <a:gd name="connsiteY88" fmla="*/ 2198459 h 4313586"/>
              <a:gd name="connsiteX89" fmla="*/ 3389745 w 3925454"/>
              <a:gd name="connsiteY89" fmla="*/ 2143041 h 4313586"/>
              <a:gd name="connsiteX90" fmla="*/ 3408218 w 3925454"/>
              <a:gd name="connsiteY90" fmla="*/ 1847477 h 4313586"/>
              <a:gd name="connsiteX91" fmla="*/ 3417454 w 3925454"/>
              <a:gd name="connsiteY91" fmla="*/ 1801295 h 4313586"/>
              <a:gd name="connsiteX92" fmla="*/ 3408218 w 3925454"/>
              <a:gd name="connsiteY92" fmla="*/ 1357950 h 4313586"/>
              <a:gd name="connsiteX93" fmla="*/ 3389745 w 3925454"/>
              <a:gd name="connsiteY93" fmla="*/ 1302532 h 4313586"/>
              <a:gd name="connsiteX94" fmla="*/ 3371272 w 3925454"/>
              <a:gd name="connsiteY94" fmla="*/ 1117804 h 4313586"/>
              <a:gd name="connsiteX95" fmla="*/ 3380509 w 3925454"/>
              <a:gd name="connsiteY95" fmla="*/ 859186 h 4313586"/>
              <a:gd name="connsiteX96" fmla="*/ 3398982 w 3925454"/>
              <a:gd name="connsiteY96" fmla="*/ 720641 h 4313586"/>
              <a:gd name="connsiteX97" fmla="*/ 3417454 w 3925454"/>
              <a:gd name="connsiteY97" fmla="*/ 609804 h 4313586"/>
              <a:gd name="connsiteX98" fmla="*/ 3408218 w 3925454"/>
              <a:gd name="connsiteY98" fmla="*/ 286532 h 4313586"/>
              <a:gd name="connsiteX99" fmla="*/ 3380509 w 3925454"/>
              <a:gd name="connsiteY99" fmla="*/ 194168 h 4313586"/>
              <a:gd name="connsiteX100" fmla="*/ 3371272 w 3925454"/>
              <a:gd name="connsiteY100" fmla="*/ 166459 h 4313586"/>
              <a:gd name="connsiteX101" fmla="*/ 3343563 w 3925454"/>
              <a:gd name="connsiteY101" fmla="*/ 138750 h 4313586"/>
              <a:gd name="connsiteX102" fmla="*/ 3315854 w 3925454"/>
              <a:gd name="connsiteY102" fmla="*/ 83332 h 4313586"/>
              <a:gd name="connsiteX103" fmla="*/ 3288145 w 3925454"/>
              <a:gd name="connsiteY103" fmla="*/ 64859 h 4313586"/>
              <a:gd name="connsiteX104" fmla="*/ 3260436 w 3925454"/>
              <a:gd name="connsiteY104" fmla="*/ 37150 h 4313586"/>
              <a:gd name="connsiteX105" fmla="*/ 2309091 w 3925454"/>
              <a:gd name="connsiteY105" fmla="*/ 27914 h 4313586"/>
              <a:gd name="connsiteX106" fmla="*/ 2161309 w 3925454"/>
              <a:gd name="connsiteY106" fmla="*/ 18677 h 4313586"/>
              <a:gd name="connsiteX107" fmla="*/ 2087418 w 3925454"/>
              <a:gd name="connsiteY107" fmla="*/ 204 h 4313586"/>
              <a:gd name="connsiteX108" fmla="*/ 2022763 w 3925454"/>
              <a:gd name="connsiteY108" fmla="*/ 9441 h 431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925454" h="4313586">
                <a:moveTo>
                  <a:pt x="2022763" y="9441"/>
                </a:moveTo>
                <a:cubicBezTo>
                  <a:pt x="1971963" y="15599"/>
                  <a:pt x="1924379" y="22974"/>
                  <a:pt x="1782618" y="37150"/>
                </a:cubicBezTo>
                <a:cubicBezTo>
                  <a:pt x="1773382" y="40229"/>
                  <a:pt x="1764413" y="44274"/>
                  <a:pt x="1754909" y="46386"/>
                </a:cubicBezTo>
                <a:cubicBezTo>
                  <a:pt x="1628982" y="74370"/>
                  <a:pt x="1511989" y="50265"/>
                  <a:pt x="1376218" y="46386"/>
                </a:cubicBezTo>
                <a:cubicBezTo>
                  <a:pt x="1351588" y="43307"/>
                  <a:pt x="1327149" y="37150"/>
                  <a:pt x="1302327" y="37150"/>
                </a:cubicBezTo>
                <a:cubicBezTo>
                  <a:pt x="757949" y="37150"/>
                  <a:pt x="838964" y="34173"/>
                  <a:pt x="517236" y="55623"/>
                </a:cubicBezTo>
                <a:cubicBezTo>
                  <a:pt x="419758" y="79992"/>
                  <a:pt x="532897" y="54130"/>
                  <a:pt x="323272" y="74095"/>
                </a:cubicBezTo>
                <a:cubicBezTo>
                  <a:pt x="310635" y="75299"/>
                  <a:pt x="298642" y="80253"/>
                  <a:pt x="286327" y="83332"/>
                </a:cubicBezTo>
                <a:cubicBezTo>
                  <a:pt x="280169" y="92568"/>
                  <a:pt x="272818" y="101112"/>
                  <a:pt x="267854" y="111041"/>
                </a:cubicBezTo>
                <a:cubicBezTo>
                  <a:pt x="261229" y="124290"/>
                  <a:pt x="252341" y="163859"/>
                  <a:pt x="249382" y="175695"/>
                </a:cubicBezTo>
                <a:cubicBezTo>
                  <a:pt x="246303" y="338871"/>
                  <a:pt x="245970" y="502122"/>
                  <a:pt x="240145" y="665223"/>
                </a:cubicBezTo>
                <a:cubicBezTo>
                  <a:pt x="239798" y="674953"/>
                  <a:pt x="233270" y="683487"/>
                  <a:pt x="230909" y="692932"/>
                </a:cubicBezTo>
                <a:cubicBezTo>
                  <a:pt x="221903" y="728956"/>
                  <a:pt x="217651" y="767262"/>
                  <a:pt x="212436" y="803768"/>
                </a:cubicBezTo>
                <a:cubicBezTo>
                  <a:pt x="209357" y="883817"/>
                  <a:pt x="207200" y="963906"/>
                  <a:pt x="203200" y="1043914"/>
                </a:cubicBezTo>
                <a:cubicBezTo>
                  <a:pt x="201042" y="1087073"/>
                  <a:pt x="195840" y="1130051"/>
                  <a:pt x="193963" y="1173223"/>
                </a:cubicBezTo>
                <a:cubicBezTo>
                  <a:pt x="189681" y="1271699"/>
                  <a:pt x="187806" y="1370265"/>
                  <a:pt x="184727" y="1468786"/>
                </a:cubicBezTo>
                <a:cubicBezTo>
                  <a:pt x="188393" y="1505443"/>
                  <a:pt x="195030" y="1584956"/>
                  <a:pt x="203200" y="1625804"/>
                </a:cubicBezTo>
                <a:cubicBezTo>
                  <a:pt x="205109" y="1635351"/>
                  <a:pt x="209761" y="1644152"/>
                  <a:pt x="212436" y="1653514"/>
                </a:cubicBezTo>
                <a:cubicBezTo>
                  <a:pt x="215923" y="1665720"/>
                  <a:pt x="218593" y="1678144"/>
                  <a:pt x="221672" y="1690459"/>
                </a:cubicBezTo>
                <a:cubicBezTo>
                  <a:pt x="224751" y="1718168"/>
                  <a:pt x="227224" y="1745951"/>
                  <a:pt x="230909" y="1773586"/>
                </a:cubicBezTo>
                <a:cubicBezTo>
                  <a:pt x="233384" y="1792149"/>
                  <a:pt x="239161" y="1810302"/>
                  <a:pt x="240145" y="1829004"/>
                </a:cubicBezTo>
                <a:cubicBezTo>
                  <a:pt x="245326" y="1927437"/>
                  <a:pt x="243759" y="2026159"/>
                  <a:pt x="249382" y="2124568"/>
                </a:cubicBezTo>
                <a:cubicBezTo>
                  <a:pt x="249937" y="2134288"/>
                  <a:pt x="254264" y="2143569"/>
                  <a:pt x="258618" y="2152277"/>
                </a:cubicBezTo>
                <a:cubicBezTo>
                  <a:pt x="274545" y="2184130"/>
                  <a:pt x="289973" y="2197625"/>
                  <a:pt x="332509" y="2198459"/>
                </a:cubicBezTo>
                <a:lnTo>
                  <a:pt x="803563" y="2207695"/>
                </a:lnTo>
                <a:cubicBezTo>
                  <a:pt x="812799" y="2210774"/>
                  <a:pt x="822761" y="2212204"/>
                  <a:pt x="831272" y="2216932"/>
                </a:cubicBezTo>
                <a:cubicBezTo>
                  <a:pt x="850680" y="2227714"/>
                  <a:pt x="865629" y="2246856"/>
                  <a:pt x="886691" y="2253877"/>
                </a:cubicBezTo>
                <a:cubicBezTo>
                  <a:pt x="924931" y="2266625"/>
                  <a:pt x="906299" y="2257714"/>
                  <a:pt x="942109" y="2281586"/>
                </a:cubicBezTo>
                <a:cubicBezTo>
                  <a:pt x="962662" y="2343248"/>
                  <a:pt x="953699" y="2304230"/>
                  <a:pt x="942109" y="2420132"/>
                </a:cubicBezTo>
                <a:cubicBezTo>
                  <a:pt x="939639" y="2444831"/>
                  <a:pt x="936646" y="2469490"/>
                  <a:pt x="932872" y="2494023"/>
                </a:cubicBezTo>
                <a:cubicBezTo>
                  <a:pt x="917872" y="2591522"/>
                  <a:pt x="927929" y="2483101"/>
                  <a:pt x="914400" y="2604859"/>
                </a:cubicBezTo>
                <a:cubicBezTo>
                  <a:pt x="910645" y="2638657"/>
                  <a:pt x="909972" y="2672794"/>
                  <a:pt x="905163" y="2706459"/>
                </a:cubicBezTo>
                <a:cubicBezTo>
                  <a:pt x="903786" y="2716097"/>
                  <a:pt x="898039" y="2724664"/>
                  <a:pt x="895927" y="2734168"/>
                </a:cubicBezTo>
                <a:cubicBezTo>
                  <a:pt x="891865" y="2752450"/>
                  <a:pt x="889340" y="2771047"/>
                  <a:pt x="886691" y="2789586"/>
                </a:cubicBezTo>
                <a:cubicBezTo>
                  <a:pt x="879214" y="2841922"/>
                  <a:pt x="879977" y="2862621"/>
                  <a:pt x="868218" y="2909659"/>
                </a:cubicBezTo>
                <a:cubicBezTo>
                  <a:pt x="863528" y="2928421"/>
                  <a:pt x="857897" y="2954177"/>
                  <a:pt x="831272" y="2955841"/>
                </a:cubicBezTo>
                <a:cubicBezTo>
                  <a:pt x="692962" y="2964485"/>
                  <a:pt x="554181" y="2961998"/>
                  <a:pt x="415636" y="2965077"/>
                </a:cubicBezTo>
                <a:cubicBezTo>
                  <a:pt x="314306" y="2998856"/>
                  <a:pt x="423946" y="2965144"/>
                  <a:pt x="166254" y="2983550"/>
                </a:cubicBezTo>
                <a:cubicBezTo>
                  <a:pt x="153592" y="2984454"/>
                  <a:pt x="141624" y="2989707"/>
                  <a:pt x="129309" y="2992786"/>
                </a:cubicBezTo>
                <a:cubicBezTo>
                  <a:pt x="120073" y="2998944"/>
                  <a:pt x="109449" y="3003410"/>
                  <a:pt x="101600" y="3011259"/>
                </a:cubicBezTo>
                <a:cubicBezTo>
                  <a:pt x="75128" y="3037731"/>
                  <a:pt x="88916" y="3036626"/>
                  <a:pt x="73891" y="3066677"/>
                </a:cubicBezTo>
                <a:cubicBezTo>
                  <a:pt x="68927" y="3076606"/>
                  <a:pt x="61576" y="3085150"/>
                  <a:pt x="55418" y="3094386"/>
                </a:cubicBezTo>
                <a:cubicBezTo>
                  <a:pt x="33187" y="3161082"/>
                  <a:pt x="57356" y="3081792"/>
                  <a:pt x="36945" y="3214459"/>
                </a:cubicBezTo>
                <a:cubicBezTo>
                  <a:pt x="35465" y="3224082"/>
                  <a:pt x="30070" y="3232723"/>
                  <a:pt x="27709" y="3242168"/>
                </a:cubicBezTo>
                <a:cubicBezTo>
                  <a:pt x="17129" y="3284488"/>
                  <a:pt x="14846" y="3317362"/>
                  <a:pt x="9236" y="3362241"/>
                </a:cubicBezTo>
                <a:cubicBezTo>
                  <a:pt x="6157" y="3482314"/>
                  <a:pt x="0" y="3602347"/>
                  <a:pt x="0" y="3722459"/>
                </a:cubicBezTo>
                <a:cubicBezTo>
                  <a:pt x="0" y="3811797"/>
                  <a:pt x="4139" y="3901121"/>
                  <a:pt x="9236" y="3990314"/>
                </a:cubicBezTo>
                <a:cubicBezTo>
                  <a:pt x="10411" y="4010881"/>
                  <a:pt x="20808" y="4059674"/>
                  <a:pt x="27709" y="4082677"/>
                </a:cubicBezTo>
                <a:cubicBezTo>
                  <a:pt x="33656" y="4102499"/>
                  <a:pt x="44523" y="4148189"/>
                  <a:pt x="64654" y="4165804"/>
                </a:cubicBezTo>
                <a:cubicBezTo>
                  <a:pt x="100774" y="4197409"/>
                  <a:pt x="130146" y="4209887"/>
                  <a:pt x="175491" y="4221223"/>
                </a:cubicBezTo>
                <a:cubicBezTo>
                  <a:pt x="187806" y="4224302"/>
                  <a:pt x="199774" y="4229555"/>
                  <a:pt x="212436" y="4230459"/>
                </a:cubicBezTo>
                <a:cubicBezTo>
                  <a:pt x="286203" y="4235728"/>
                  <a:pt x="360218" y="4236616"/>
                  <a:pt x="434109" y="4239695"/>
                </a:cubicBezTo>
                <a:cubicBezTo>
                  <a:pt x="452582" y="4242774"/>
                  <a:pt x="470964" y="4246457"/>
                  <a:pt x="489527" y="4248932"/>
                </a:cubicBezTo>
                <a:cubicBezTo>
                  <a:pt x="517162" y="4252617"/>
                  <a:pt x="545099" y="4253929"/>
                  <a:pt x="572654" y="4258168"/>
                </a:cubicBezTo>
                <a:cubicBezTo>
                  <a:pt x="585201" y="4260098"/>
                  <a:pt x="597285" y="4264325"/>
                  <a:pt x="609600" y="4267404"/>
                </a:cubicBezTo>
                <a:lnTo>
                  <a:pt x="1108363" y="4258168"/>
                </a:lnTo>
                <a:cubicBezTo>
                  <a:pt x="1457463" y="4258168"/>
                  <a:pt x="1446880" y="4265798"/>
                  <a:pt x="1717963" y="4276641"/>
                </a:cubicBezTo>
                <a:lnTo>
                  <a:pt x="1985818" y="4285877"/>
                </a:lnTo>
                <a:cubicBezTo>
                  <a:pt x="2001212" y="4288956"/>
                  <a:pt x="2016515" y="4292533"/>
                  <a:pt x="2032000" y="4295114"/>
                </a:cubicBezTo>
                <a:cubicBezTo>
                  <a:pt x="2084710" y="4303899"/>
                  <a:pt x="2125658" y="4307573"/>
                  <a:pt x="2179782" y="4313586"/>
                </a:cubicBezTo>
                <a:cubicBezTo>
                  <a:pt x="2272145" y="4310507"/>
                  <a:pt x="2364617" y="4309777"/>
                  <a:pt x="2456872" y="4304350"/>
                </a:cubicBezTo>
                <a:cubicBezTo>
                  <a:pt x="2469544" y="4303605"/>
                  <a:pt x="2481426" y="4297868"/>
                  <a:pt x="2493818" y="4295114"/>
                </a:cubicBezTo>
                <a:cubicBezTo>
                  <a:pt x="2509143" y="4291708"/>
                  <a:pt x="2524606" y="4288956"/>
                  <a:pt x="2540000" y="4285877"/>
                </a:cubicBezTo>
                <a:lnTo>
                  <a:pt x="2900218" y="4295114"/>
                </a:lnTo>
                <a:cubicBezTo>
                  <a:pt x="2970926" y="4298060"/>
                  <a:pt x="2964612" y="4298106"/>
                  <a:pt x="3011054" y="4313586"/>
                </a:cubicBezTo>
                <a:cubicBezTo>
                  <a:pt x="3050417" y="4312730"/>
                  <a:pt x="3385934" y="4316468"/>
                  <a:pt x="3528291" y="4295114"/>
                </a:cubicBezTo>
                <a:cubicBezTo>
                  <a:pt x="3559341" y="4290457"/>
                  <a:pt x="3590868" y="4286570"/>
                  <a:pt x="3620654" y="4276641"/>
                </a:cubicBezTo>
                <a:cubicBezTo>
                  <a:pt x="3649738" y="4266946"/>
                  <a:pt x="3652827" y="4265128"/>
                  <a:pt x="3685309" y="4258168"/>
                </a:cubicBezTo>
                <a:cubicBezTo>
                  <a:pt x="3716009" y="4251589"/>
                  <a:pt x="3747886" y="4249623"/>
                  <a:pt x="3777672" y="4239695"/>
                </a:cubicBezTo>
                <a:lnTo>
                  <a:pt x="3833091" y="4221223"/>
                </a:lnTo>
                <a:cubicBezTo>
                  <a:pt x="3851564" y="4202750"/>
                  <a:pt x="3880248" y="4190588"/>
                  <a:pt x="3888509" y="4165804"/>
                </a:cubicBezTo>
                <a:cubicBezTo>
                  <a:pt x="3891588" y="4156568"/>
                  <a:pt x="3895070" y="4147456"/>
                  <a:pt x="3897745" y="4138095"/>
                </a:cubicBezTo>
                <a:cubicBezTo>
                  <a:pt x="3903510" y="4117918"/>
                  <a:pt x="3913496" y="4074025"/>
                  <a:pt x="3916218" y="4054968"/>
                </a:cubicBezTo>
                <a:cubicBezTo>
                  <a:pt x="3920161" y="4027369"/>
                  <a:pt x="3922375" y="3999550"/>
                  <a:pt x="3925454" y="3971841"/>
                </a:cubicBezTo>
                <a:cubicBezTo>
                  <a:pt x="3922375" y="3716302"/>
                  <a:pt x="3922024" y="3460715"/>
                  <a:pt x="3916218" y="3205223"/>
                </a:cubicBezTo>
                <a:cubicBezTo>
                  <a:pt x="3915581" y="3177200"/>
                  <a:pt x="3896544" y="3127728"/>
                  <a:pt x="3888509" y="3103623"/>
                </a:cubicBezTo>
                <a:cubicBezTo>
                  <a:pt x="3878884" y="3074750"/>
                  <a:pt x="3869546" y="3038641"/>
                  <a:pt x="3842327" y="3020495"/>
                </a:cubicBezTo>
                <a:cubicBezTo>
                  <a:pt x="3823854" y="3008180"/>
                  <a:pt x="3807971" y="2990570"/>
                  <a:pt x="3786909" y="2983550"/>
                </a:cubicBezTo>
                <a:cubicBezTo>
                  <a:pt x="3704582" y="2956109"/>
                  <a:pt x="3834466" y="3000004"/>
                  <a:pt x="3713018" y="2955841"/>
                </a:cubicBezTo>
                <a:cubicBezTo>
                  <a:pt x="3467626" y="2866606"/>
                  <a:pt x="3408530" y="2933956"/>
                  <a:pt x="2983345" y="2928132"/>
                </a:cubicBezTo>
                <a:cubicBezTo>
                  <a:pt x="2974109" y="2925053"/>
                  <a:pt x="2956605" y="2928583"/>
                  <a:pt x="2955636" y="2918895"/>
                </a:cubicBezTo>
                <a:cubicBezTo>
                  <a:pt x="2948270" y="2845237"/>
                  <a:pt x="2954406" y="2775418"/>
                  <a:pt x="2974109" y="2706459"/>
                </a:cubicBezTo>
                <a:cubicBezTo>
                  <a:pt x="2976784" y="2697098"/>
                  <a:pt x="2980266" y="2687986"/>
                  <a:pt x="2983345" y="2678750"/>
                </a:cubicBezTo>
                <a:cubicBezTo>
                  <a:pt x="2986424" y="2577150"/>
                  <a:pt x="2987096" y="2475448"/>
                  <a:pt x="2992582" y="2373950"/>
                </a:cubicBezTo>
                <a:cubicBezTo>
                  <a:pt x="2993267" y="2361274"/>
                  <a:pt x="2999064" y="2349396"/>
                  <a:pt x="3001818" y="2337004"/>
                </a:cubicBezTo>
                <a:cubicBezTo>
                  <a:pt x="3003373" y="2330004"/>
                  <a:pt x="3012037" y="2275495"/>
                  <a:pt x="3020291" y="2263114"/>
                </a:cubicBezTo>
                <a:cubicBezTo>
                  <a:pt x="3027537" y="2252245"/>
                  <a:pt x="3036581" y="2241748"/>
                  <a:pt x="3048000" y="2235404"/>
                </a:cubicBezTo>
                <a:cubicBezTo>
                  <a:pt x="3065021" y="2225948"/>
                  <a:pt x="3084945" y="2223090"/>
                  <a:pt x="3103418" y="2216932"/>
                </a:cubicBezTo>
                <a:cubicBezTo>
                  <a:pt x="3210051" y="2181388"/>
                  <a:pt x="3121324" y="2208058"/>
                  <a:pt x="3380509" y="2198459"/>
                </a:cubicBezTo>
                <a:cubicBezTo>
                  <a:pt x="3418917" y="2140848"/>
                  <a:pt x="3389745" y="2200402"/>
                  <a:pt x="3389745" y="2143041"/>
                </a:cubicBezTo>
                <a:cubicBezTo>
                  <a:pt x="3389745" y="2062653"/>
                  <a:pt x="3395265" y="1938154"/>
                  <a:pt x="3408218" y="1847477"/>
                </a:cubicBezTo>
                <a:cubicBezTo>
                  <a:pt x="3410438" y="1831936"/>
                  <a:pt x="3414375" y="1816689"/>
                  <a:pt x="3417454" y="1801295"/>
                </a:cubicBezTo>
                <a:cubicBezTo>
                  <a:pt x="3414375" y="1653513"/>
                  <a:pt x="3416417" y="1505536"/>
                  <a:pt x="3408218" y="1357950"/>
                </a:cubicBezTo>
                <a:cubicBezTo>
                  <a:pt x="3407138" y="1338508"/>
                  <a:pt x="3389745" y="1302532"/>
                  <a:pt x="3389745" y="1302532"/>
                </a:cubicBezTo>
                <a:cubicBezTo>
                  <a:pt x="3380747" y="1239545"/>
                  <a:pt x="3371272" y="1183232"/>
                  <a:pt x="3371272" y="1117804"/>
                </a:cubicBezTo>
                <a:cubicBezTo>
                  <a:pt x="3371272" y="1031543"/>
                  <a:pt x="3375724" y="945314"/>
                  <a:pt x="3380509" y="859186"/>
                </a:cubicBezTo>
                <a:cubicBezTo>
                  <a:pt x="3381385" y="843425"/>
                  <a:pt x="3395935" y="739939"/>
                  <a:pt x="3398982" y="720641"/>
                </a:cubicBezTo>
                <a:cubicBezTo>
                  <a:pt x="3404824" y="683644"/>
                  <a:pt x="3417454" y="609804"/>
                  <a:pt x="3417454" y="609804"/>
                </a:cubicBezTo>
                <a:cubicBezTo>
                  <a:pt x="3414375" y="502047"/>
                  <a:pt x="3413739" y="394192"/>
                  <a:pt x="3408218" y="286532"/>
                </a:cubicBezTo>
                <a:cubicBezTo>
                  <a:pt x="3407372" y="270032"/>
                  <a:pt x="3382883" y="201291"/>
                  <a:pt x="3380509" y="194168"/>
                </a:cubicBezTo>
                <a:cubicBezTo>
                  <a:pt x="3377430" y="184932"/>
                  <a:pt x="3378156" y="173343"/>
                  <a:pt x="3371272" y="166459"/>
                </a:cubicBezTo>
                <a:lnTo>
                  <a:pt x="3343563" y="138750"/>
                </a:lnTo>
                <a:cubicBezTo>
                  <a:pt x="3336051" y="116212"/>
                  <a:pt x="3333760" y="101238"/>
                  <a:pt x="3315854" y="83332"/>
                </a:cubicBezTo>
                <a:cubicBezTo>
                  <a:pt x="3308005" y="75483"/>
                  <a:pt x="3296673" y="71966"/>
                  <a:pt x="3288145" y="64859"/>
                </a:cubicBezTo>
                <a:cubicBezTo>
                  <a:pt x="3278110" y="56497"/>
                  <a:pt x="3273489" y="37643"/>
                  <a:pt x="3260436" y="37150"/>
                </a:cubicBezTo>
                <a:cubicBezTo>
                  <a:pt x="2943532" y="25191"/>
                  <a:pt x="2626206" y="30993"/>
                  <a:pt x="2309091" y="27914"/>
                </a:cubicBezTo>
                <a:cubicBezTo>
                  <a:pt x="2259830" y="24835"/>
                  <a:pt x="2210443" y="23357"/>
                  <a:pt x="2161309" y="18677"/>
                </a:cubicBezTo>
                <a:cubicBezTo>
                  <a:pt x="2073872" y="10350"/>
                  <a:pt x="2149685" y="12658"/>
                  <a:pt x="2087418" y="204"/>
                </a:cubicBezTo>
                <a:cubicBezTo>
                  <a:pt x="2081380" y="-1004"/>
                  <a:pt x="2073563" y="3283"/>
                  <a:pt x="2022763" y="9441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E78AAA9B-3842-4DB2-B46F-EDE418E9382C}"/>
              </a:ext>
            </a:extLst>
          </p:cNvPr>
          <p:cNvSpPr/>
          <p:nvPr/>
        </p:nvSpPr>
        <p:spPr>
          <a:xfrm>
            <a:off x="3833091" y="1681018"/>
            <a:ext cx="4027054" cy="3685619"/>
          </a:xfrm>
          <a:custGeom>
            <a:avLst/>
            <a:gdLst>
              <a:gd name="connsiteX0" fmla="*/ 2881745 w 4027054"/>
              <a:gd name="connsiteY0" fmla="*/ 157018 h 3685619"/>
              <a:gd name="connsiteX1" fmla="*/ 2872509 w 4027054"/>
              <a:gd name="connsiteY1" fmla="*/ 55418 h 3685619"/>
              <a:gd name="connsiteX2" fmla="*/ 2844800 w 4027054"/>
              <a:gd name="connsiteY2" fmla="*/ 27709 h 3685619"/>
              <a:gd name="connsiteX3" fmla="*/ 2817091 w 4027054"/>
              <a:gd name="connsiteY3" fmla="*/ 18473 h 3685619"/>
              <a:gd name="connsiteX4" fmla="*/ 2752436 w 4027054"/>
              <a:gd name="connsiteY4" fmla="*/ 0 h 3685619"/>
              <a:gd name="connsiteX5" fmla="*/ 2586182 w 4027054"/>
              <a:gd name="connsiteY5" fmla="*/ 18473 h 3685619"/>
              <a:gd name="connsiteX6" fmla="*/ 2558473 w 4027054"/>
              <a:gd name="connsiteY6" fmla="*/ 36946 h 3685619"/>
              <a:gd name="connsiteX7" fmla="*/ 2521527 w 4027054"/>
              <a:gd name="connsiteY7" fmla="*/ 55418 h 3685619"/>
              <a:gd name="connsiteX8" fmla="*/ 2438400 w 4027054"/>
              <a:gd name="connsiteY8" fmla="*/ 120073 h 3685619"/>
              <a:gd name="connsiteX9" fmla="*/ 2410691 w 4027054"/>
              <a:gd name="connsiteY9" fmla="*/ 138546 h 3685619"/>
              <a:gd name="connsiteX10" fmla="*/ 2346036 w 4027054"/>
              <a:gd name="connsiteY10" fmla="*/ 157018 h 3685619"/>
              <a:gd name="connsiteX11" fmla="*/ 2290618 w 4027054"/>
              <a:gd name="connsiteY11" fmla="*/ 175491 h 3685619"/>
              <a:gd name="connsiteX12" fmla="*/ 2262909 w 4027054"/>
              <a:gd name="connsiteY12" fmla="*/ 184727 h 3685619"/>
              <a:gd name="connsiteX13" fmla="*/ 2189018 w 4027054"/>
              <a:gd name="connsiteY13" fmla="*/ 203200 h 3685619"/>
              <a:gd name="connsiteX14" fmla="*/ 2124364 w 4027054"/>
              <a:gd name="connsiteY14" fmla="*/ 221673 h 3685619"/>
              <a:gd name="connsiteX15" fmla="*/ 2087418 w 4027054"/>
              <a:gd name="connsiteY15" fmla="*/ 277091 h 3685619"/>
              <a:gd name="connsiteX16" fmla="*/ 2068945 w 4027054"/>
              <a:gd name="connsiteY16" fmla="*/ 304800 h 3685619"/>
              <a:gd name="connsiteX17" fmla="*/ 2050473 w 4027054"/>
              <a:gd name="connsiteY17" fmla="*/ 360218 h 3685619"/>
              <a:gd name="connsiteX18" fmla="*/ 1985818 w 4027054"/>
              <a:gd name="connsiteY18" fmla="*/ 452582 h 3685619"/>
              <a:gd name="connsiteX19" fmla="*/ 1958109 w 4027054"/>
              <a:gd name="connsiteY19" fmla="*/ 508000 h 3685619"/>
              <a:gd name="connsiteX20" fmla="*/ 1939636 w 4027054"/>
              <a:gd name="connsiteY20" fmla="*/ 544946 h 3685619"/>
              <a:gd name="connsiteX21" fmla="*/ 1884218 w 4027054"/>
              <a:gd name="connsiteY21" fmla="*/ 581891 h 3685619"/>
              <a:gd name="connsiteX22" fmla="*/ 1828800 w 4027054"/>
              <a:gd name="connsiteY22" fmla="*/ 618837 h 3685619"/>
              <a:gd name="connsiteX23" fmla="*/ 1801091 w 4027054"/>
              <a:gd name="connsiteY23" fmla="*/ 637309 h 3685619"/>
              <a:gd name="connsiteX24" fmla="*/ 1745673 w 4027054"/>
              <a:gd name="connsiteY24" fmla="*/ 683491 h 3685619"/>
              <a:gd name="connsiteX25" fmla="*/ 1717964 w 4027054"/>
              <a:gd name="connsiteY25" fmla="*/ 692727 h 3685619"/>
              <a:gd name="connsiteX26" fmla="*/ 1634836 w 4027054"/>
              <a:gd name="connsiteY26" fmla="*/ 757382 h 3685619"/>
              <a:gd name="connsiteX27" fmla="*/ 1607127 w 4027054"/>
              <a:gd name="connsiteY27" fmla="*/ 775855 h 3685619"/>
              <a:gd name="connsiteX28" fmla="*/ 1542473 w 4027054"/>
              <a:gd name="connsiteY28" fmla="*/ 766618 h 3685619"/>
              <a:gd name="connsiteX29" fmla="*/ 1533236 w 4027054"/>
              <a:gd name="connsiteY29" fmla="*/ 738909 h 3685619"/>
              <a:gd name="connsiteX30" fmla="*/ 1450109 w 4027054"/>
              <a:gd name="connsiteY30" fmla="*/ 665018 h 3685619"/>
              <a:gd name="connsiteX31" fmla="*/ 1265382 w 4027054"/>
              <a:gd name="connsiteY31" fmla="*/ 646546 h 3685619"/>
              <a:gd name="connsiteX32" fmla="*/ 581891 w 4027054"/>
              <a:gd name="connsiteY32" fmla="*/ 655782 h 3685619"/>
              <a:gd name="connsiteX33" fmla="*/ 544945 w 4027054"/>
              <a:gd name="connsiteY33" fmla="*/ 665018 h 3685619"/>
              <a:gd name="connsiteX34" fmla="*/ 489527 w 4027054"/>
              <a:gd name="connsiteY34" fmla="*/ 720437 h 3685619"/>
              <a:gd name="connsiteX35" fmla="*/ 461818 w 4027054"/>
              <a:gd name="connsiteY35" fmla="*/ 812800 h 3685619"/>
              <a:gd name="connsiteX36" fmla="*/ 471054 w 4027054"/>
              <a:gd name="connsiteY36" fmla="*/ 960582 h 3685619"/>
              <a:gd name="connsiteX37" fmla="*/ 498764 w 4027054"/>
              <a:gd name="connsiteY37" fmla="*/ 1025237 h 3685619"/>
              <a:gd name="connsiteX38" fmla="*/ 563418 w 4027054"/>
              <a:gd name="connsiteY38" fmla="*/ 1099127 h 3685619"/>
              <a:gd name="connsiteX39" fmla="*/ 591127 w 4027054"/>
              <a:gd name="connsiteY39" fmla="*/ 1108364 h 3685619"/>
              <a:gd name="connsiteX40" fmla="*/ 1431636 w 4027054"/>
              <a:gd name="connsiteY40" fmla="*/ 1108364 h 3685619"/>
              <a:gd name="connsiteX41" fmla="*/ 1487054 w 4027054"/>
              <a:gd name="connsiteY41" fmla="*/ 1126837 h 3685619"/>
              <a:gd name="connsiteX42" fmla="*/ 1542473 w 4027054"/>
              <a:gd name="connsiteY42" fmla="*/ 1136073 h 3685619"/>
              <a:gd name="connsiteX43" fmla="*/ 1570182 w 4027054"/>
              <a:gd name="connsiteY43" fmla="*/ 1145309 h 3685619"/>
              <a:gd name="connsiteX44" fmla="*/ 1616364 w 4027054"/>
              <a:gd name="connsiteY44" fmla="*/ 1228437 h 3685619"/>
              <a:gd name="connsiteX45" fmla="*/ 1625600 w 4027054"/>
              <a:gd name="connsiteY45" fmla="*/ 1256146 h 3685619"/>
              <a:gd name="connsiteX46" fmla="*/ 1634836 w 4027054"/>
              <a:gd name="connsiteY46" fmla="*/ 1320800 h 3685619"/>
              <a:gd name="connsiteX47" fmla="*/ 1625600 w 4027054"/>
              <a:gd name="connsiteY47" fmla="*/ 1459346 h 3685619"/>
              <a:gd name="connsiteX48" fmla="*/ 1607127 w 4027054"/>
              <a:gd name="connsiteY48" fmla="*/ 1514764 h 3685619"/>
              <a:gd name="connsiteX49" fmla="*/ 1579418 w 4027054"/>
              <a:gd name="connsiteY49" fmla="*/ 1570182 h 3685619"/>
              <a:gd name="connsiteX50" fmla="*/ 1551709 w 4027054"/>
              <a:gd name="connsiteY50" fmla="*/ 1597891 h 3685619"/>
              <a:gd name="connsiteX51" fmla="*/ 1505527 w 4027054"/>
              <a:gd name="connsiteY51" fmla="*/ 1607127 h 3685619"/>
              <a:gd name="connsiteX52" fmla="*/ 1062182 w 4027054"/>
              <a:gd name="connsiteY52" fmla="*/ 1597891 h 3685619"/>
              <a:gd name="connsiteX53" fmla="*/ 988291 w 4027054"/>
              <a:gd name="connsiteY53" fmla="*/ 1588655 h 3685619"/>
              <a:gd name="connsiteX54" fmla="*/ 812800 w 4027054"/>
              <a:gd name="connsiteY54" fmla="*/ 1579418 h 3685619"/>
              <a:gd name="connsiteX55" fmla="*/ 535709 w 4027054"/>
              <a:gd name="connsiteY55" fmla="*/ 1588655 h 3685619"/>
              <a:gd name="connsiteX56" fmla="*/ 360218 w 4027054"/>
              <a:gd name="connsiteY56" fmla="*/ 1607127 h 3685619"/>
              <a:gd name="connsiteX57" fmla="*/ 249382 w 4027054"/>
              <a:gd name="connsiteY57" fmla="*/ 1625600 h 3685619"/>
              <a:gd name="connsiteX58" fmla="*/ 212436 w 4027054"/>
              <a:gd name="connsiteY58" fmla="*/ 1634837 h 3685619"/>
              <a:gd name="connsiteX59" fmla="*/ 157018 w 4027054"/>
              <a:gd name="connsiteY59" fmla="*/ 1653309 h 3685619"/>
              <a:gd name="connsiteX60" fmla="*/ 46182 w 4027054"/>
              <a:gd name="connsiteY60" fmla="*/ 1662546 h 3685619"/>
              <a:gd name="connsiteX61" fmla="*/ 27709 w 4027054"/>
              <a:gd name="connsiteY61" fmla="*/ 1717964 h 3685619"/>
              <a:gd name="connsiteX62" fmla="*/ 9236 w 4027054"/>
              <a:gd name="connsiteY62" fmla="*/ 1939637 h 3685619"/>
              <a:gd name="connsiteX63" fmla="*/ 0 w 4027054"/>
              <a:gd name="connsiteY63" fmla="*/ 1995055 h 3685619"/>
              <a:gd name="connsiteX64" fmla="*/ 9236 w 4027054"/>
              <a:gd name="connsiteY64" fmla="*/ 2115127 h 3685619"/>
              <a:gd name="connsiteX65" fmla="*/ 27709 w 4027054"/>
              <a:gd name="connsiteY65" fmla="*/ 2142837 h 3685619"/>
              <a:gd name="connsiteX66" fmla="*/ 36945 w 4027054"/>
              <a:gd name="connsiteY66" fmla="*/ 2170546 h 3685619"/>
              <a:gd name="connsiteX67" fmla="*/ 92364 w 4027054"/>
              <a:gd name="connsiteY67" fmla="*/ 2216727 h 3685619"/>
              <a:gd name="connsiteX68" fmla="*/ 120073 w 4027054"/>
              <a:gd name="connsiteY68" fmla="*/ 2225964 h 3685619"/>
              <a:gd name="connsiteX69" fmla="*/ 600364 w 4027054"/>
              <a:gd name="connsiteY69" fmla="*/ 2216727 h 3685619"/>
              <a:gd name="connsiteX70" fmla="*/ 637309 w 4027054"/>
              <a:gd name="connsiteY70" fmla="*/ 2225964 h 3685619"/>
              <a:gd name="connsiteX71" fmla="*/ 665018 w 4027054"/>
              <a:gd name="connsiteY71" fmla="*/ 2253673 h 3685619"/>
              <a:gd name="connsiteX72" fmla="*/ 692727 w 4027054"/>
              <a:gd name="connsiteY72" fmla="*/ 2272146 h 3685619"/>
              <a:gd name="connsiteX73" fmla="*/ 711200 w 4027054"/>
              <a:gd name="connsiteY73" fmla="*/ 2327564 h 3685619"/>
              <a:gd name="connsiteX74" fmla="*/ 720436 w 4027054"/>
              <a:gd name="connsiteY74" fmla="*/ 2355273 h 3685619"/>
              <a:gd name="connsiteX75" fmla="*/ 738909 w 4027054"/>
              <a:gd name="connsiteY75" fmla="*/ 2382982 h 3685619"/>
              <a:gd name="connsiteX76" fmla="*/ 748145 w 4027054"/>
              <a:gd name="connsiteY76" fmla="*/ 2586182 h 3685619"/>
              <a:gd name="connsiteX77" fmla="*/ 757382 w 4027054"/>
              <a:gd name="connsiteY77" fmla="*/ 2623127 h 3685619"/>
              <a:gd name="connsiteX78" fmla="*/ 775854 w 4027054"/>
              <a:gd name="connsiteY78" fmla="*/ 2770909 h 3685619"/>
              <a:gd name="connsiteX79" fmla="*/ 794327 w 4027054"/>
              <a:gd name="connsiteY79" fmla="*/ 2826327 h 3685619"/>
              <a:gd name="connsiteX80" fmla="*/ 822036 w 4027054"/>
              <a:gd name="connsiteY80" fmla="*/ 2890982 h 3685619"/>
              <a:gd name="connsiteX81" fmla="*/ 849745 w 4027054"/>
              <a:gd name="connsiteY81" fmla="*/ 2918691 h 3685619"/>
              <a:gd name="connsiteX82" fmla="*/ 886691 w 4027054"/>
              <a:gd name="connsiteY82" fmla="*/ 2974109 h 3685619"/>
              <a:gd name="connsiteX83" fmla="*/ 905164 w 4027054"/>
              <a:gd name="connsiteY83" fmla="*/ 3011055 h 3685619"/>
              <a:gd name="connsiteX84" fmla="*/ 932873 w 4027054"/>
              <a:gd name="connsiteY84" fmla="*/ 3029527 h 3685619"/>
              <a:gd name="connsiteX85" fmla="*/ 960582 w 4027054"/>
              <a:gd name="connsiteY85" fmla="*/ 3084946 h 3685619"/>
              <a:gd name="connsiteX86" fmla="*/ 979054 w 4027054"/>
              <a:gd name="connsiteY86" fmla="*/ 3112655 h 3685619"/>
              <a:gd name="connsiteX87" fmla="*/ 988291 w 4027054"/>
              <a:gd name="connsiteY87" fmla="*/ 3140364 h 3685619"/>
              <a:gd name="connsiteX88" fmla="*/ 1025236 w 4027054"/>
              <a:gd name="connsiteY88" fmla="*/ 3195782 h 3685619"/>
              <a:gd name="connsiteX89" fmla="*/ 1062182 w 4027054"/>
              <a:gd name="connsiteY89" fmla="*/ 3251200 h 3685619"/>
              <a:gd name="connsiteX90" fmla="*/ 1080654 w 4027054"/>
              <a:gd name="connsiteY90" fmla="*/ 3278909 h 3685619"/>
              <a:gd name="connsiteX91" fmla="*/ 1117600 w 4027054"/>
              <a:gd name="connsiteY91" fmla="*/ 3334327 h 3685619"/>
              <a:gd name="connsiteX92" fmla="*/ 1163782 w 4027054"/>
              <a:gd name="connsiteY92" fmla="*/ 3389746 h 3685619"/>
              <a:gd name="connsiteX93" fmla="*/ 1191491 w 4027054"/>
              <a:gd name="connsiteY93" fmla="*/ 3398982 h 3685619"/>
              <a:gd name="connsiteX94" fmla="*/ 1219200 w 4027054"/>
              <a:gd name="connsiteY94" fmla="*/ 3426691 h 3685619"/>
              <a:gd name="connsiteX95" fmla="*/ 1283854 w 4027054"/>
              <a:gd name="connsiteY95" fmla="*/ 3463637 h 3685619"/>
              <a:gd name="connsiteX96" fmla="*/ 1311564 w 4027054"/>
              <a:gd name="connsiteY96" fmla="*/ 3482109 h 3685619"/>
              <a:gd name="connsiteX97" fmla="*/ 1339273 w 4027054"/>
              <a:gd name="connsiteY97" fmla="*/ 3491346 h 3685619"/>
              <a:gd name="connsiteX98" fmla="*/ 1366982 w 4027054"/>
              <a:gd name="connsiteY98" fmla="*/ 3509818 h 3685619"/>
              <a:gd name="connsiteX99" fmla="*/ 1394691 w 4027054"/>
              <a:gd name="connsiteY99" fmla="*/ 3519055 h 3685619"/>
              <a:gd name="connsiteX100" fmla="*/ 1422400 w 4027054"/>
              <a:gd name="connsiteY100" fmla="*/ 3537527 h 3685619"/>
              <a:gd name="connsiteX101" fmla="*/ 1459345 w 4027054"/>
              <a:gd name="connsiteY101" fmla="*/ 3546764 h 3685619"/>
              <a:gd name="connsiteX102" fmla="*/ 1524000 w 4027054"/>
              <a:gd name="connsiteY102" fmla="*/ 3565237 h 3685619"/>
              <a:gd name="connsiteX103" fmla="*/ 1560945 w 4027054"/>
              <a:gd name="connsiteY103" fmla="*/ 3592946 h 3685619"/>
              <a:gd name="connsiteX104" fmla="*/ 1607127 w 4027054"/>
              <a:gd name="connsiteY104" fmla="*/ 3602182 h 3685619"/>
              <a:gd name="connsiteX105" fmla="*/ 1671782 w 4027054"/>
              <a:gd name="connsiteY105" fmla="*/ 3620655 h 3685619"/>
              <a:gd name="connsiteX106" fmla="*/ 1819564 w 4027054"/>
              <a:gd name="connsiteY106" fmla="*/ 3639127 h 3685619"/>
              <a:gd name="connsiteX107" fmla="*/ 1847273 w 4027054"/>
              <a:gd name="connsiteY107" fmla="*/ 3648364 h 3685619"/>
              <a:gd name="connsiteX108" fmla="*/ 2041236 w 4027054"/>
              <a:gd name="connsiteY108" fmla="*/ 3666837 h 3685619"/>
              <a:gd name="connsiteX109" fmla="*/ 2540000 w 4027054"/>
              <a:gd name="connsiteY109" fmla="*/ 3666837 h 3685619"/>
              <a:gd name="connsiteX110" fmla="*/ 2586182 w 4027054"/>
              <a:gd name="connsiteY110" fmla="*/ 3657600 h 3685619"/>
              <a:gd name="connsiteX111" fmla="*/ 2687782 w 4027054"/>
              <a:gd name="connsiteY111" fmla="*/ 3648364 h 3685619"/>
              <a:gd name="connsiteX112" fmla="*/ 2761673 w 4027054"/>
              <a:gd name="connsiteY112" fmla="*/ 3639127 h 3685619"/>
              <a:gd name="connsiteX113" fmla="*/ 3629891 w 4027054"/>
              <a:gd name="connsiteY113" fmla="*/ 3648364 h 3685619"/>
              <a:gd name="connsiteX114" fmla="*/ 3934691 w 4027054"/>
              <a:gd name="connsiteY114" fmla="*/ 3639127 h 3685619"/>
              <a:gd name="connsiteX115" fmla="*/ 3990109 w 4027054"/>
              <a:gd name="connsiteY115" fmla="*/ 3602182 h 3685619"/>
              <a:gd name="connsiteX116" fmla="*/ 3999345 w 4027054"/>
              <a:gd name="connsiteY116" fmla="*/ 3574473 h 3685619"/>
              <a:gd name="connsiteX117" fmla="*/ 4017818 w 4027054"/>
              <a:gd name="connsiteY117" fmla="*/ 3546764 h 3685619"/>
              <a:gd name="connsiteX118" fmla="*/ 4027054 w 4027054"/>
              <a:gd name="connsiteY118" fmla="*/ 3482109 h 3685619"/>
              <a:gd name="connsiteX119" fmla="*/ 4017818 w 4027054"/>
              <a:gd name="connsiteY119" fmla="*/ 2955637 h 3685619"/>
              <a:gd name="connsiteX120" fmla="*/ 3999345 w 4027054"/>
              <a:gd name="connsiteY120" fmla="*/ 2900218 h 3685619"/>
              <a:gd name="connsiteX121" fmla="*/ 3971636 w 4027054"/>
              <a:gd name="connsiteY121" fmla="*/ 2761673 h 3685619"/>
              <a:gd name="connsiteX122" fmla="*/ 3971636 w 4027054"/>
              <a:gd name="connsiteY122" fmla="*/ 2761673 h 3685619"/>
              <a:gd name="connsiteX123" fmla="*/ 3953164 w 4027054"/>
              <a:gd name="connsiteY123" fmla="*/ 2678546 h 3685619"/>
              <a:gd name="connsiteX124" fmla="*/ 3934691 w 4027054"/>
              <a:gd name="connsiteY124" fmla="*/ 2650837 h 3685619"/>
              <a:gd name="connsiteX125" fmla="*/ 3906982 w 4027054"/>
              <a:gd name="connsiteY125" fmla="*/ 2623127 h 3685619"/>
              <a:gd name="connsiteX126" fmla="*/ 3851564 w 4027054"/>
              <a:gd name="connsiteY126" fmla="*/ 2604655 h 3685619"/>
              <a:gd name="connsiteX127" fmla="*/ 3823854 w 4027054"/>
              <a:gd name="connsiteY127" fmla="*/ 2595418 h 3685619"/>
              <a:gd name="connsiteX128" fmla="*/ 3482109 w 4027054"/>
              <a:gd name="connsiteY128" fmla="*/ 2586182 h 3685619"/>
              <a:gd name="connsiteX129" fmla="*/ 3454400 w 4027054"/>
              <a:gd name="connsiteY129" fmla="*/ 2576946 h 3685619"/>
              <a:gd name="connsiteX130" fmla="*/ 3417454 w 4027054"/>
              <a:gd name="connsiteY130" fmla="*/ 2521527 h 3685619"/>
              <a:gd name="connsiteX131" fmla="*/ 3389745 w 4027054"/>
              <a:gd name="connsiteY131" fmla="*/ 2466109 h 3685619"/>
              <a:gd name="connsiteX132" fmla="*/ 3380509 w 4027054"/>
              <a:gd name="connsiteY132" fmla="*/ 2438400 h 3685619"/>
              <a:gd name="connsiteX133" fmla="*/ 3389745 w 4027054"/>
              <a:gd name="connsiteY133" fmla="*/ 1930400 h 3685619"/>
              <a:gd name="connsiteX134" fmla="*/ 3398982 w 4027054"/>
              <a:gd name="connsiteY134" fmla="*/ 1884218 h 3685619"/>
              <a:gd name="connsiteX135" fmla="*/ 3426691 w 4027054"/>
              <a:gd name="connsiteY135" fmla="*/ 1773382 h 3685619"/>
              <a:gd name="connsiteX136" fmla="*/ 3435927 w 4027054"/>
              <a:gd name="connsiteY136" fmla="*/ 1745673 h 3685619"/>
              <a:gd name="connsiteX137" fmla="*/ 3463636 w 4027054"/>
              <a:gd name="connsiteY137" fmla="*/ 1717964 h 3685619"/>
              <a:gd name="connsiteX138" fmla="*/ 3491345 w 4027054"/>
              <a:gd name="connsiteY138" fmla="*/ 1662546 h 3685619"/>
              <a:gd name="connsiteX139" fmla="*/ 3519054 w 4027054"/>
              <a:gd name="connsiteY139" fmla="*/ 1644073 h 3685619"/>
              <a:gd name="connsiteX140" fmla="*/ 3556000 w 4027054"/>
              <a:gd name="connsiteY140" fmla="*/ 1616364 h 3685619"/>
              <a:gd name="connsiteX141" fmla="*/ 3620654 w 4027054"/>
              <a:gd name="connsiteY141" fmla="*/ 1607127 h 3685619"/>
              <a:gd name="connsiteX142" fmla="*/ 3676073 w 4027054"/>
              <a:gd name="connsiteY142" fmla="*/ 1579418 h 3685619"/>
              <a:gd name="connsiteX143" fmla="*/ 3713018 w 4027054"/>
              <a:gd name="connsiteY143" fmla="*/ 1524000 h 3685619"/>
              <a:gd name="connsiteX144" fmla="*/ 3731491 w 4027054"/>
              <a:gd name="connsiteY144" fmla="*/ 1468582 h 3685619"/>
              <a:gd name="connsiteX145" fmla="*/ 3722254 w 4027054"/>
              <a:gd name="connsiteY145" fmla="*/ 1052946 h 3685619"/>
              <a:gd name="connsiteX146" fmla="*/ 3694545 w 4027054"/>
              <a:gd name="connsiteY146" fmla="*/ 997527 h 3685619"/>
              <a:gd name="connsiteX147" fmla="*/ 3639127 w 4027054"/>
              <a:gd name="connsiteY147" fmla="*/ 942109 h 3685619"/>
              <a:gd name="connsiteX148" fmla="*/ 3546764 w 4027054"/>
              <a:gd name="connsiteY148" fmla="*/ 905164 h 3685619"/>
              <a:gd name="connsiteX149" fmla="*/ 3509818 w 4027054"/>
              <a:gd name="connsiteY149" fmla="*/ 895927 h 3685619"/>
              <a:gd name="connsiteX150" fmla="*/ 3463636 w 4027054"/>
              <a:gd name="connsiteY150" fmla="*/ 886691 h 3685619"/>
              <a:gd name="connsiteX151" fmla="*/ 3398982 w 4027054"/>
              <a:gd name="connsiteY151" fmla="*/ 868218 h 3685619"/>
              <a:gd name="connsiteX152" fmla="*/ 3186545 w 4027054"/>
              <a:gd name="connsiteY152" fmla="*/ 858982 h 3685619"/>
              <a:gd name="connsiteX153" fmla="*/ 3103418 w 4027054"/>
              <a:gd name="connsiteY153" fmla="*/ 840509 h 3685619"/>
              <a:gd name="connsiteX154" fmla="*/ 3038764 w 4027054"/>
              <a:gd name="connsiteY154" fmla="*/ 822037 h 3685619"/>
              <a:gd name="connsiteX155" fmla="*/ 2918691 w 4027054"/>
              <a:gd name="connsiteY155" fmla="*/ 812800 h 3685619"/>
              <a:gd name="connsiteX156" fmla="*/ 2872509 w 4027054"/>
              <a:gd name="connsiteY156" fmla="*/ 757382 h 3685619"/>
              <a:gd name="connsiteX157" fmla="*/ 2863273 w 4027054"/>
              <a:gd name="connsiteY157" fmla="*/ 711200 h 3685619"/>
              <a:gd name="connsiteX158" fmla="*/ 2854036 w 4027054"/>
              <a:gd name="connsiteY158" fmla="*/ 683491 h 3685619"/>
              <a:gd name="connsiteX159" fmla="*/ 2854036 w 4027054"/>
              <a:gd name="connsiteY159" fmla="*/ 350982 h 3685619"/>
              <a:gd name="connsiteX160" fmla="*/ 2863273 w 4027054"/>
              <a:gd name="connsiteY160" fmla="*/ 295564 h 3685619"/>
              <a:gd name="connsiteX161" fmla="*/ 2881745 w 4027054"/>
              <a:gd name="connsiteY161" fmla="*/ 240146 h 3685619"/>
              <a:gd name="connsiteX162" fmla="*/ 2881745 w 4027054"/>
              <a:gd name="connsiteY162" fmla="*/ 157018 h 368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4027054" h="3685619">
                <a:moveTo>
                  <a:pt x="2881745" y="157018"/>
                </a:moveTo>
                <a:cubicBezTo>
                  <a:pt x="2878666" y="123151"/>
                  <a:pt x="2881851" y="88116"/>
                  <a:pt x="2872509" y="55418"/>
                </a:cubicBezTo>
                <a:cubicBezTo>
                  <a:pt x="2868921" y="42858"/>
                  <a:pt x="2855668" y="34955"/>
                  <a:pt x="2844800" y="27709"/>
                </a:cubicBezTo>
                <a:cubicBezTo>
                  <a:pt x="2836699" y="22309"/>
                  <a:pt x="2826452" y="21148"/>
                  <a:pt x="2817091" y="18473"/>
                </a:cubicBezTo>
                <a:cubicBezTo>
                  <a:pt x="2735933" y="-4714"/>
                  <a:pt x="2818852" y="22140"/>
                  <a:pt x="2752436" y="0"/>
                </a:cubicBezTo>
                <a:cubicBezTo>
                  <a:pt x="2744714" y="552"/>
                  <a:pt x="2625614" y="1574"/>
                  <a:pt x="2586182" y="18473"/>
                </a:cubicBezTo>
                <a:cubicBezTo>
                  <a:pt x="2575979" y="22846"/>
                  <a:pt x="2568111" y="31439"/>
                  <a:pt x="2558473" y="36946"/>
                </a:cubicBezTo>
                <a:cubicBezTo>
                  <a:pt x="2546518" y="43777"/>
                  <a:pt x="2533842" y="49261"/>
                  <a:pt x="2521527" y="55418"/>
                </a:cubicBezTo>
                <a:cubicBezTo>
                  <a:pt x="2478119" y="98826"/>
                  <a:pt x="2504686" y="75881"/>
                  <a:pt x="2438400" y="120073"/>
                </a:cubicBezTo>
                <a:cubicBezTo>
                  <a:pt x="2429164" y="126231"/>
                  <a:pt x="2421222" y="135036"/>
                  <a:pt x="2410691" y="138546"/>
                </a:cubicBezTo>
                <a:cubicBezTo>
                  <a:pt x="2317541" y="169595"/>
                  <a:pt x="2462051" y="122214"/>
                  <a:pt x="2346036" y="157018"/>
                </a:cubicBezTo>
                <a:cubicBezTo>
                  <a:pt x="2327385" y="162613"/>
                  <a:pt x="2309091" y="169333"/>
                  <a:pt x="2290618" y="175491"/>
                </a:cubicBezTo>
                <a:cubicBezTo>
                  <a:pt x="2281382" y="178570"/>
                  <a:pt x="2272354" y="182366"/>
                  <a:pt x="2262909" y="184727"/>
                </a:cubicBezTo>
                <a:cubicBezTo>
                  <a:pt x="2238279" y="190885"/>
                  <a:pt x="2213103" y="195171"/>
                  <a:pt x="2189018" y="203200"/>
                </a:cubicBezTo>
                <a:cubicBezTo>
                  <a:pt x="2149267" y="216451"/>
                  <a:pt x="2170754" y="210076"/>
                  <a:pt x="2124364" y="221673"/>
                </a:cubicBezTo>
                <a:lnTo>
                  <a:pt x="2087418" y="277091"/>
                </a:lnTo>
                <a:lnTo>
                  <a:pt x="2068945" y="304800"/>
                </a:lnTo>
                <a:cubicBezTo>
                  <a:pt x="2062788" y="323273"/>
                  <a:pt x="2061274" y="344016"/>
                  <a:pt x="2050473" y="360218"/>
                </a:cubicBezTo>
                <a:cubicBezTo>
                  <a:pt x="2004988" y="428445"/>
                  <a:pt x="2026848" y="397876"/>
                  <a:pt x="1985818" y="452582"/>
                </a:cubicBezTo>
                <a:cubicBezTo>
                  <a:pt x="1968884" y="503385"/>
                  <a:pt x="1986757" y="457866"/>
                  <a:pt x="1958109" y="508000"/>
                </a:cubicBezTo>
                <a:cubicBezTo>
                  <a:pt x="1951278" y="519955"/>
                  <a:pt x="1949372" y="535210"/>
                  <a:pt x="1939636" y="544946"/>
                </a:cubicBezTo>
                <a:cubicBezTo>
                  <a:pt x="1923937" y="560645"/>
                  <a:pt x="1902691" y="569576"/>
                  <a:pt x="1884218" y="581891"/>
                </a:cubicBezTo>
                <a:lnTo>
                  <a:pt x="1828800" y="618837"/>
                </a:lnTo>
                <a:cubicBezTo>
                  <a:pt x="1819564" y="624994"/>
                  <a:pt x="1808940" y="629460"/>
                  <a:pt x="1801091" y="637309"/>
                </a:cubicBezTo>
                <a:cubicBezTo>
                  <a:pt x="1780665" y="657735"/>
                  <a:pt x="1771390" y="670632"/>
                  <a:pt x="1745673" y="683491"/>
                </a:cubicBezTo>
                <a:cubicBezTo>
                  <a:pt x="1736965" y="687845"/>
                  <a:pt x="1727200" y="689648"/>
                  <a:pt x="1717964" y="692727"/>
                </a:cubicBezTo>
                <a:cubicBezTo>
                  <a:pt x="1674555" y="736136"/>
                  <a:pt x="1701124" y="713190"/>
                  <a:pt x="1634836" y="757382"/>
                </a:cubicBezTo>
                <a:lnTo>
                  <a:pt x="1607127" y="775855"/>
                </a:lnTo>
                <a:cubicBezTo>
                  <a:pt x="1585576" y="772776"/>
                  <a:pt x="1561945" y="776354"/>
                  <a:pt x="1542473" y="766618"/>
                </a:cubicBezTo>
                <a:cubicBezTo>
                  <a:pt x="1533765" y="762264"/>
                  <a:pt x="1539213" y="746594"/>
                  <a:pt x="1533236" y="738909"/>
                </a:cubicBezTo>
                <a:cubicBezTo>
                  <a:pt x="1517660" y="718883"/>
                  <a:pt x="1479290" y="679608"/>
                  <a:pt x="1450109" y="665018"/>
                </a:cubicBezTo>
                <a:cubicBezTo>
                  <a:pt x="1401921" y="640924"/>
                  <a:pt x="1274547" y="647085"/>
                  <a:pt x="1265382" y="646546"/>
                </a:cubicBezTo>
                <a:lnTo>
                  <a:pt x="581891" y="655782"/>
                </a:lnTo>
                <a:cubicBezTo>
                  <a:pt x="569201" y="656107"/>
                  <a:pt x="555345" y="657738"/>
                  <a:pt x="544945" y="665018"/>
                </a:cubicBezTo>
                <a:cubicBezTo>
                  <a:pt x="523543" y="679999"/>
                  <a:pt x="489527" y="720437"/>
                  <a:pt x="489527" y="720437"/>
                </a:cubicBezTo>
                <a:cubicBezTo>
                  <a:pt x="467040" y="787898"/>
                  <a:pt x="475777" y="756964"/>
                  <a:pt x="461818" y="812800"/>
                </a:cubicBezTo>
                <a:cubicBezTo>
                  <a:pt x="464897" y="862061"/>
                  <a:pt x="465887" y="911496"/>
                  <a:pt x="471054" y="960582"/>
                </a:cubicBezTo>
                <a:cubicBezTo>
                  <a:pt x="472680" y="976031"/>
                  <a:pt x="492858" y="1015394"/>
                  <a:pt x="498764" y="1025237"/>
                </a:cubicBezTo>
                <a:cubicBezTo>
                  <a:pt x="522516" y="1064824"/>
                  <a:pt x="526911" y="1080874"/>
                  <a:pt x="563418" y="1099127"/>
                </a:cubicBezTo>
                <a:cubicBezTo>
                  <a:pt x="572126" y="1103481"/>
                  <a:pt x="581891" y="1105285"/>
                  <a:pt x="591127" y="1108364"/>
                </a:cubicBezTo>
                <a:cubicBezTo>
                  <a:pt x="867152" y="1102951"/>
                  <a:pt x="1154777" y="1090307"/>
                  <a:pt x="1431636" y="1108364"/>
                </a:cubicBezTo>
                <a:cubicBezTo>
                  <a:pt x="1451067" y="1109631"/>
                  <a:pt x="1467847" y="1123636"/>
                  <a:pt x="1487054" y="1126837"/>
                </a:cubicBezTo>
                <a:lnTo>
                  <a:pt x="1542473" y="1136073"/>
                </a:lnTo>
                <a:cubicBezTo>
                  <a:pt x="1551709" y="1139152"/>
                  <a:pt x="1562081" y="1139909"/>
                  <a:pt x="1570182" y="1145309"/>
                </a:cubicBezTo>
                <a:cubicBezTo>
                  <a:pt x="1605734" y="1169010"/>
                  <a:pt x="1602594" y="1187126"/>
                  <a:pt x="1616364" y="1228437"/>
                </a:cubicBezTo>
                <a:lnTo>
                  <a:pt x="1625600" y="1256146"/>
                </a:lnTo>
                <a:cubicBezTo>
                  <a:pt x="1628679" y="1277697"/>
                  <a:pt x="1634836" y="1299030"/>
                  <a:pt x="1634836" y="1320800"/>
                </a:cubicBezTo>
                <a:cubicBezTo>
                  <a:pt x="1634836" y="1367085"/>
                  <a:pt x="1632146" y="1413527"/>
                  <a:pt x="1625600" y="1459346"/>
                </a:cubicBezTo>
                <a:cubicBezTo>
                  <a:pt x="1622846" y="1478622"/>
                  <a:pt x="1613285" y="1496291"/>
                  <a:pt x="1607127" y="1514764"/>
                </a:cubicBezTo>
                <a:cubicBezTo>
                  <a:pt x="1597869" y="1542537"/>
                  <a:pt x="1599314" y="1546307"/>
                  <a:pt x="1579418" y="1570182"/>
                </a:cubicBezTo>
                <a:cubicBezTo>
                  <a:pt x="1571056" y="1580217"/>
                  <a:pt x="1563392" y="1592049"/>
                  <a:pt x="1551709" y="1597891"/>
                </a:cubicBezTo>
                <a:cubicBezTo>
                  <a:pt x="1537667" y="1604912"/>
                  <a:pt x="1520921" y="1604048"/>
                  <a:pt x="1505527" y="1607127"/>
                </a:cubicBezTo>
                <a:lnTo>
                  <a:pt x="1062182" y="1597891"/>
                </a:lnTo>
                <a:cubicBezTo>
                  <a:pt x="1037376" y="1597005"/>
                  <a:pt x="1013045" y="1590489"/>
                  <a:pt x="988291" y="1588655"/>
                </a:cubicBezTo>
                <a:cubicBezTo>
                  <a:pt x="929873" y="1584328"/>
                  <a:pt x="871297" y="1582497"/>
                  <a:pt x="812800" y="1579418"/>
                </a:cubicBezTo>
                <a:lnTo>
                  <a:pt x="535709" y="1588655"/>
                </a:lnTo>
                <a:cubicBezTo>
                  <a:pt x="513869" y="1589747"/>
                  <a:pt x="385556" y="1604312"/>
                  <a:pt x="360218" y="1607127"/>
                </a:cubicBezTo>
                <a:cubicBezTo>
                  <a:pt x="298344" y="1627753"/>
                  <a:pt x="364282" y="1607923"/>
                  <a:pt x="249382" y="1625600"/>
                </a:cubicBezTo>
                <a:cubicBezTo>
                  <a:pt x="236835" y="1627530"/>
                  <a:pt x="224595" y="1631189"/>
                  <a:pt x="212436" y="1634837"/>
                </a:cubicBezTo>
                <a:cubicBezTo>
                  <a:pt x="193785" y="1640432"/>
                  <a:pt x="176423" y="1651692"/>
                  <a:pt x="157018" y="1653309"/>
                </a:cubicBezTo>
                <a:lnTo>
                  <a:pt x="46182" y="1662546"/>
                </a:lnTo>
                <a:cubicBezTo>
                  <a:pt x="40024" y="1681019"/>
                  <a:pt x="29096" y="1698542"/>
                  <a:pt x="27709" y="1717964"/>
                </a:cubicBezTo>
                <a:cubicBezTo>
                  <a:pt x="22568" y="1789939"/>
                  <a:pt x="18262" y="1867426"/>
                  <a:pt x="9236" y="1939637"/>
                </a:cubicBezTo>
                <a:cubicBezTo>
                  <a:pt x="6913" y="1958220"/>
                  <a:pt x="3079" y="1976582"/>
                  <a:pt x="0" y="1995055"/>
                </a:cubicBezTo>
                <a:cubicBezTo>
                  <a:pt x="3079" y="2035079"/>
                  <a:pt x="1838" y="2075672"/>
                  <a:pt x="9236" y="2115127"/>
                </a:cubicBezTo>
                <a:cubicBezTo>
                  <a:pt x="11282" y="2126038"/>
                  <a:pt x="22745" y="2132908"/>
                  <a:pt x="27709" y="2142837"/>
                </a:cubicBezTo>
                <a:cubicBezTo>
                  <a:pt x="32063" y="2151545"/>
                  <a:pt x="31545" y="2162445"/>
                  <a:pt x="36945" y="2170546"/>
                </a:cubicBezTo>
                <a:cubicBezTo>
                  <a:pt x="47160" y="2185869"/>
                  <a:pt x="75323" y="2208207"/>
                  <a:pt x="92364" y="2216727"/>
                </a:cubicBezTo>
                <a:cubicBezTo>
                  <a:pt x="101072" y="2221081"/>
                  <a:pt x="110837" y="2222885"/>
                  <a:pt x="120073" y="2225964"/>
                </a:cubicBezTo>
                <a:lnTo>
                  <a:pt x="600364" y="2216727"/>
                </a:lnTo>
                <a:cubicBezTo>
                  <a:pt x="613058" y="2216727"/>
                  <a:pt x="626288" y="2219666"/>
                  <a:pt x="637309" y="2225964"/>
                </a:cubicBezTo>
                <a:cubicBezTo>
                  <a:pt x="648650" y="2232445"/>
                  <a:pt x="654983" y="2245311"/>
                  <a:pt x="665018" y="2253673"/>
                </a:cubicBezTo>
                <a:cubicBezTo>
                  <a:pt x="673546" y="2260780"/>
                  <a:pt x="683491" y="2265988"/>
                  <a:pt x="692727" y="2272146"/>
                </a:cubicBezTo>
                <a:lnTo>
                  <a:pt x="711200" y="2327564"/>
                </a:lnTo>
                <a:cubicBezTo>
                  <a:pt x="714279" y="2336800"/>
                  <a:pt x="715035" y="2347172"/>
                  <a:pt x="720436" y="2355273"/>
                </a:cubicBezTo>
                <a:lnTo>
                  <a:pt x="738909" y="2382982"/>
                </a:lnTo>
                <a:cubicBezTo>
                  <a:pt x="741988" y="2450715"/>
                  <a:pt x="742945" y="2518578"/>
                  <a:pt x="748145" y="2586182"/>
                </a:cubicBezTo>
                <a:cubicBezTo>
                  <a:pt x="749119" y="2598839"/>
                  <a:pt x="755587" y="2610561"/>
                  <a:pt x="757382" y="2623127"/>
                </a:cubicBezTo>
                <a:cubicBezTo>
                  <a:pt x="763805" y="2668087"/>
                  <a:pt x="764362" y="2724940"/>
                  <a:pt x="775854" y="2770909"/>
                </a:cubicBezTo>
                <a:cubicBezTo>
                  <a:pt x="780577" y="2789800"/>
                  <a:pt x="788169" y="2807854"/>
                  <a:pt x="794327" y="2826327"/>
                </a:cubicBezTo>
                <a:cubicBezTo>
                  <a:pt x="801864" y="2848938"/>
                  <a:pt x="807771" y="2871011"/>
                  <a:pt x="822036" y="2890982"/>
                </a:cubicBezTo>
                <a:cubicBezTo>
                  <a:pt x="829628" y="2901611"/>
                  <a:pt x="841726" y="2908380"/>
                  <a:pt x="849745" y="2918691"/>
                </a:cubicBezTo>
                <a:cubicBezTo>
                  <a:pt x="863375" y="2936216"/>
                  <a:pt x="876762" y="2954251"/>
                  <a:pt x="886691" y="2974109"/>
                </a:cubicBezTo>
                <a:cubicBezTo>
                  <a:pt x="892849" y="2986424"/>
                  <a:pt x="896349" y="3000477"/>
                  <a:pt x="905164" y="3011055"/>
                </a:cubicBezTo>
                <a:cubicBezTo>
                  <a:pt x="912270" y="3019583"/>
                  <a:pt x="923637" y="3023370"/>
                  <a:pt x="932873" y="3029527"/>
                </a:cubicBezTo>
                <a:cubicBezTo>
                  <a:pt x="985815" y="3108945"/>
                  <a:pt x="922339" y="3008460"/>
                  <a:pt x="960582" y="3084946"/>
                </a:cubicBezTo>
                <a:cubicBezTo>
                  <a:pt x="965546" y="3094875"/>
                  <a:pt x="974090" y="3102726"/>
                  <a:pt x="979054" y="3112655"/>
                </a:cubicBezTo>
                <a:cubicBezTo>
                  <a:pt x="983408" y="3121363"/>
                  <a:pt x="983563" y="3131853"/>
                  <a:pt x="988291" y="3140364"/>
                </a:cubicBezTo>
                <a:cubicBezTo>
                  <a:pt x="999073" y="3159771"/>
                  <a:pt x="1012921" y="3177309"/>
                  <a:pt x="1025236" y="3195782"/>
                </a:cubicBezTo>
                <a:lnTo>
                  <a:pt x="1062182" y="3251200"/>
                </a:lnTo>
                <a:cubicBezTo>
                  <a:pt x="1068339" y="3260436"/>
                  <a:pt x="1077143" y="3268378"/>
                  <a:pt x="1080654" y="3278909"/>
                </a:cubicBezTo>
                <a:cubicBezTo>
                  <a:pt x="1096887" y="3327606"/>
                  <a:pt x="1079162" y="3288201"/>
                  <a:pt x="1117600" y="3334327"/>
                </a:cubicBezTo>
                <a:cubicBezTo>
                  <a:pt x="1138898" y="3359885"/>
                  <a:pt x="1133425" y="3369508"/>
                  <a:pt x="1163782" y="3389746"/>
                </a:cubicBezTo>
                <a:cubicBezTo>
                  <a:pt x="1171883" y="3395146"/>
                  <a:pt x="1182255" y="3395903"/>
                  <a:pt x="1191491" y="3398982"/>
                </a:cubicBezTo>
                <a:cubicBezTo>
                  <a:pt x="1200727" y="3408218"/>
                  <a:pt x="1209165" y="3418329"/>
                  <a:pt x="1219200" y="3426691"/>
                </a:cubicBezTo>
                <a:cubicBezTo>
                  <a:pt x="1243747" y="3447147"/>
                  <a:pt x="1255112" y="3447213"/>
                  <a:pt x="1283854" y="3463637"/>
                </a:cubicBezTo>
                <a:cubicBezTo>
                  <a:pt x="1293492" y="3469144"/>
                  <a:pt x="1301635" y="3477145"/>
                  <a:pt x="1311564" y="3482109"/>
                </a:cubicBezTo>
                <a:cubicBezTo>
                  <a:pt x="1320272" y="3486463"/>
                  <a:pt x="1330565" y="3486992"/>
                  <a:pt x="1339273" y="3491346"/>
                </a:cubicBezTo>
                <a:cubicBezTo>
                  <a:pt x="1349202" y="3496310"/>
                  <a:pt x="1357053" y="3504854"/>
                  <a:pt x="1366982" y="3509818"/>
                </a:cubicBezTo>
                <a:cubicBezTo>
                  <a:pt x="1375690" y="3514172"/>
                  <a:pt x="1385983" y="3514701"/>
                  <a:pt x="1394691" y="3519055"/>
                </a:cubicBezTo>
                <a:cubicBezTo>
                  <a:pt x="1404620" y="3524019"/>
                  <a:pt x="1412197" y="3533154"/>
                  <a:pt x="1422400" y="3537527"/>
                </a:cubicBezTo>
                <a:cubicBezTo>
                  <a:pt x="1434068" y="3542527"/>
                  <a:pt x="1447139" y="3543277"/>
                  <a:pt x="1459345" y="3546764"/>
                </a:cubicBezTo>
                <a:cubicBezTo>
                  <a:pt x="1552089" y="3573263"/>
                  <a:pt x="1408514" y="3536364"/>
                  <a:pt x="1524000" y="3565237"/>
                </a:cubicBezTo>
                <a:cubicBezTo>
                  <a:pt x="1536315" y="3574473"/>
                  <a:pt x="1546878" y="3586694"/>
                  <a:pt x="1560945" y="3592946"/>
                </a:cubicBezTo>
                <a:cubicBezTo>
                  <a:pt x="1575291" y="3599322"/>
                  <a:pt x="1591897" y="3598375"/>
                  <a:pt x="1607127" y="3602182"/>
                </a:cubicBezTo>
                <a:cubicBezTo>
                  <a:pt x="1659881" y="3615370"/>
                  <a:pt x="1608438" y="3609138"/>
                  <a:pt x="1671782" y="3620655"/>
                </a:cubicBezTo>
                <a:cubicBezTo>
                  <a:pt x="1713199" y="3628185"/>
                  <a:pt x="1779903" y="3634720"/>
                  <a:pt x="1819564" y="3639127"/>
                </a:cubicBezTo>
                <a:cubicBezTo>
                  <a:pt x="1828800" y="3642206"/>
                  <a:pt x="1837726" y="3646455"/>
                  <a:pt x="1847273" y="3648364"/>
                </a:cubicBezTo>
                <a:cubicBezTo>
                  <a:pt x="1906950" y="3660300"/>
                  <a:pt x="1985005" y="3662820"/>
                  <a:pt x="2041236" y="3666837"/>
                </a:cubicBezTo>
                <a:cubicBezTo>
                  <a:pt x="2237616" y="3699566"/>
                  <a:pt x="2116144" y="3682832"/>
                  <a:pt x="2540000" y="3666837"/>
                </a:cubicBezTo>
                <a:cubicBezTo>
                  <a:pt x="2555688" y="3666245"/>
                  <a:pt x="2570604" y="3659547"/>
                  <a:pt x="2586182" y="3657600"/>
                </a:cubicBezTo>
                <a:cubicBezTo>
                  <a:pt x="2619926" y="3653382"/>
                  <a:pt x="2653963" y="3651924"/>
                  <a:pt x="2687782" y="3648364"/>
                </a:cubicBezTo>
                <a:cubicBezTo>
                  <a:pt x="2712468" y="3645765"/>
                  <a:pt x="2737043" y="3642206"/>
                  <a:pt x="2761673" y="3639127"/>
                </a:cubicBezTo>
                <a:lnTo>
                  <a:pt x="3629891" y="3648364"/>
                </a:lnTo>
                <a:cubicBezTo>
                  <a:pt x="3731538" y="3648364"/>
                  <a:pt x="3833870" y="3652053"/>
                  <a:pt x="3934691" y="3639127"/>
                </a:cubicBezTo>
                <a:cubicBezTo>
                  <a:pt x="3956712" y="3636304"/>
                  <a:pt x="3990109" y="3602182"/>
                  <a:pt x="3990109" y="3602182"/>
                </a:cubicBezTo>
                <a:cubicBezTo>
                  <a:pt x="3993188" y="3592946"/>
                  <a:pt x="3994991" y="3583181"/>
                  <a:pt x="3999345" y="3574473"/>
                </a:cubicBezTo>
                <a:cubicBezTo>
                  <a:pt x="4004309" y="3564544"/>
                  <a:pt x="4014628" y="3557397"/>
                  <a:pt x="4017818" y="3546764"/>
                </a:cubicBezTo>
                <a:cubicBezTo>
                  <a:pt x="4024074" y="3525912"/>
                  <a:pt x="4023975" y="3503661"/>
                  <a:pt x="4027054" y="3482109"/>
                </a:cubicBezTo>
                <a:cubicBezTo>
                  <a:pt x="4023975" y="3306618"/>
                  <a:pt x="4026166" y="3130956"/>
                  <a:pt x="4017818" y="2955637"/>
                </a:cubicBezTo>
                <a:cubicBezTo>
                  <a:pt x="4016892" y="2936187"/>
                  <a:pt x="3999345" y="2900218"/>
                  <a:pt x="3999345" y="2900218"/>
                </a:cubicBezTo>
                <a:cubicBezTo>
                  <a:pt x="3987959" y="2797738"/>
                  <a:pt x="3998925" y="2843540"/>
                  <a:pt x="3971636" y="2761673"/>
                </a:cubicBezTo>
                <a:lnTo>
                  <a:pt x="3971636" y="2761673"/>
                </a:lnTo>
                <a:cubicBezTo>
                  <a:pt x="3969992" y="2753454"/>
                  <a:pt x="3958055" y="2689959"/>
                  <a:pt x="3953164" y="2678546"/>
                </a:cubicBezTo>
                <a:cubicBezTo>
                  <a:pt x="3948791" y="2668343"/>
                  <a:pt x="3941797" y="2659365"/>
                  <a:pt x="3934691" y="2650837"/>
                </a:cubicBezTo>
                <a:cubicBezTo>
                  <a:pt x="3926329" y="2640802"/>
                  <a:pt x="3918401" y="2629471"/>
                  <a:pt x="3906982" y="2623127"/>
                </a:cubicBezTo>
                <a:cubicBezTo>
                  <a:pt x="3889961" y="2613671"/>
                  <a:pt x="3870037" y="2610812"/>
                  <a:pt x="3851564" y="2604655"/>
                </a:cubicBezTo>
                <a:cubicBezTo>
                  <a:pt x="3842327" y="2601576"/>
                  <a:pt x="3833587" y="2595681"/>
                  <a:pt x="3823854" y="2595418"/>
                </a:cubicBezTo>
                <a:lnTo>
                  <a:pt x="3482109" y="2586182"/>
                </a:lnTo>
                <a:cubicBezTo>
                  <a:pt x="3472873" y="2583103"/>
                  <a:pt x="3461284" y="2583830"/>
                  <a:pt x="3454400" y="2576946"/>
                </a:cubicBezTo>
                <a:cubicBezTo>
                  <a:pt x="3438701" y="2561247"/>
                  <a:pt x="3417454" y="2521527"/>
                  <a:pt x="3417454" y="2521527"/>
                </a:cubicBezTo>
                <a:cubicBezTo>
                  <a:pt x="3394239" y="2451880"/>
                  <a:pt x="3425555" y="2537728"/>
                  <a:pt x="3389745" y="2466109"/>
                </a:cubicBezTo>
                <a:cubicBezTo>
                  <a:pt x="3385391" y="2457401"/>
                  <a:pt x="3383588" y="2447636"/>
                  <a:pt x="3380509" y="2438400"/>
                </a:cubicBezTo>
                <a:cubicBezTo>
                  <a:pt x="3383588" y="2269067"/>
                  <a:pt x="3384103" y="2099667"/>
                  <a:pt x="3389745" y="1930400"/>
                </a:cubicBezTo>
                <a:cubicBezTo>
                  <a:pt x="3390268" y="1914710"/>
                  <a:pt x="3396174" y="1899664"/>
                  <a:pt x="3398982" y="1884218"/>
                </a:cubicBezTo>
                <a:cubicBezTo>
                  <a:pt x="3413909" y="1802123"/>
                  <a:pt x="3399707" y="1854333"/>
                  <a:pt x="3426691" y="1773382"/>
                </a:cubicBezTo>
                <a:cubicBezTo>
                  <a:pt x="3429770" y="1764146"/>
                  <a:pt x="3429043" y="1752557"/>
                  <a:pt x="3435927" y="1745673"/>
                </a:cubicBezTo>
                <a:lnTo>
                  <a:pt x="3463636" y="1717964"/>
                </a:lnTo>
                <a:cubicBezTo>
                  <a:pt x="3471148" y="1695429"/>
                  <a:pt x="3473442" y="1680450"/>
                  <a:pt x="3491345" y="1662546"/>
                </a:cubicBezTo>
                <a:cubicBezTo>
                  <a:pt x="3499194" y="1654696"/>
                  <a:pt x="3510021" y="1650525"/>
                  <a:pt x="3519054" y="1644073"/>
                </a:cubicBezTo>
                <a:cubicBezTo>
                  <a:pt x="3531581" y="1635125"/>
                  <a:pt x="3541533" y="1621625"/>
                  <a:pt x="3556000" y="1616364"/>
                </a:cubicBezTo>
                <a:cubicBezTo>
                  <a:pt x="3576459" y="1608924"/>
                  <a:pt x="3599103" y="1610206"/>
                  <a:pt x="3620654" y="1607127"/>
                </a:cubicBezTo>
                <a:cubicBezTo>
                  <a:pt x="3640421" y="1600539"/>
                  <a:pt x="3661327" y="1596271"/>
                  <a:pt x="3676073" y="1579418"/>
                </a:cubicBezTo>
                <a:cubicBezTo>
                  <a:pt x="3690693" y="1562710"/>
                  <a:pt x="3713018" y="1524000"/>
                  <a:pt x="3713018" y="1524000"/>
                </a:cubicBezTo>
                <a:cubicBezTo>
                  <a:pt x="3719176" y="1505527"/>
                  <a:pt x="3731924" y="1488049"/>
                  <a:pt x="3731491" y="1468582"/>
                </a:cubicBezTo>
                <a:cubicBezTo>
                  <a:pt x="3728412" y="1330037"/>
                  <a:pt x="3728023" y="1191405"/>
                  <a:pt x="3722254" y="1052946"/>
                </a:cubicBezTo>
                <a:cubicBezTo>
                  <a:pt x="3721552" y="1036108"/>
                  <a:pt x="3704685" y="1008934"/>
                  <a:pt x="3694545" y="997527"/>
                </a:cubicBezTo>
                <a:cubicBezTo>
                  <a:pt x="3677189" y="978001"/>
                  <a:pt x="3662493" y="953792"/>
                  <a:pt x="3639127" y="942109"/>
                </a:cubicBezTo>
                <a:cubicBezTo>
                  <a:pt x="3600907" y="922999"/>
                  <a:pt x="3592417" y="916578"/>
                  <a:pt x="3546764" y="905164"/>
                </a:cubicBezTo>
                <a:cubicBezTo>
                  <a:pt x="3534449" y="902085"/>
                  <a:pt x="3522210" y="898681"/>
                  <a:pt x="3509818" y="895927"/>
                </a:cubicBezTo>
                <a:cubicBezTo>
                  <a:pt x="3494493" y="892521"/>
                  <a:pt x="3478866" y="890498"/>
                  <a:pt x="3463636" y="886691"/>
                </a:cubicBezTo>
                <a:cubicBezTo>
                  <a:pt x="3440640" y="880942"/>
                  <a:pt x="3423526" y="870036"/>
                  <a:pt x="3398982" y="868218"/>
                </a:cubicBezTo>
                <a:cubicBezTo>
                  <a:pt x="3328296" y="862982"/>
                  <a:pt x="3257357" y="862061"/>
                  <a:pt x="3186545" y="858982"/>
                </a:cubicBezTo>
                <a:cubicBezTo>
                  <a:pt x="3154790" y="852631"/>
                  <a:pt x="3133862" y="849207"/>
                  <a:pt x="3103418" y="840509"/>
                </a:cubicBezTo>
                <a:cubicBezTo>
                  <a:pt x="3080424" y="833939"/>
                  <a:pt x="3063305" y="824924"/>
                  <a:pt x="3038764" y="822037"/>
                </a:cubicBezTo>
                <a:cubicBezTo>
                  <a:pt x="2998896" y="817347"/>
                  <a:pt x="2958715" y="815879"/>
                  <a:pt x="2918691" y="812800"/>
                </a:cubicBezTo>
                <a:cubicBezTo>
                  <a:pt x="2904317" y="798426"/>
                  <a:pt x="2880224" y="777956"/>
                  <a:pt x="2872509" y="757382"/>
                </a:cubicBezTo>
                <a:cubicBezTo>
                  <a:pt x="2866997" y="742683"/>
                  <a:pt x="2867081" y="726430"/>
                  <a:pt x="2863273" y="711200"/>
                </a:cubicBezTo>
                <a:cubicBezTo>
                  <a:pt x="2860912" y="701755"/>
                  <a:pt x="2857115" y="692727"/>
                  <a:pt x="2854036" y="683491"/>
                </a:cubicBezTo>
                <a:cubicBezTo>
                  <a:pt x="2835383" y="534259"/>
                  <a:pt x="2839460" y="598771"/>
                  <a:pt x="2854036" y="350982"/>
                </a:cubicBezTo>
                <a:cubicBezTo>
                  <a:pt x="2855136" y="332287"/>
                  <a:pt x="2858731" y="313732"/>
                  <a:pt x="2863273" y="295564"/>
                </a:cubicBezTo>
                <a:cubicBezTo>
                  <a:pt x="2867996" y="276674"/>
                  <a:pt x="2881745" y="259618"/>
                  <a:pt x="2881745" y="240146"/>
                </a:cubicBezTo>
                <a:lnTo>
                  <a:pt x="2881745" y="157018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68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571</Words>
  <Application>Microsoft Office PowerPoint</Application>
  <PresentationFormat>Widescreen</PresentationFormat>
  <Paragraphs>173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Fonseca, Francisco M.</dc:creator>
  <cp:lastModifiedBy>Fonseca, Francisco M.</cp:lastModifiedBy>
  <cp:revision>20</cp:revision>
  <dcterms:created xsi:type="dcterms:W3CDTF">2018-10-26T14:29:15Z</dcterms:created>
  <dcterms:modified xsi:type="dcterms:W3CDTF">2018-11-25T17:01:02Z</dcterms:modified>
</cp:coreProperties>
</file>