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0">
          <p15:clr>
            <a:srgbClr val="747775"/>
          </p15:clr>
        </p15:guide>
        <p15:guide id="2" pos="360">
          <p15:clr>
            <a:srgbClr val="747775"/>
          </p15:clr>
        </p15:guide>
        <p15:guide id="3" pos="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0" orient="horz"/>
        <p:guide pos="360"/>
        <p:guide pos="5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4e56a1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4e56a1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14e56a1d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14e56a1d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4e56a1d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4e56a1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14e56a1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14e56a1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14e56a1d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14e56a1d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4e56a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4e56a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4e56a1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4e56a1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4e56a1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4e56a1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4e56a1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4e56a1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4e56a1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14e56a1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14e56a1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14e56a1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14e56a1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14e56a1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2650" y="929700"/>
            <a:ext cx="662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</a:rPr>
              <a:t>AI Based Puzzle Solver</a:t>
            </a:r>
            <a:endParaRPr b="1" sz="4000"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29700" y="2716625"/>
            <a:ext cx="629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FF"/>
                </a:solidFill>
              </a:rPr>
              <a:t>Student information:</a:t>
            </a:r>
            <a:endParaRPr b="1" sz="280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65925" y="3368625"/>
            <a:ext cx="650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Mahady Hasan Fahim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221002469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650" y="-98700"/>
            <a:ext cx="951550" cy="8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857250" y="1122875"/>
            <a:ext cx="319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Example Run</a:t>
            </a:r>
            <a:endParaRPr b="1" sz="3000">
              <a:solidFill>
                <a:schemeClr val="accent5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225" y="1762800"/>
            <a:ext cx="6012850" cy="38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3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/>
        </p:nvSpPr>
        <p:spPr>
          <a:xfrm>
            <a:off x="857250" y="1122875"/>
            <a:ext cx="319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Example Run</a:t>
            </a:r>
            <a:endParaRPr b="1" sz="3000">
              <a:solidFill>
                <a:schemeClr val="accent5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50" y="1769375"/>
            <a:ext cx="4782451" cy="365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857250" y="1134950"/>
            <a:ext cx="695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Conclusion</a:t>
            </a:r>
            <a:r>
              <a:rPr b="1" lang="en" sz="3000">
                <a:solidFill>
                  <a:schemeClr val="accent5"/>
                </a:solidFill>
              </a:rPr>
              <a:t> 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607975" y="2209525"/>
            <a:ext cx="65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304000" y="2100850"/>
            <a:ext cx="767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successfully solved the 8-puzzle using Breadth-First Search (BFS).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algorithm systematically explores all possible moves to find the shortest solution path.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solution is visualized step-by-step, making it easier to understand each transition.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1595700" y="1762800"/>
            <a:ext cx="595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accent5"/>
                </a:solidFill>
              </a:rPr>
              <a:t>Thank</a:t>
            </a:r>
            <a:r>
              <a:rPr b="1" lang="en" sz="8000">
                <a:solidFill>
                  <a:schemeClr val="accent5"/>
                </a:solidFill>
              </a:rPr>
              <a:t> You</a:t>
            </a:r>
            <a:endParaRPr b="1" sz="8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71500" y="962400"/>
            <a:ext cx="662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</a:rPr>
              <a:t>Table of Content</a:t>
            </a:r>
            <a:endParaRPr b="1" sz="4000">
              <a:solidFill>
                <a:schemeClr val="accent5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650" y="-98700"/>
            <a:ext cx="951550" cy="8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97150" y="1871450"/>
            <a:ext cx="73410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Introduction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What is the 8 Puzzle?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Core Components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Logical diagram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Python Classes and Variables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Breadth-First Search (BFS)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Example Run</a:t>
            </a:r>
            <a:endParaRPr b="1" sz="1900">
              <a:solidFill>
                <a:srgbClr val="4C113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900"/>
              <a:buChar char="❖"/>
            </a:pPr>
            <a:r>
              <a:rPr b="1" lang="en" sz="1900">
                <a:solidFill>
                  <a:srgbClr val="4C1130"/>
                </a:solidFill>
              </a:rPr>
              <a:t>Conclusion</a:t>
            </a:r>
            <a:endParaRPr b="1" sz="19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571500" y="1116300"/>
            <a:ext cx="57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8 Puzzle Solver Using BFS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57250" y="2159475"/>
            <a:ext cx="75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Python Implementation</a:t>
            </a:r>
            <a:endParaRPr sz="2800"/>
          </a:p>
        </p:txBody>
      </p:sp>
      <p:sp>
        <p:nvSpPr>
          <p:cNvPr id="73" name="Google Shape;73;p15"/>
          <p:cNvSpPr txBox="1"/>
          <p:nvPr/>
        </p:nvSpPr>
        <p:spPr>
          <a:xfrm>
            <a:off x="857250" y="2956025"/>
            <a:ext cx="81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Solve 8-puzzle with Breadth-First Search (BFS)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533250" y="1116300"/>
            <a:ext cx="807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What is the 8 Puzzle?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72725" y="2088775"/>
            <a:ext cx="850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3x3 grid with tiles numbered 1–8 and one empty space (0)</a:t>
            </a:r>
            <a:endParaRPr sz="2500"/>
          </a:p>
        </p:txBody>
      </p:sp>
      <p:sp>
        <p:nvSpPr>
          <p:cNvPr id="82" name="Google Shape;82;p16"/>
          <p:cNvSpPr txBox="1"/>
          <p:nvPr/>
        </p:nvSpPr>
        <p:spPr>
          <a:xfrm>
            <a:off x="790875" y="2812150"/>
            <a:ext cx="760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Goal: Move tiles to reach the target configuration.</a:t>
            </a:r>
            <a:endParaRPr sz="2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675" y="3495663"/>
            <a:ext cx="18669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571500" y="953925"/>
            <a:ext cx="77031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</a:rPr>
              <a:t>Core Components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 Concepts: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State:</a:t>
            </a:r>
            <a:r>
              <a:rPr lang="en" sz="2100">
                <a:solidFill>
                  <a:schemeClr val="dk1"/>
                </a:solidFill>
              </a:rPr>
              <a:t> Current puzzle arrangement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Goal State:</a:t>
            </a:r>
            <a:r>
              <a:rPr lang="en" sz="2100">
                <a:solidFill>
                  <a:schemeClr val="dk1"/>
                </a:solidFill>
              </a:rPr>
              <a:t> Target arrangement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Moves:</a:t>
            </a:r>
            <a:r>
              <a:rPr lang="en" sz="2100">
                <a:solidFill>
                  <a:schemeClr val="dk1"/>
                </a:solidFill>
              </a:rPr>
              <a:t> Up, Down, Left, Right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BFS Algorithm:</a:t>
            </a:r>
            <a:r>
              <a:rPr lang="en" sz="2100">
                <a:solidFill>
                  <a:schemeClr val="dk1"/>
                </a:solidFill>
              </a:rPr>
              <a:t> Explore all possible moves level-by-level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571500" y="1070100"/>
            <a:ext cx="770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953925"/>
            <a:ext cx="7932574" cy="43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71500" y="317025"/>
            <a:ext cx="473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300">
                <a:solidFill>
                  <a:schemeClr val="accent5"/>
                </a:solidFill>
              </a:rPr>
              <a:t>Logical diagram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/>
        </p:nvSpPr>
        <p:spPr>
          <a:xfrm>
            <a:off x="571500" y="1116300"/>
            <a:ext cx="678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Python Classes and Variables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57250" y="1925175"/>
            <a:ext cx="19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Global Variables: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600" y="2297800"/>
            <a:ext cx="4085550" cy="2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571500" y="1116300"/>
            <a:ext cx="678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Python Classes and Variables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57250" y="1925175"/>
            <a:ext cx="298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PuzzleSolver Class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400550" y="2549250"/>
            <a:ext cx="77436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8625" lIns="91425" spcFirstLastPara="1" rIns="91425" wrap="square" tIns="36575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2100">
                <a:solidFill>
                  <a:schemeClr val="dk1"/>
                </a:solidFill>
              </a:rPr>
              <a:t>: Initialize with start state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is_goal</a:t>
            </a: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(state)</a:t>
            </a:r>
            <a:r>
              <a:rPr lang="en" sz="2100">
                <a:solidFill>
                  <a:schemeClr val="dk1"/>
                </a:solidFill>
              </a:rPr>
              <a:t>: Check if goal is reached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find_zero</a:t>
            </a: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(state)</a:t>
            </a:r>
            <a:r>
              <a:rPr lang="en" sz="2100">
                <a:solidFill>
                  <a:schemeClr val="dk1"/>
                </a:solidFill>
              </a:rPr>
              <a:t>: Find empty space position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generate_neighbors</a:t>
            </a: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(state)</a:t>
            </a:r>
            <a:r>
              <a:rPr lang="en" sz="2100">
                <a:solidFill>
                  <a:schemeClr val="dk1"/>
                </a:solidFill>
              </a:rPr>
              <a:t>: Create possible next moves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0" y="0"/>
            <a:ext cx="898000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>
            <a:off x="-12075" y="917625"/>
            <a:ext cx="9212400" cy="3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587625" y="1116300"/>
            <a:ext cx="801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</a:rPr>
              <a:t>Breadth-First Search (BFS)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110825" y="2088775"/>
            <a:ext cx="8013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Use Queue for exploration</a:t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Track visited states</a:t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Stop when goal is found</a:t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Return list of moves</a:t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