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IBM Plex Sans"/>
      <p:regular r:id="rId20"/>
      <p:bold r:id="rId21"/>
      <p:italic r:id="rId22"/>
      <p:boldItalic r:id="rId23"/>
    </p:embeddedFont>
    <p:embeddedFont>
      <p:font typeface="Sora SemiBold"/>
      <p:regular r:id="rId24"/>
      <p:bold r:id="rId25"/>
    </p:embeddedFont>
    <p:embeddedFont>
      <p:font typeface="IBM Plex Sans Medium"/>
      <p:regular r:id="rId26"/>
      <p:bold r:id="rId27"/>
      <p:italic r:id="rId28"/>
      <p:boldItalic r:id="rId29"/>
    </p:embeddedFont>
    <p:embeddedFont>
      <p:font typeface="Sora Light"/>
      <p:regular r:id="rId30"/>
      <p:bold r:id="rId31"/>
    </p:embeddedFont>
    <p:embeddedFont>
      <p:font typeface="Sora ExtraLight"/>
      <p:regular r:id="rId32"/>
      <p:bold r:id="rId33"/>
    </p:embeddedFont>
    <p:embeddedFont>
      <p:font typeface="Sora"/>
      <p:regular r:id="rId34"/>
      <p:bold r:id="rId35"/>
    </p:embeddedFont>
    <p:embeddedFont>
      <p:font typeface="Roboto Mono"/>
      <p:regular r:id="rId36"/>
      <p:bold r:id="rId37"/>
      <p:italic r:id="rId38"/>
      <p:boldItalic r:id="rId39"/>
    </p:embeddedFont>
    <p:embeddedFont>
      <p:font typeface="Sora Medium"/>
      <p:regular r:id="rId40"/>
      <p:bold r:id="rId41"/>
    </p:embeddedFont>
    <p:embeddedFont>
      <p:font typeface="IBM Plex Sans SemiBold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raMedium-regular.fntdata"/><Relationship Id="rId42" Type="http://schemas.openxmlformats.org/officeDocument/2006/relationships/font" Target="fonts/IBMPlexSansSemiBold-regular.fntdata"/><Relationship Id="rId41" Type="http://schemas.openxmlformats.org/officeDocument/2006/relationships/font" Target="fonts/SoraMedium-bold.fntdata"/><Relationship Id="rId44" Type="http://schemas.openxmlformats.org/officeDocument/2006/relationships/font" Target="fonts/IBMPlexSansSemiBold-italic.fntdata"/><Relationship Id="rId43" Type="http://schemas.openxmlformats.org/officeDocument/2006/relationships/font" Target="fonts/IBMPlexSansSemiBold-bold.fntdata"/><Relationship Id="rId45" Type="http://schemas.openxmlformats.org/officeDocument/2006/relationships/font" Target="fonts/IBMPlexSans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raLight-bold.fntdata"/><Relationship Id="rId30" Type="http://schemas.openxmlformats.org/officeDocument/2006/relationships/font" Target="fonts/SoraLight-regular.fntdata"/><Relationship Id="rId33" Type="http://schemas.openxmlformats.org/officeDocument/2006/relationships/font" Target="fonts/SoraExtraLight-bold.fntdata"/><Relationship Id="rId32" Type="http://schemas.openxmlformats.org/officeDocument/2006/relationships/font" Target="fonts/SoraExtraLight-regular.fntdata"/><Relationship Id="rId35" Type="http://schemas.openxmlformats.org/officeDocument/2006/relationships/font" Target="fonts/Sora-bold.fntdata"/><Relationship Id="rId34" Type="http://schemas.openxmlformats.org/officeDocument/2006/relationships/font" Target="fonts/Sora-regular.fntdata"/><Relationship Id="rId37" Type="http://schemas.openxmlformats.org/officeDocument/2006/relationships/font" Target="fonts/RobotoMono-bold.fntdata"/><Relationship Id="rId36" Type="http://schemas.openxmlformats.org/officeDocument/2006/relationships/font" Target="fonts/RobotoMono-regular.fntdata"/><Relationship Id="rId39" Type="http://schemas.openxmlformats.org/officeDocument/2006/relationships/font" Target="fonts/RobotoMono-boldItalic.fntdata"/><Relationship Id="rId38" Type="http://schemas.openxmlformats.org/officeDocument/2006/relationships/font" Target="fonts/RobotoMono-italic.fntdata"/><Relationship Id="rId20" Type="http://schemas.openxmlformats.org/officeDocument/2006/relationships/font" Target="fonts/IBMPlexSans-regular.fntdata"/><Relationship Id="rId22" Type="http://schemas.openxmlformats.org/officeDocument/2006/relationships/font" Target="fonts/IBMPlexSans-italic.fntdata"/><Relationship Id="rId21" Type="http://schemas.openxmlformats.org/officeDocument/2006/relationships/font" Target="fonts/IBMPlexSans-bold.fntdata"/><Relationship Id="rId24" Type="http://schemas.openxmlformats.org/officeDocument/2006/relationships/font" Target="fonts/SoraSemiBold-regular.fntdata"/><Relationship Id="rId23" Type="http://schemas.openxmlformats.org/officeDocument/2006/relationships/font" Target="fonts/IBMPlexSans-boldItalic.fntdata"/><Relationship Id="rId26" Type="http://schemas.openxmlformats.org/officeDocument/2006/relationships/font" Target="fonts/IBMPlexSansMedium-regular.fntdata"/><Relationship Id="rId25" Type="http://schemas.openxmlformats.org/officeDocument/2006/relationships/font" Target="fonts/SoraSemiBold-bold.fntdata"/><Relationship Id="rId28" Type="http://schemas.openxmlformats.org/officeDocument/2006/relationships/font" Target="fonts/IBMPlexSansMedium-italic.fntdata"/><Relationship Id="rId27" Type="http://schemas.openxmlformats.org/officeDocument/2006/relationships/font" Target="fonts/IBMPlexSansMedium-bold.fntdata"/><Relationship Id="rId29" Type="http://schemas.openxmlformats.org/officeDocument/2006/relationships/font" Target="fonts/IBMPlexSans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3457775ac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3457775ac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457775ace1_0_2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3457775ace1_0_2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3457775ace1_0_2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3457775ace1_0_2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3457775ace1_0_2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3457775ace1_0_2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3457775ace1_0_2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3457775ace1_0_2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3457775ace1_0_2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3457775ace1_0_2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3457775ace1_0_2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3457775ace1_0_2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457775ace1_0_2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457775ace1_0_2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3457775ace1_0_2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3457775ace1_0_2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3457775ace1_0_2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3457775ace1_0_2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457775ace1_0_2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457775ace1_0_2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3457775ace1_0_2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3457775ace1_0_2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3457775ace1_0_2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3457775ace1_0_2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3457775ace1_0_2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3457775ace1_0_2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2">
  <p:cSld name="BLANK_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fmla="val 694140" name="adj1"/>
              <a:gd fmla="val 11948531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 flipH="1" rot="10800000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15" name="Google Shape;15;p2"/>
            <p:cNvSpPr/>
            <p:nvPr/>
          </p:nvSpPr>
          <p:spPr>
            <a:xfrm>
              <a:off x="4208325" y="1644500"/>
              <a:ext cx="4962825" cy="3516000"/>
            </a:xfrm>
            <a:custGeom>
              <a:rect b="b" l="l" r="r" t="t"/>
              <a:pathLst>
                <a:path extrusionOk="0" h="140640" w="198513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3200875" y="1642950"/>
              <a:ext cx="1795975" cy="3517550"/>
            </a:xfrm>
            <a:custGeom>
              <a:rect b="b" l="l" r="r" t="t"/>
              <a:pathLst>
                <a:path extrusionOk="0" h="140702" w="71839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17" name="Google Shape;17;p2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8" name="Google Shape;28;p2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29" name="Google Shape;29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36" name="Google Shape;36;p2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37" name="Google Shape;37;p2"/>
          <p:cNvSpPr txBox="1"/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4" name="Google Shape;244;p11"/>
          <p:cNvSpPr txBox="1"/>
          <p:nvPr>
            <p:ph idx="2" type="title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245" name="Google Shape;245;p11"/>
          <p:cNvGrpSpPr/>
          <p:nvPr/>
        </p:nvGrpSpPr>
        <p:grpSpPr>
          <a:xfrm flipH="1" rot="10800000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246" name="Google Shape;246;p11"/>
            <p:cNvSpPr/>
            <p:nvPr/>
          </p:nvSpPr>
          <p:spPr>
            <a:xfrm>
              <a:off x="4306084" y="4485495"/>
              <a:ext cx="4837921" cy="658008"/>
            </a:xfrm>
            <a:custGeom>
              <a:rect b="b" l="l" r="r" t="t"/>
              <a:pathLst>
                <a:path extrusionOk="0" fill="none" h="12217" w="89824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4306084" y="3738493"/>
              <a:ext cx="4837921" cy="747038"/>
            </a:xfrm>
            <a:custGeom>
              <a:rect b="b" l="l" r="r" t="t"/>
              <a:pathLst>
                <a:path extrusionOk="0" fill="none" h="13870" w="89824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4306084" y="2701610"/>
              <a:ext cx="4837921" cy="1036913"/>
            </a:xfrm>
            <a:custGeom>
              <a:rect b="b" l="l" r="r" t="t"/>
              <a:pathLst>
                <a:path extrusionOk="0" fill="none" h="19252" w="89824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49" name="Google Shape;249;p11"/>
          <p:cNvSpPr txBox="1"/>
          <p:nvPr>
            <p:ph idx="1" type="subTitle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1"/>
          <p:cNvSpPr txBox="1"/>
          <p:nvPr>
            <p:ph idx="3" type="subTitle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1"/>
          <p:cNvSpPr txBox="1"/>
          <p:nvPr>
            <p:ph idx="4" type="subTitle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1"/>
          <p:cNvSpPr txBox="1"/>
          <p:nvPr>
            <p:ph idx="5" type="subTitle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1"/>
          <p:cNvSpPr txBox="1"/>
          <p:nvPr>
            <p:ph idx="6" type="subTitle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1"/>
          <p:cNvSpPr txBox="1"/>
          <p:nvPr>
            <p:ph idx="7" type="subTitle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5" name="Google Shape;255;p11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256" name="Google Shape;256;p11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rect b="b" l="l" r="r" t="t"/>
              <a:pathLst>
                <a:path extrusionOk="0" h="140705" w="409856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257" name="Google Shape;257;p11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rect b="b" l="l" r="r" t="t"/>
              <a:pathLst>
                <a:path extrusionOk="0" h="140700" w="31649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258" name="Google Shape;258;p11"/>
          <p:cNvSpPr txBox="1"/>
          <p:nvPr>
            <p:ph idx="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/>
          <p:nvPr/>
        </p:nvSpPr>
        <p:spPr>
          <a:xfrm>
            <a:off x="5050850" y="3243900"/>
            <a:ext cx="4093093" cy="1899657"/>
          </a:xfrm>
          <a:custGeom>
            <a:rect b="b" l="l" r="r" t="t"/>
            <a:pathLst>
              <a:path extrusionOk="0" fill="none" h="54955" w="115714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6123025" y="-3887"/>
            <a:ext cx="3022650" cy="837525"/>
          </a:xfrm>
          <a:custGeom>
            <a:rect b="b" l="l" r="r" t="t"/>
            <a:pathLst>
              <a:path extrusionOk="0" h="33501" w="120906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rotWithShape="0" algn="bl" dir="5700000" dist="219075">
              <a:schemeClr val="lt2">
                <a:alpha val="40000"/>
              </a:schemeClr>
            </a:outerShdw>
          </a:effectLst>
        </p:spPr>
      </p:sp>
      <p:sp>
        <p:nvSpPr>
          <p:cNvPr id="262" name="Google Shape;262;p12"/>
          <p:cNvSpPr txBox="1"/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263" name="Google Shape;263;p12"/>
          <p:cNvSpPr txBox="1"/>
          <p:nvPr>
            <p:ph idx="2" type="title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264" name="Google Shape;264;p12"/>
          <p:cNvSpPr txBox="1"/>
          <p:nvPr>
            <p:ph idx="3" type="title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12"/>
          <p:cNvSpPr txBox="1"/>
          <p:nvPr>
            <p:ph idx="4" type="title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12"/>
          <p:cNvSpPr txBox="1"/>
          <p:nvPr>
            <p:ph idx="5" type="title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12"/>
          <p:cNvSpPr txBox="1"/>
          <p:nvPr>
            <p:ph idx="6" type="title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12"/>
          <p:cNvSpPr txBox="1"/>
          <p:nvPr>
            <p:ph idx="7" type="title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12"/>
          <p:cNvSpPr txBox="1"/>
          <p:nvPr>
            <p:ph idx="8" type="title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2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1" name="Google Shape;271;p12"/>
          <p:cNvSpPr txBox="1"/>
          <p:nvPr>
            <p:ph idx="13" type="title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72" name="Google Shape;272;p12"/>
          <p:cNvSpPr txBox="1"/>
          <p:nvPr>
            <p:ph idx="14" type="title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3" name="Google Shape;273;p12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274" name="Google Shape;274;p12"/>
          <p:cNvSpPr txBox="1"/>
          <p:nvPr>
            <p:ph idx="16" type="title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5" name="Google Shape;275;p12"/>
          <p:cNvSpPr txBox="1"/>
          <p:nvPr>
            <p:ph idx="17" type="title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BLANK_1_1_1_1_1_1_1_1_1_1_7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 flipH="1" rot="-1079220">
            <a:off x="-2010221" y="4250160"/>
            <a:ext cx="4477637" cy="804981"/>
          </a:xfrm>
          <a:prstGeom prst="chord">
            <a:avLst>
              <a:gd fmla="val 2752926" name="adj1"/>
              <a:gd fmla="val 1719354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78" name="Google Shape;278;p13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279" name="Google Shape;279;p13"/>
            <p:cNvSpPr/>
            <p:nvPr/>
          </p:nvSpPr>
          <p:spPr>
            <a:xfrm>
              <a:off x="675320" y="-5692564"/>
              <a:ext cx="1010925" cy="7239975"/>
            </a:xfrm>
            <a:custGeom>
              <a:rect b="b" l="l" r="r" t="t"/>
              <a:pathLst>
                <a:path extrusionOk="0" h="289599" w="40437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0" name="Google Shape;280;p13"/>
            <p:cNvSpPr/>
            <p:nvPr/>
          </p:nvSpPr>
          <p:spPr>
            <a:xfrm>
              <a:off x="670045" y="1494661"/>
              <a:ext cx="1026300" cy="2014450"/>
            </a:xfrm>
            <a:custGeom>
              <a:rect b="b" l="l" r="r" t="t"/>
              <a:pathLst>
                <a:path extrusionOk="0" h="80578" w="41052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281" name="Google Shape;281;p13"/>
          <p:cNvSpPr txBox="1"/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idx="2" type="title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3" name="Google Shape;283;p13"/>
          <p:cNvSpPr txBox="1"/>
          <p:nvPr>
            <p:ph idx="3" type="title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idx="4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idx="5" type="title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idx="6" type="title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1_1_1_1_1_6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0" name="Google Shape;290;p14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91" name="Google Shape;291;p14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292" name="Google Shape;292;p14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97" name="Google Shape;297;p14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298" name="Google Shape;298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02" name="Google Shape;302;p14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303" name="Google Shape;30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07" name="Google Shape;307;p14"/>
          <p:cNvSpPr/>
          <p:nvPr/>
        </p:nvSpPr>
        <p:spPr>
          <a:xfrm>
            <a:off x="5909401" y="-3350"/>
            <a:ext cx="3234589" cy="1736822"/>
          </a:xfrm>
          <a:custGeom>
            <a:rect b="b" l="l" r="r" t="t"/>
            <a:pathLst>
              <a:path extrusionOk="0" h="141435" w="263403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rotWithShape="0" algn="bl" dir="5400000" dist="19050">
              <a:schemeClr val="lt2">
                <a:alpha val="49000"/>
              </a:schemeClr>
            </a:outerShdw>
          </a:effectLst>
        </p:spPr>
      </p:sp>
      <p:sp>
        <p:nvSpPr>
          <p:cNvPr id="308" name="Google Shape;308;p14"/>
          <p:cNvSpPr/>
          <p:nvPr/>
        </p:nvSpPr>
        <p:spPr>
          <a:xfrm>
            <a:off x="8299949" y="73285"/>
            <a:ext cx="844041" cy="1631459"/>
          </a:xfrm>
          <a:custGeom>
            <a:rect b="b" l="l" r="r" t="t"/>
            <a:pathLst>
              <a:path extrusionOk="0" h="132855" w="68733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09" name="Google Shape;309;p14"/>
          <p:cNvSpPr txBox="1"/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0" name="Google Shape;310;p14"/>
          <p:cNvSpPr txBox="1"/>
          <p:nvPr>
            <p:ph idx="1" type="subTitle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1_1_1_1_1_1_5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/>
          <p:nvPr/>
        </p:nvSpPr>
        <p:spPr>
          <a:xfrm>
            <a:off x="1347300" y="4352975"/>
            <a:ext cx="6752827" cy="790544"/>
          </a:xfrm>
          <a:custGeom>
            <a:rect b="b" l="l" r="r" t="t"/>
            <a:pathLst>
              <a:path extrusionOk="0" h="14771" w="86243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15" name="Google Shape;315;p1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6" name="Google Shape;316;p15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17" name="Google Shape;317;p15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_1_1_1_4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0" name="Google Shape;320;p16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2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3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4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5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5" name="Google Shape;325;p16"/>
          <p:cNvSpPr txBox="1"/>
          <p:nvPr>
            <p:ph idx="6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6" name="Google Shape;326;p16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7" name="Google Shape;327;p16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8" name="Google Shape;328;p16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9" name="Google Shape;329;p16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0" name="Google Shape;330;p16"/>
          <p:cNvSpPr txBox="1"/>
          <p:nvPr>
            <p:ph idx="8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1" name="Google Shape;331;p16"/>
          <p:cNvSpPr txBox="1"/>
          <p:nvPr>
            <p:ph idx="9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2" name="Google Shape;332;p16"/>
          <p:cNvSpPr txBox="1"/>
          <p:nvPr>
            <p:ph idx="13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3" name="Google Shape;333;p16"/>
          <p:cNvSpPr txBox="1"/>
          <p:nvPr>
            <p:ph idx="14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4" name="Google Shape;334;p16"/>
          <p:cNvSpPr txBox="1"/>
          <p:nvPr>
            <p:ph idx="15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5" name="Google Shape;335;p16"/>
          <p:cNvSpPr txBox="1"/>
          <p:nvPr>
            <p:ph idx="16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6" name="Google Shape;336;p16"/>
          <p:cNvSpPr txBox="1"/>
          <p:nvPr>
            <p:ph idx="17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7" name="Google Shape;337;p16"/>
          <p:cNvSpPr txBox="1"/>
          <p:nvPr>
            <p:ph idx="18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8" name="Google Shape;338;p16"/>
          <p:cNvSpPr txBox="1"/>
          <p:nvPr>
            <p:ph idx="19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39" name="Google Shape;339;p16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- Dark">
  <p:cSld name="BLANK_1_1_1_1_1_1_1_1_1_1_4_1"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42" name="Google Shape;342;p17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2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4" name="Google Shape;344;p17"/>
          <p:cNvSpPr txBox="1"/>
          <p:nvPr>
            <p:ph idx="3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5" name="Google Shape;345;p17"/>
          <p:cNvSpPr txBox="1"/>
          <p:nvPr>
            <p:ph idx="4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6" name="Google Shape;346;p17"/>
          <p:cNvSpPr txBox="1"/>
          <p:nvPr>
            <p:ph idx="5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7" name="Google Shape;347;p17"/>
          <p:cNvSpPr txBox="1"/>
          <p:nvPr>
            <p:ph idx="6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8" name="Google Shape;348;p17"/>
          <p:cNvSpPr txBox="1"/>
          <p:nvPr>
            <p:ph idx="7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9" name="Google Shape;349;p17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0" name="Google Shape;350;p17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1" name="Google Shape;351;p17"/>
          <p:cNvSpPr txBox="1"/>
          <p:nvPr>
            <p:ph idx="8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2" name="Google Shape;352;p17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3" name="Google Shape;353;p17"/>
          <p:cNvSpPr txBox="1"/>
          <p:nvPr>
            <p:ph idx="9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17"/>
          <p:cNvSpPr txBox="1"/>
          <p:nvPr>
            <p:ph idx="13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14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15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16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17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17"/>
          <p:cNvSpPr txBox="1"/>
          <p:nvPr>
            <p:ph idx="18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17"/>
          <p:cNvSpPr txBox="1"/>
          <p:nvPr>
            <p:ph idx="19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17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two bodies">
  <p:cSld name="BLANK_1_1_1_1_1_1_1_1_1_1_3_2"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/>
          <p:nvPr/>
        </p:nvSpPr>
        <p:spPr>
          <a:xfrm flipH="1" rot="-5400000">
            <a:off x="1263236" y="2706539"/>
            <a:ext cx="1173845" cy="3700317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4" name="Google Shape;364;p18"/>
          <p:cNvSpPr/>
          <p:nvPr/>
        </p:nvSpPr>
        <p:spPr>
          <a:xfrm flipH="1">
            <a:off x="228605" y="3621311"/>
            <a:ext cx="3534079" cy="1522191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5" name="Google Shape;365;p18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66" name="Google Shape;366;p18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367" name="Google Shape;367;p18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3" name="Google Shape;373;p18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374" name="Google Shape;374;p18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8" name="Google Shape;378;p18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83" name="Google Shape;383;p18"/>
          <p:cNvSpPr txBox="1"/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4" name="Google Shape;384;p18"/>
          <p:cNvSpPr txBox="1"/>
          <p:nvPr>
            <p:ph idx="2" type="title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5" name="Google Shape;385;p18"/>
          <p:cNvSpPr/>
          <p:nvPr>
            <p:ph idx="3" type="pic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18"/>
          <p:cNvSpPr/>
          <p:nvPr>
            <p:ph idx="4" type="pic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18"/>
          <p:cNvSpPr/>
          <p:nvPr>
            <p:ph idx="5" type="pic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18"/>
          <p:cNvSpPr txBox="1"/>
          <p:nvPr>
            <p:ph idx="6" type="title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9" name="Google Shape;389;p18"/>
          <p:cNvSpPr txBox="1"/>
          <p:nvPr>
            <p:ph idx="7" type="title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0" name="Google Shape;390;p18"/>
          <p:cNvSpPr txBox="1"/>
          <p:nvPr>
            <p:ph idx="8" type="title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1" name="Google Shape;391;p18"/>
          <p:cNvSpPr txBox="1"/>
          <p:nvPr>
            <p:ph idx="9" type="title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392" name="Google Shape;392;p18"/>
          <p:cNvSpPr txBox="1"/>
          <p:nvPr>
            <p:ph idx="13" type="title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393" name="Google Shape;393;p18"/>
          <p:cNvSpPr txBox="1"/>
          <p:nvPr>
            <p:ph idx="14" type="title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394" name="Google Shape;394;p18"/>
          <p:cNvSpPr txBox="1"/>
          <p:nvPr>
            <p:ph idx="1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5" name="Google Shape;395;p18"/>
          <p:cNvSpPr txBox="1"/>
          <p:nvPr>
            <p:ph idx="16" type="title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6" name="Google Shape;396;p18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Project Roadmap">
  <p:cSld name="BLANK_1_1_1_1_1_1_1_1_1_1_3_1"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/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2" type="title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0" name="Google Shape;400;p19"/>
          <p:cNvSpPr txBox="1"/>
          <p:nvPr>
            <p:ph idx="3" type="title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1" name="Google Shape;401;p19"/>
          <p:cNvSpPr txBox="1"/>
          <p:nvPr>
            <p:ph idx="4" type="title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2" name="Google Shape;402;p19"/>
          <p:cNvSpPr txBox="1"/>
          <p:nvPr>
            <p:ph idx="5" type="title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3" name="Google Shape;403;p19"/>
          <p:cNvSpPr txBox="1"/>
          <p:nvPr>
            <p:ph idx="6" type="title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4" name="Google Shape;404;p19"/>
          <p:cNvSpPr txBox="1"/>
          <p:nvPr>
            <p:ph idx="7" type="title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5" name="Google Shape;405;p19"/>
          <p:cNvSpPr txBox="1"/>
          <p:nvPr>
            <p:ph idx="8" type="title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6" name="Google Shape;406;p19"/>
          <p:cNvSpPr txBox="1"/>
          <p:nvPr>
            <p:ph idx="9" type="title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7" name="Google Shape;407;p19"/>
          <p:cNvSpPr txBox="1"/>
          <p:nvPr>
            <p:ph idx="13" type="title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8" name="Google Shape;408;p19"/>
          <p:cNvSpPr txBox="1"/>
          <p:nvPr>
            <p:ph idx="14" type="title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9" name="Google Shape;409;p19"/>
          <p:cNvSpPr txBox="1"/>
          <p:nvPr>
            <p:ph idx="15" type="title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0" name="Google Shape;410;p19"/>
          <p:cNvSpPr txBox="1"/>
          <p:nvPr>
            <p:ph idx="16" type="title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1" name="Google Shape;411;p19"/>
          <p:cNvSpPr txBox="1"/>
          <p:nvPr>
            <p:ph idx="17" type="title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2" name="Google Shape;412;p19"/>
          <p:cNvSpPr txBox="1"/>
          <p:nvPr>
            <p:ph idx="18" type="title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3" name="Google Shape;413;p19"/>
          <p:cNvSpPr txBox="1"/>
          <p:nvPr>
            <p:ph idx="1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4" name="Google Shape;414;p19"/>
          <p:cNvSpPr txBox="1"/>
          <p:nvPr>
            <p:ph idx="20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5" name="Google Shape;415;p19"/>
          <p:cNvSpPr txBox="1"/>
          <p:nvPr>
            <p:ph idx="21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BLANK_1_1_1_1_1_1_1_1_1_1_2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"/>
          <p:cNvSpPr/>
          <p:nvPr/>
        </p:nvSpPr>
        <p:spPr>
          <a:xfrm>
            <a:off x="8210550" y="-7150"/>
            <a:ext cx="945375" cy="1453000"/>
          </a:xfrm>
          <a:custGeom>
            <a:rect b="b" l="l" r="r" t="t"/>
            <a:pathLst>
              <a:path extrusionOk="0" h="58120" w="37815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18" name="Google Shape;418;p20"/>
          <p:cNvSpPr/>
          <p:nvPr/>
        </p:nvSpPr>
        <p:spPr>
          <a:xfrm>
            <a:off x="4614025" y="-6850"/>
            <a:ext cx="3659250" cy="1404775"/>
          </a:xfrm>
          <a:custGeom>
            <a:rect b="b" l="l" r="r" t="t"/>
            <a:pathLst>
              <a:path extrusionOk="0" h="56191" w="14637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419" name="Google Shape;419;p20"/>
          <p:cNvSpPr txBox="1"/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20" name="Google Shape;420;p20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1" name="Google Shape;421;p20"/>
          <p:cNvSpPr txBox="1"/>
          <p:nvPr>
            <p:ph idx="3" type="title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2" name="Google Shape;422;p20"/>
          <p:cNvSpPr txBox="1"/>
          <p:nvPr>
            <p:ph idx="4" type="title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3" name="Google Shape;423;p20"/>
          <p:cNvSpPr txBox="1"/>
          <p:nvPr>
            <p:ph idx="5" type="title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4" name="Google Shape;424;p20"/>
          <p:cNvSpPr txBox="1"/>
          <p:nvPr>
            <p:ph idx="6" type="title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5" name="Google Shape;425;p20"/>
          <p:cNvSpPr txBox="1"/>
          <p:nvPr>
            <p:ph idx="7" type="title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6" name="Google Shape;426;p20"/>
          <p:cNvSpPr txBox="1"/>
          <p:nvPr>
            <p:ph idx="1" type="body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7" name="Google Shape;427;p20"/>
          <p:cNvSpPr txBox="1"/>
          <p:nvPr>
            <p:ph idx="8" type="body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8" name="Google Shape;428;p20"/>
          <p:cNvSpPr txBox="1"/>
          <p:nvPr>
            <p:ph idx="9" type="body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9" name="Google Shape;429;p20"/>
          <p:cNvSpPr txBox="1"/>
          <p:nvPr>
            <p:ph idx="13" type="body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30" name="Google Shape;430;p20"/>
          <p:cNvSpPr txBox="1"/>
          <p:nvPr>
            <p:ph idx="14" type="body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31" name="Google Shape;431;p20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3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3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41" name="Google Shape;41;p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42" name="Google Shape;42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6" name="Google Shape;46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47" name="Google Shape;47;p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48" name="Google Shape;48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" name="Google Shape;53;p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" name="Google Shape;54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9" name="Google Shape;59;p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0" name="Google Shape;60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65" name="Google Shape;65;p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" name="Google Shape;66;p3"/>
          <p:cNvSpPr/>
          <p:nvPr/>
        </p:nvSpPr>
        <p:spPr>
          <a:xfrm flipH="1">
            <a:off x="12" y="3308203"/>
            <a:ext cx="9143963" cy="183531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11" y="26114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8" name="Google Shape;68;p3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" name="Google Shape;69;p3"/>
          <p:cNvSpPr/>
          <p:nvPr/>
        </p:nvSpPr>
        <p:spPr>
          <a:xfrm flipH="1" rot="-5400000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" name="Google Shape;70;p3"/>
          <p:cNvSpPr txBox="1"/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71" name="Google Shape;71;p3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73" name="Google Shape;73;p3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1_1_1_1_1_1_2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21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34" name="Google Shape;434;p21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35" name="Google Shape;435;p21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5" name="Google Shape;445;p21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50" name="Google Shape;450;p2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51" name="Google Shape;451;p21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2" name="Google Shape;452;p21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3" name="Google Shape;453;p21"/>
          <p:cNvSpPr txBox="1"/>
          <p:nvPr>
            <p:ph idx="2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54" name="Google Shape;454;p21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55" name="Google Shape;455;p21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sp>
        <p:nvSpPr>
          <p:cNvPr id="456" name="Google Shape;456;p21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BLANK_1_1_1_1_1_1_1_1_1_1_2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2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59" name="Google Shape;459;p2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60" name="Google Shape;460;p2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65" name="Google Shape;465;p2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66" name="Google Shape;466;p2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70" name="Google Shape;470;p2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71" name="Google Shape;471;p2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75" name="Google Shape;475;p22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6" name="Google Shape;476;p22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7" name="Google Shape;477;p22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78" name="Google Shape;478;p22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cxnSp>
        <p:nvCxnSpPr>
          <p:cNvPr id="479" name="Google Shape;479;p22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2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2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22"/>
          <p:cNvSpPr txBox="1"/>
          <p:nvPr>
            <p:ph idx="1" type="body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3" name="Google Shape;483;p22"/>
          <p:cNvSpPr txBox="1"/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4" name="Google Shape;484;p22"/>
          <p:cNvSpPr txBox="1"/>
          <p:nvPr>
            <p:ph idx="2" type="body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5" name="Google Shape;485;p22"/>
          <p:cNvSpPr txBox="1"/>
          <p:nvPr>
            <p:ph idx="3" type="title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6" name="Google Shape;486;p22"/>
          <p:cNvSpPr txBox="1"/>
          <p:nvPr>
            <p:ph idx="4" type="title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7" name="Google Shape;487;p22"/>
          <p:cNvSpPr txBox="1"/>
          <p:nvPr>
            <p:ph idx="5" type="body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8" name="Google Shape;488;p22"/>
          <p:cNvSpPr txBox="1"/>
          <p:nvPr>
            <p:ph idx="6" type="title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9" name="Google Shape;489;p22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90" name="Google Shape;490;p22"/>
          <p:cNvSpPr txBox="1"/>
          <p:nvPr>
            <p:ph idx="8" type="title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91" name="Google Shape;491;p22"/>
          <p:cNvSpPr txBox="1"/>
          <p:nvPr>
            <p:ph idx="9" type="title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92" name="Google Shape;492;p22"/>
          <p:cNvSpPr txBox="1"/>
          <p:nvPr>
            <p:ph idx="13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93" name="Google Shape;493;p22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3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496" name="Google Shape;496;p23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497" name="Google Shape;497;p23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498" name="Google Shape;498;p23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9" name="Google Shape;499;p23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0" name="Google Shape;500;p23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1" name="Google Shape;501;p23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2" name="Google Shape;502;p23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3" name="Google Shape;503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04" name="Google Shape;50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5" name="Google Shape;50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6" name="Google Shape;50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7" name="Google Shape;50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8" name="Google Shape;50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9" name="Google Shape;509;p23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510" name="Google Shape;510;p23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1" name="Google Shape;51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2" name="Google Shape;51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3" name="Google Shape;51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4" name="Google Shape;51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15" name="Google Shape;515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16" name="Google Shape;51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7" name="Google Shape;51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8" name="Google Shape;518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9" name="Google Shape;519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20" name="Google Shape;520;p23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521" name="Google Shape;521;p23"/>
          <p:cNvGrpSpPr/>
          <p:nvPr/>
        </p:nvGrpSpPr>
        <p:grpSpPr>
          <a:xfrm flipH="1" rot="5400000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522" name="Google Shape;522;p2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523" name="Google Shape;523;p2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24" name="Google Shape;52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5" name="Google Shape;52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6" name="Google Shape;52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7" name="Google Shape;52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8" name="Google Shape;52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29" name="Google Shape;529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0" name="Google Shape;530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1" name="Google Shape;53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2" name="Google Shape;53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4" name="Google Shape;53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5" name="Google Shape;535;p2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6" name="Google Shape;53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7" name="Google Shape;53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9" name="Google Shape;539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0" name="Google Shape;540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41" name="Google Shape;541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2" name="Google Shape;542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3" name="Google Shape;543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4" name="Google Shape;544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5" name="Google Shape;545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6" name="Google Shape;546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47" name="Google Shape;547;p2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548" name="Google Shape;548;p23"/>
          <p:cNvSpPr/>
          <p:nvPr/>
        </p:nvSpPr>
        <p:spPr>
          <a:xfrm>
            <a:off x="6255775" y="3774250"/>
            <a:ext cx="2888225" cy="1369250"/>
          </a:xfrm>
          <a:custGeom>
            <a:rect b="b" l="l" r="r" t="t"/>
            <a:pathLst>
              <a:path extrusionOk="0" h="54770" w="115529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49" name="Google Shape;549;p23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fmla="val 5820070" name="adj1"/>
              <a:gd fmla="val 1578453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50" name="Google Shape;550;p23"/>
          <p:cNvSpPr txBox="1"/>
          <p:nvPr>
            <p:ph idx="1" type="subTitle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1" name="Google Shape;551;p23"/>
          <p:cNvSpPr txBox="1"/>
          <p:nvPr>
            <p:ph idx="2" type="subTitle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2" name="Google Shape;552;p23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3" name="Google Shape;553;p23"/>
          <p:cNvSpPr txBox="1"/>
          <p:nvPr>
            <p:ph idx="3" type="title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54" name="Google Shape;554;p23"/>
          <p:cNvSpPr txBox="1"/>
          <p:nvPr>
            <p:ph idx="4" type="subTitle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5" name="Google Shape;555;p23"/>
          <p:cNvSpPr txBox="1"/>
          <p:nvPr>
            <p:ph idx="5" type="subTitle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6" name="Google Shape;556;p23"/>
          <p:cNvSpPr txBox="1"/>
          <p:nvPr>
            <p:ph idx="6" type="subTitle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7" name="Google Shape;557;p23"/>
          <p:cNvSpPr txBox="1"/>
          <p:nvPr>
            <p:ph idx="7" type="subTitle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8" name="Google Shape;558;p23"/>
          <p:cNvSpPr txBox="1"/>
          <p:nvPr>
            <p:ph idx="8" type="subTitle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9" name="Google Shape;559;p23"/>
          <p:cNvSpPr txBox="1"/>
          <p:nvPr>
            <p:ph idx="9" type="subTitle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0" name="Google Shape;560;p23"/>
          <p:cNvSpPr txBox="1"/>
          <p:nvPr>
            <p:ph idx="13" type="subTitle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61" name="Google Shape;561;p23"/>
          <p:cNvSpPr txBox="1"/>
          <p:nvPr>
            <p:ph idx="14" type="subTitle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2" name="Google Shape;562;p23"/>
          <p:cNvSpPr txBox="1"/>
          <p:nvPr>
            <p:ph idx="15" type="subTitle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63" name="Google Shape;563;p23"/>
          <p:cNvSpPr txBox="1"/>
          <p:nvPr>
            <p:ph idx="16" type="subTitle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4" name="Google Shape;564;p23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Persona Infographic">
  <p:cSld name="BLANK_1_1_1_1_1_1_1_1_1_1_1_1_3"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4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67" name="Google Shape;567;p24"/>
          <p:cNvSpPr/>
          <p:nvPr>
            <p:ph idx="2" type="pic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24"/>
          <p:cNvSpPr txBox="1"/>
          <p:nvPr>
            <p:ph idx="1" type="subTitle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9" name="Google Shape;569;p24"/>
          <p:cNvSpPr txBox="1"/>
          <p:nvPr>
            <p:ph idx="3" type="subTitle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0" name="Google Shape;570;p24"/>
          <p:cNvSpPr txBox="1"/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1" name="Google Shape;571;p24"/>
          <p:cNvSpPr txBox="1"/>
          <p:nvPr>
            <p:ph idx="4" type="title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2" name="Google Shape;572;p24"/>
          <p:cNvSpPr txBox="1"/>
          <p:nvPr>
            <p:ph idx="5" type="title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3" name="Google Shape;573;p24"/>
          <p:cNvSpPr txBox="1"/>
          <p:nvPr>
            <p:ph idx="6" type="title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574" name="Google Shape;574;p24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75" name="Google Shape;575;p24"/>
          <p:cNvSpPr txBox="1"/>
          <p:nvPr>
            <p:ph idx="8" type="title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6" name="Google Shape;576;p24"/>
          <p:cNvSpPr txBox="1"/>
          <p:nvPr>
            <p:ph idx="9" type="title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anchorCtr="0" anchor="t" bIns="0" lIns="91425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7" name="Google Shape;577;p24"/>
          <p:cNvSpPr txBox="1"/>
          <p:nvPr>
            <p:ph idx="13" type="subTitle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78" name="Google Shape;578;p24"/>
          <p:cNvSpPr txBox="1"/>
          <p:nvPr>
            <p:ph idx="14" type="subTitle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79" name="Google Shape;579;p24"/>
          <p:cNvSpPr txBox="1"/>
          <p:nvPr>
            <p:ph idx="15" type="subTitle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0" name="Google Shape;580;p24"/>
          <p:cNvSpPr txBox="1"/>
          <p:nvPr>
            <p:ph idx="16" type="subTitle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1" name="Google Shape;581;p24"/>
          <p:cNvSpPr txBox="1"/>
          <p:nvPr>
            <p:ph idx="17" type="subTitle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2" name="Google Shape;582;p24"/>
          <p:cNvSpPr txBox="1"/>
          <p:nvPr>
            <p:ph idx="18" type="subTitle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3" name="Google Shape;583;p24"/>
          <p:cNvSpPr txBox="1"/>
          <p:nvPr>
            <p:ph idx="19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BLANK_1_1_1_1_1_1_1_1_1_1_1_1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5"/>
          <p:cNvSpPr/>
          <p:nvPr/>
        </p:nvSpPr>
        <p:spPr>
          <a:xfrm flipH="1" rot="-8100000">
            <a:off x="4692650" y="965198"/>
            <a:ext cx="4843399" cy="248024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6" name="Google Shape;586;p25"/>
          <p:cNvSpPr/>
          <p:nvPr/>
        </p:nvSpPr>
        <p:spPr>
          <a:xfrm flipH="1" rot="10800000">
            <a:off x="4676692" y="3337812"/>
            <a:ext cx="4467295" cy="1685226"/>
          </a:xfrm>
          <a:custGeom>
            <a:rect b="b" l="l" r="r" t="t"/>
            <a:pathLst>
              <a:path extrusionOk="0" h="51371" w="119855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7" name="Google Shape;587;p25"/>
          <p:cNvSpPr/>
          <p:nvPr>
            <p:ph idx="2" type="pic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8" name="Google Shape;588;p25"/>
          <p:cNvSpPr txBox="1"/>
          <p:nvPr>
            <p:ph idx="1" type="body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89" name="Google Shape;589;p25"/>
          <p:cNvSpPr txBox="1"/>
          <p:nvPr>
            <p:ph idx="3" type="body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90" name="Google Shape;590;p2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91" name="Google Shape;591;p25"/>
          <p:cNvSpPr txBox="1"/>
          <p:nvPr>
            <p:ph idx="4" type="title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92" name="Google Shape;592;p25"/>
          <p:cNvSpPr txBox="1"/>
          <p:nvPr>
            <p:ph idx="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Alt 2">
  <p:cSld name="BLANK_1_1_1_1_1_1_1_1_1_1_1_1_1_1"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26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595" name="Google Shape;595;p26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596" name="Google Shape;596;p26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599" name="Google Shape;599;p26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600" name="Google Shape;600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3" name="Google Shape;603;p26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604" name="Google Shape;604;p26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7" name="Google Shape;607;p26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608" name="Google Shape;608;p26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9" name="Google Shape;60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610" name="Google Shape;610;p26"/>
          <p:cNvSpPr/>
          <p:nvPr/>
        </p:nvSpPr>
        <p:spPr>
          <a:xfrm>
            <a:off x="7394250" y="-8100"/>
            <a:ext cx="1759750" cy="2691775"/>
          </a:xfrm>
          <a:custGeom>
            <a:rect b="b" l="l" r="r" t="t"/>
            <a:pathLst>
              <a:path extrusionOk="0" h="107671" w="7039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611" name="Google Shape;611;p26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12" name="Google Shape;612;p26"/>
          <p:cNvSpPr txBox="1"/>
          <p:nvPr>
            <p:ph idx="2" type="title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3" name="Google Shape;613;p26"/>
          <p:cNvSpPr txBox="1"/>
          <p:nvPr>
            <p:ph idx="3" type="title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4" name="Google Shape;614;p26"/>
          <p:cNvSpPr txBox="1"/>
          <p:nvPr>
            <p:ph idx="4" type="title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5" name="Google Shape;615;p26"/>
          <p:cNvSpPr txBox="1"/>
          <p:nvPr>
            <p:ph idx="5" type="title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16" name="Google Shape;616;p26"/>
          <p:cNvSpPr txBox="1"/>
          <p:nvPr>
            <p:ph idx="1" type="body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7" name="Google Shape;617;p26"/>
          <p:cNvSpPr txBox="1"/>
          <p:nvPr>
            <p:ph idx="6" type="body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8" name="Google Shape;618;p26"/>
          <p:cNvSpPr txBox="1"/>
          <p:nvPr>
            <p:ph idx="7" type="body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9" name="Google Shape;619;p26"/>
          <p:cNvSpPr txBox="1"/>
          <p:nvPr>
            <p:ph idx="8" type="body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0" name="Google Shape;620;p26"/>
          <p:cNvSpPr txBox="1"/>
          <p:nvPr>
            <p:ph idx="9" type="body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1" name="Google Shape;621;p26"/>
          <p:cNvSpPr txBox="1"/>
          <p:nvPr>
            <p:ph idx="13" type="body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2" name="Google Shape;622;p26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Alt 1">
  <p:cSld name="BLANK_1_1_1_1_1_1_1_1_1_1_1_1_1_1_1">
    <p:bg>
      <p:bgPr>
        <a:solidFill>
          <a:schemeClr val="lt1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7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625" name="Google Shape;625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26" name="Google Shape;626;p27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627" name="Google Shape;627;p2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8" name="Google Shape;628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29" name="Google Shape;629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30" name="Google Shape;630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1" name="Google Shape;631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2" name="Google Shape;632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33" name="Google Shape;633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34" name="Google Shape;63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5" name="Google Shape;63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36" name="Google Shape;636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37" name="Google Shape;637;p27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38" name="Google Shape;638;p27"/>
          <p:cNvSpPr txBox="1"/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39" name="Google Shape;639;p27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0" name="Google Shape;640;p27"/>
          <p:cNvSpPr txBox="1"/>
          <p:nvPr>
            <p:ph idx="2" type="subTitle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1" name="Google Shape;641;p27"/>
          <p:cNvSpPr txBox="1"/>
          <p:nvPr>
            <p:ph idx="3" type="subTitle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42" name="Google Shape;642;p27"/>
          <p:cNvSpPr txBox="1"/>
          <p:nvPr>
            <p:ph idx="4" type="subTitle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3" name="Google Shape;643;p27"/>
          <p:cNvSpPr txBox="1"/>
          <p:nvPr>
            <p:ph idx="5" type="subTitle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44" name="Google Shape;644;p27"/>
          <p:cNvSpPr txBox="1"/>
          <p:nvPr>
            <p:ph idx="6" type="subTitle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5" name="Google Shape;645;p27"/>
          <p:cNvSpPr txBox="1"/>
          <p:nvPr>
            <p:ph idx="7" type="subTitle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646" name="Google Shape;646;p27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647" name="Google Shape;647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48" name="Google Shape;648;p27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649" name="Google Shape;649;p27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650" name="Google Shape;650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1" name="Google Shape;651;p27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652" name="Google Shape;652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53" name="Google Shape;653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54" name="Google Shape;65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5" name="Google Shape;65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6" name="Google Shape;656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57" name="Google Shape;657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58" name="Google Shape;658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9" name="Google Shape;659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60" name="Google Shape;660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61" name="Google Shape;661;p27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2" name="Google Shape;662;p27"/>
          <p:cNvSpPr txBox="1"/>
          <p:nvPr>
            <p:ph idx="8" type="subTitle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63" name="Google Shape;663;p27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cxnSp>
        <p:nvCxnSpPr>
          <p:cNvPr id="664" name="Google Shape;664;p27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27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6" name="Google Shape;666;p27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7" name="Google Shape;667;p27"/>
          <p:cNvSpPr txBox="1"/>
          <p:nvPr>
            <p:ph idx="13" type="subTitle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68" name="Google Shape;668;p27"/>
          <p:cNvSpPr txBox="1"/>
          <p:nvPr>
            <p:ph idx="14" type="title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69" name="Google Shape;669;p27"/>
          <p:cNvSpPr txBox="1"/>
          <p:nvPr>
            <p:ph idx="15" type="title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b="1"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0" name="Google Shape;670;p27"/>
          <p:cNvSpPr txBox="1"/>
          <p:nvPr>
            <p:ph idx="16" type="title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1" name="Google Shape;671;p27"/>
          <p:cNvSpPr txBox="1"/>
          <p:nvPr>
            <p:ph idx="17" type="title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2" name="Google Shape;672;p27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175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1_1_1_2">
    <p:bg>
      <p:bgPr>
        <a:solidFill>
          <a:schemeClr val="l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"/>
          <p:cNvSpPr txBox="1"/>
          <p:nvPr>
            <p:ph idx="1" type="body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5" name="Google Shape;675;p28"/>
          <p:cNvSpPr txBox="1"/>
          <p:nvPr>
            <p:ph idx="2" type="body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6" name="Google Shape;676;p28"/>
          <p:cNvSpPr txBox="1"/>
          <p:nvPr>
            <p:ph idx="3" type="body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7" name="Google Shape;677;p28"/>
          <p:cNvSpPr txBox="1"/>
          <p:nvPr>
            <p:ph idx="4" type="body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grpSp>
        <p:nvGrpSpPr>
          <p:cNvPr id="678" name="Google Shape;678;p28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679" name="Google Shape;679;p28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7" name="Google Shape;687;p28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688" name="Google Shape;688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91" name="Google Shape;691;p28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692" name="Google Shape;692;p28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697" name="Google Shape;697;p28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8" name="Google Shape;698;p28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9" name="Google Shape;699;p28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0" name="Google Shape;700;p28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1" name="Google Shape;701;p28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02" name="Google Shape;702;p28"/>
          <p:cNvSpPr txBox="1"/>
          <p:nvPr>
            <p:ph idx="5"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3" name="Google Shape;703;p28"/>
          <p:cNvSpPr txBox="1"/>
          <p:nvPr>
            <p:ph idx="6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04" name="Google Shape;704;p28"/>
          <p:cNvSpPr txBox="1"/>
          <p:nvPr>
            <p:ph idx="7" type="subTitle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28"/>
          <p:cNvSpPr txBox="1"/>
          <p:nvPr>
            <p:ph idx="8" type="subTitle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28"/>
          <p:cNvSpPr txBox="1"/>
          <p:nvPr>
            <p:ph idx="9" type="subTitle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28"/>
          <p:cNvSpPr txBox="1"/>
          <p:nvPr>
            <p:ph idx="13" type="subTitle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8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3">
  <p:cSld name="BLANK_1_1_1_1_1_1_1_1_1_1_1_1_1_1_1_2_1">
    <p:bg>
      <p:bgPr>
        <a:solidFill>
          <a:schemeClr val="lt1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9"/>
          <p:cNvSpPr txBox="1"/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1" name="Google Shape;711;p29"/>
          <p:cNvSpPr txBox="1"/>
          <p:nvPr>
            <p:ph idx="2" type="title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2" name="Google Shape;712;p29"/>
          <p:cNvSpPr txBox="1"/>
          <p:nvPr>
            <p:ph idx="3" type="title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3" name="Google Shape;713;p29"/>
          <p:cNvSpPr txBox="1"/>
          <p:nvPr>
            <p:ph idx="4" type="title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4" name="Google Shape;714;p29"/>
          <p:cNvSpPr txBox="1"/>
          <p:nvPr>
            <p:ph idx="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15" name="Google Shape;715;p29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cxnSp>
        <p:nvCxnSpPr>
          <p:cNvPr id="716" name="Google Shape;716;p29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7" name="Google Shape;717;p29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18" name="Google Shape;718;p29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6" name="Google Shape;726;p29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27" name="Google Shape;727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0" name="Google Shape;730;p29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31" name="Google Shape;731;p29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36" name="Google Shape;736;p29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7" name="Google Shape;737;p29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8" name="Google Shape;738;p29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9" name="Google Shape;739;p29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0" name="Google Shape;740;p29"/>
          <p:cNvSpPr txBox="1"/>
          <p:nvPr>
            <p:ph idx="6" type="body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1" name="Google Shape;741;p29"/>
          <p:cNvSpPr txBox="1"/>
          <p:nvPr>
            <p:ph idx="7" type="body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2" name="Google Shape;742;p29"/>
          <p:cNvSpPr txBox="1"/>
          <p:nvPr>
            <p:ph idx="8" type="body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3" name="Google Shape;743;p29"/>
          <p:cNvSpPr txBox="1"/>
          <p:nvPr>
            <p:ph idx="9" type="body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4" name="Google Shape;744;p29"/>
          <p:cNvSpPr txBox="1"/>
          <p:nvPr>
            <p:ph idx="13" type="title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5" name="Google Shape;745;p29"/>
          <p:cNvSpPr txBox="1"/>
          <p:nvPr>
            <p:ph idx="14" type="title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6" name="Google Shape;746;p29"/>
          <p:cNvSpPr txBox="1"/>
          <p:nvPr>
            <p:ph idx="15" type="title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7" name="Google Shape;747;p29"/>
          <p:cNvSpPr txBox="1"/>
          <p:nvPr>
            <p:ph idx="16" type="title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8" name="Google Shape;748;p29"/>
          <p:cNvSpPr txBox="1"/>
          <p:nvPr>
            <p:ph idx="17" type="title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49" name="Google Shape;749;p29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 with caption">
  <p:cSld name="BLANK_1_1_1_1_1_1_1_1_1_1_1_1_1_1_1_1_1_1_2">
    <p:bg>
      <p:bgPr>
        <a:solidFill>
          <a:schemeClr val="lt1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0"/>
          <p:cNvSpPr txBox="1"/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52" name="Google Shape;752;p30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753" name="Google Shape;753;p30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754" name="Google Shape;754;p30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55" name="Google Shape;755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6" name="Google Shape;756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7" name="Google Shape;757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8" name="Google Shape;758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59" name="Google Shape;759;p30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760" name="Google Shape;760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1" name="Google Shape;76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2" name="Google Shape;76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3" name="Google Shape;76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4" name="Google Shape;76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65" name="Google Shape;765;p30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766" name="Google Shape;766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7" name="Google Shape;767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8" name="Google Shape;768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9" name="Google Shape;769;p30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70" name="Google Shape;770;p30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771" name="Google Shape;77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2" name="Google Shape;77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3" name="Google Shape;77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4" name="Google Shape;77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775" name="Google Shape;775;p30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76" name="Google Shape;776;p30"/>
          <p:cNvSpPr/>
          <p:nvPr>
            <p:ph idx="2" type="pic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7" name="Google Shape;777;p30"/>
          <p:cNvSpPr/>
          <p:nvPr>
            <p:ph idx="3" type="pic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8" name="Google Shape;778;p30"/>
          <p:cNvSpPr/>
          <p:nvPr>
            <p:ph idx="4" type="pic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9" name="Google Shape;779;p30"/>
          <p:cNvSpPr txBox="1"/>
          <p:nvPr>
            <p:ph idx="1" type="subTitle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0" name="Google Shape;780;p30"/>
          <p:cNvSpPr txBox="1"/>
          <p:nvPr>
            <p:ph idx="5" type="title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1" name="Google Shape;781;p30"/>
          <p:cNvSpPr txBox="1"/>
          <p:nvPr>
            <p:ph idx="6" type="subTitle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2" name="Google Shape;782;p30"/>
          <p:cNvSpPr txBox="1"/>
          <p:nvPr>
            <p:ph idx="7" type="title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3" name="Google Shape;783;p30"/>
          <p:cNvSpPr txBox="1"/>
          <p:nvPr>
            <p:ph idx="8" type="subTitle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4" name="Google Shape;784;p30"/>
          <p:cNvSpPr txBox="1"/>
          <p:nvPr>
            <p:ph idx="9" type="title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5" name="Google Shape;785;p30"/>
          <p:cNvSpPr txBox="1"/>
          <p:nvPr>
            <p:ph idx="13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86" name="Google Shape;786;p30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4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76" name="Google Shape;76;p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77" name="Google Shape;77;p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8" name="Google Shape;78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2" name="Google Shape;82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3" name="Google Shape;83;p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4" name="Google Shape;84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7" name="Google Shape;87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" name="Google Shape;88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9" name="Google Shape;89;p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5" name="Google Shape;95;p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" name="Google Shape;96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01" name="Google Shape;101;p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02" name="Google Shape;102;p4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3" name="Google Shape;103;p4"/>
          <p:cNvSpPr/>
          <p:nvPr/>
        </p:nvSpPr>
        <p:spPr>
          <a:xfrm flipH="1">
            <a:off x="8423546" y="30872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rotWithShape="0" algn="bl" dir="7800000" dist="76200">
              <a:schemeClr val="accent1">
                <a:alpha val="2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4" name="Google Shape;104;p4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rotWithShape="0" algn="bl" dir="2700000" dist="28575">
              <a:schemeClr val="accent1">
                <a:alpha val="2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rotWithShape="0" algn="bl" dir="5400000" dist="38100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4572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4572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4572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4572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4572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4572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4572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4572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7" name="Google Shape;107;p4"/>
          <p:cNvSpPr txBox="1"/>
          <p:nvPr>
            <p:ph idx="2" type="title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8" name="Google Shape;108;p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9" name="Google Shape;78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4" name="Google Shape;7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7" name="Google Shape;797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8" name="Google Shape;798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3" name="Google Shape;803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8" name="Google Shape;808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9" name="Google Shape;809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Alt 1">
  <p:cSld name="BLANK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5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111" name="Google Shape;111;p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12" name="Google Shape;112;p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3" name="Google Shape;113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4" name="Google Shape;114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5" name="Google Shape;115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6" name="Google Shape;116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7" name="Google Shape;117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18" name="Google Shape;118;p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9" name="Google Shape;119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0" name="Google Shape;120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1" name="Google Shape;121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2" name="Google Shape;122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3" name="Google Shape;123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24" name="Google Shape;124;p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5" name="Google Shape;125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6" name="Google Shape;126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7" name="Google Shape;127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9" name="Google Shape;129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0" name="Google Shape;130;p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1" name="Google Shape;131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2" name="Google Shape;132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3" name="Google Shape;133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4" name="Google Shape;134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5" name="Google Shape;135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36" name="Google Shape;136;p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38" name="Google Shape;138;p5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3" name="Google Shape;143;p5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44" name="Google Shape;14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8" name="Google Shape;148;p5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49" name="Google Shape;149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158" name="Google Shape;158;p5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159" name="Google Shape;159;p5"/>
            <p:cNvSpPr/>
            <p:nvPr/>
          </p:nvSpPr>
          <p:spPr>
            <a:xfrm>
              <a:off x="1870575" y="-635"/>
              <a:ext cx="7300075" cy="4989625"/>
            </a:xfrm>
            <a:custGeom>
              <a:rect b="b" l="l" r="r" t="t"/>
              <a:pathLst>
                <a:path extrusionOk="0" h="199585" w="292003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60" name="Google Shape;160;p5"/>
            <p:cNvSpPr/>
            <p:nvPr/>
          </p:nvSpPr>
          <p:spPr>
            <a:xfrm>
              <a:off x="1870575" y="4089437"/>
              <a:ext cx="6285225" cy="1084025"/>
            </a:xfrm>
            <a:custGeom>
              <a:rect b="b" l="l" r="r" t="t"/>
              <a:pathLst>
                <a:path extrusionOk="0" h="43361" w="251409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286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28600" lvl="8" marL="411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62" name="Google Shape;162;p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5"/>
          <p:cNvSpPr txBox="1"/>
          <p:nvPr>
            <p:ph idx="2" type="body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64" name="Google Shape;164;p5"/>
          <p:cNvSpPr txBox="1"/>
          <p:nvPr>
            <p:ph idx="3" type="title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65" name="Google Shape;165;p5"/>
          <p:cNvSpPr txBox="1"/>
          <p:nvPr>
            <p:ph idx="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5" name="Google Shape;815;p4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6" name="Google Shape;816;p4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7" name="Google Shape;817;p4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8" name="Google Shape;818;p4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9" name="Google Shape;819;p4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0" name="Google Shape;820;p4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3" name="Google Shape;823;p4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4" name="Google Shape;824;p4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7" name="Google Shape;827;p4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8" name="Google Shape;828;p4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9" name="Google Shape;829;p4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0" name="Google Shape;830;p4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3" name="Google Shape;833;p4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4" name="Google Shape;834;p4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5" name="Google Shape;835;p44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6" name="Google Shape;836;p44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7" name="Google Shape;837;p44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8" name="Google Shape;838;p44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1" name="Google Shape;841;p4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2" name="Google Shape;842;p4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3" name="Google Shape;843;p4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4" name="Google Shape;844;p4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5" name="Google Shape;845;p4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6" name="Google Shape;846;p4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7" name="Google Shape;847;p4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8" name="Google Shape;848;p4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1" name="Google Shape;851;p4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4" name="Google Shape;854;p4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5" name="Google Shape;855;p4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6" name="Google Shape;856;p4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7" name="Google Shape;85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8" name="Google Shape;858;p4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9" name="Google Shape;859;p4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2" name="Google Shape;862;p4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3" name="Google Shape;863;p4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4" name="Google Shape;864;p4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5" name="Google Shape;865;p4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6" name="Google Shape;866;p4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7" name="Google Shape;8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8" name="Google Shape;868;p4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9" name="Google Shape;869;p4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0" name="Google Shape;870;p4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5" name="Google Shape;875;p5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6" name="Google Shape;876;p5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7" name="Google Shape;877;p5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8" name="Google Shape;878;p5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9" name="Google Shape;879;p5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0" name="Google Shape;880;p5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1" name="Google Shape;881;p5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2" name="Google Shape;882;p5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3" name="Google Shape;883;p5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images">
  <p:cSld name="BLANK_1_1_1_1_2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/>
          <p:nvPr/>
        </p:nvSpPr>
        <p:spPr>
          <a:xfrm flipH="1" rot="10800000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8" name="Google Shape;168;p6"/>
          <p:cNvSpPr/>
          <p:nvPr/>
        </p:nvSpPr>
        <p:spPr>
          <a:xfrm flipH="1" rot="10800000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9" name="Google Shape;169;p6"/>
          <p:cNvSpPr/>
          <p:nvPr/>
        </p:nvSpPr>
        <p:spPr>
          <a:xfrm flipH="1" rot="10800000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0" name="Google Shape;170;p6"/>
          <p:cNvSpPr/>
          <p:nvPr/>
        </p:nvSpPr>
        <p:spPr>
          <a:xfrm flipH="1" rot="10800000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1" name="Google Shape;171;p6"/>
          <p:cNvSpPr txBox="1"/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72" name="Google Shape;172;p6"/>
          <p:cNvSpPr/>
          <p:nvPr>
            <p:ph idx="2" type="pic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6"/>
          <p:cNvSpPr/>
          <p:nvPr>
            <p:ph idx="3" type="pic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6"/>
          <p:cNvSpPr/>
          <p:nvPr>
            <p:ph idx="4" type="pic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6"/>
          <p:cNvSpPr txBox="1"/>
          <p:nvPr>
            <p:ph idx="1" type="subTitle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6" name="Google Shape;176;p6"/>
          <p:cNvSpPr txBox="1"/>
          <p:nvPr>
            <p:ph idx="5" type="subTitle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6"/>
          <p:cNvSpPr txBox="1"/>
          <p:nvPr>
            <p:ph idx="6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8" name="Google Shape;178;p6"/>
          <p:cNvSpPr txBox="1"/>
          <p:nvPr>
            <p:ph idx="7" type="title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anchorCtr="0" anchor="b" bIns="0" lIns="18287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179" name="Google Shape;179;p6"/>
          <p:cNvSpPr txBox="1"/>
          <p:nvPr>
            <p:ph idx="8" type="subTitle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0" name="Google Shape;180;p6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181" name="Google Shape;181;p6"/>
            <p:cNvSpPr/>
            <p:nvPr/>
          </p:nvSpPr>
          <p:spPr>
            <a:xfrm>
              <a:off x="4308382" y="4487840"/>
              <a:ext cx="4833127" cy="653214"/>
            </a:xfrm>
            <a:custGeom>
              <a:rect b="b" l="l" r="r" t="t"/>
              <a:pathLst>
                <a:path extrusionOk="0" h="12128" w="89735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308382" y="3740892"/>
              <a:ext cx="4833127" cy="741006"/>
            </a:xfrm>
            <a:custGeom>
              <a:rect b="b" l="l" r="r" t="t"/>
              <a:pathLst>
                <a:path extrusionOk="0" h="13758" w="89735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308382" y="2704009"/>
              <a:ext cx="4833127" cy="1032065"/>
            </a:xfrm>
            <a:custGeom>
              <a:rect b="b" l="l" r="r" t="t"/>
              <a:pathLst>
                <a:path extrusionOk="0" h="19162" w="89735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1">
  <p:cSld name="BLANK_1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fmla="val 4346562" name="adj1"/>
              <a:gd fmla="val 172543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" name="Google Shape;186;p7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fmla="val 3282930" name="adj1"/>
              <a:gd fmla="val 1474422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6008850" y="3120100"/>
            <a:ext cx="3135148" cy="202339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8" name="Google Shape;188;p7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9" name="Google Shape;189;p7"/>
          <p:cNvSpPr txBox="1"/>
          <p:nvPr>
            <p:ph idx="2" type="title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/>
        </p:txBody>
      </p:sp>
      <p:sp>
        <p:nvSpPr>
          <p:cNvPr id="190" name="Google Shape;190;p7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1" name="Google Shape;191;p7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2">
  <p:cSld name="BLANK_1_1_1_1_1_1_1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/>
          <p:nvPr/>
        </p:nvSpPr>
        <p:spPr>
          <a:xfrm>
            <a:off x="5861425" y="3065475"/>
            <a:ext cx="3282600" cy="2078950"/>
          </a:xfrm>
          <a:custGeom>
            <a:rect b="b" l="l" r="r" t="t"/>
            <a:pathLst>
              <a:path extrusionOk="0" h="83158" w="131304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94" name="Google Shape;194;p8"/>
          <p:cNvSpPr/>
          <p:nvPr/>
        </p:nvSpPr>
        <p:spPr>
          <a:xfrm>
            <a:off x="6818025" y="1675"/>
            <a:ext cx="2326300" cy="3183925"/>
          </a:xfrm>
          <a:custGeom>
            <a:rect b="b" l="l" r="r" t="t"/>
            <a:pathLst>
              <a:path extrusionOk="0" h="127357" w="93052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195" name="Google Shape;195;p8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196" name="Google Shape;196;p8"/>
            <p:cNvGrpSpPr/>
            <p:nvPr/>
          </p:nvGrpSpPr>
          <p:grpSpPr>
            <a:xfrm flipH="1" rot="10800000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197" name="Google Shape;197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02" name="Google Shape;202;p8"/>
            <p:cNvGrpSpPr/>
            <p:nvPr/>
          </p:nvGrpSpPr>
          <p:grpSpPr>
            <a:xfrm flipH="1" rot="10800000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203" name="Google Shape;203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208" name="Google Shape;208;p8"/>
            <p:cNvSpPr/>
            <p:nvPr/>
          </p:nvSpPr>
          <p:spPr>
            <a:xfrm flipH="1" rot="10800000">
              <a:off x="1927813" y="392406"/>
              <a:ext cx="402000" cy="407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09" name="Google Shape;209;p8"/>
          <p:cNvSpPr txBox="1"/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8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fmla="val 2600939" name="adj1"/>
              <a:gd fmla="val 1856118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1" name="Google Shape;211;p8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fmla="val 837048" name="adj1"/>
              <a:gd fmla="val 1966528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2" name="Google Shape;212;p8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3" name="Google Shape;213;p8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4" name="Google Shape;214;p8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LANK_1_1_1_1_1_1_1_1_1_1_10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 flipH="1" rot="-900031">
            <a:off x="1792020" y="1182391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7" name="Google Shape;217;p9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/>
        </p:txBody>
      </p:sp>
      <p:sp>
        <p:nvSpPr>
          <p:cNvPr id="219" name="Google Shape;219;p9"/>
          <p:cNvSpPr txBox="1"/>
          <p:nvPr>
            <p:ph hasCustomPrompt="1" type="title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9"/>
          <p:cNvSpPr/>
          <p:nvPr/>
        </p:nvSpPr>
        <p:spPr>
          <a:xfrm flipH="1" rot="900031">
            <a:off x="1791931" y="1182353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1_1_1_1_1_1_9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0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223" name="Google Shape;223;p10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224" name="Google Shape;224;p10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5" name="Google Shape;225;p10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6" name="Google Shape;226;p10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7" name="Google Shape;227;p10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8" name="Google Shape;228;p10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29" name="Google Shape;229;p10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230" name="Google Shape;230;p1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34" name="Google Shape;234;p10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235" name="Google Shape;235;p1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8" name="Google Shape;238;p1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239" name="Google Shape;239;p10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0" name="Google Shape;240;p10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41" name="Google Shape;241;p10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1"/>
          <p:cNvSpPr txBox="1"/>
          <p:nvPr>
            <p:ph type="title"/>
          </p:nvPr>
        </p:nvSpPr>
        <p:spPr>
          <a:xfrm>
            <a:off x="74600" y="2891050"/>
            <a:ext cx="67281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2"/>
                </a:solidFill>
              </a:rPr>
              <a:t>Breast Cancer Detection Using Artificial Neural Network ANN</a:t>
            </a:r>
            <a:endParaRPr sz="4500">
              <a:solidFill>
                <a:schemeClr val="dk2"/>
              </a:solidFill>
            </a:endParaRPr>
          </a:p>
        </p:txBody>
      </p:sp>
      <p:sp>
        <p:nvSpPr>
          <p:cNvPr id="889" name="Google Shape;889;p51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A Machine Learning Project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60"/>
          <p:cNvSpPr txBox="1"/>
          <p:nvPr>
            <p:ph idx="2" type="body"/>
          </p:nvPr>
        </p:nvSpPr>
        <p:spPr>
          <a:xfrm>
            <a:off x="3203225" y="948850"/>
            <a:ext cx="5456700" cy="3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is saved and can be loaded anytime.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new patient: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their 30 medical measurements.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calculates a probability.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clear diagnosis (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Malignant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Benign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with a 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confidence percentage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"In my code, I also built a function to load and predict from a CSV file, making it easy to analyze multiple patients at once."</a:t>
            </a:r>
            <a:endParaRPr i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22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971" name="Google Shape;971;p60"/>
          <p:cNvSpPr txBox="1"/>
          <p:nvPr>
            <p:ph idx="3" type="title"/>
          </p:nvPr>
        </p:nvSpPr>
        <p:spPr>
          <a:xfrm>
            <a:off x="115025" y="502775"/>
            <a:ext cx="30882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Code to Diagnosis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61"/>
          <p:cNvSpPr txBox="1"/>
          <p:nvPr>
            <p:ph type="title"/>
          </p:nvPr>
        </p:nvSpPr>
        <p:spPr>
          <a:xfrm>
            <a:off x="228600" y="457200"/>
            <a:ext cx="51372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Crucial Considerations</a:t>
            </a:r>
            <a:endParaRPr sz="3600"/>
          </a:p>
        </p:txBody>
      </p:sp>
      <p:sp>
        <p:nvSpPr>
          <p:cNvPr id="977" name="Google Shape;977;p61"/>
          <p:cNvSpPr txBox="1"/>
          <p:nvPr>
            <p:ph idx="1" type="subTitle"/>
          </p:nvPr>
        </p:nvSpPr>
        <p:spPr>
          <a:xfrm>
            <a:off x="515350" y="1651575"/>
            <a:ext cx="7892100" cy="2881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prototype, not a medical device.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designed for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educational purposes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demonstrate ML concepts.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medical diagnosis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requires: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Clinical trials and regulatory approval.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with doctor's expertise and other tests.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Addressing model bias and ensuring fairness across different populations.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should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assist, not replace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healthcare professionals.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78" name="Google Shape;978;p61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62"/>
          <p:cNvSpPr txBox="1"/>
          <p:nvPr>
            <p:ph type="title"/>
          </p:nvPr>
        </p:nvSpPr>
        <p:spPr>
          <a:xfrm>
            <a:off x="88625" y="457200"/>
            <a:ext cx="4183800" cy="20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&amp; What's Next?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62"/>
          <p:cNvSpPr txBox="1"/>
          <p:nvPr>
            <p:ph idx="1" type="body"/>
          </p:nvPr>
        </p:nvSpPr>
        <p:spPr>
          <a:xfrm>
            <a:off x="3418800" y="811500"/>
            <a:ext cx="54966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successfully built an ANN model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can classify breast tumors with high accuracy.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demonstrated a complete ML pipeline: from data loading to prediction.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Enhancements: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with more complex model architectures.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Incorporate more data to improve robustness.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 simple web or mobile interface for easier input.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sz="19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985" name="Google Shape;985;p62"/>
          <p:cNvSpPr txBox="1"/>
          <p:nvPr>
            <p:ph idx="3" type="title"/>
          </p:nvPr>
        </p:nvSpPr>
        <p:spPr>
          <a:xfrm>
            <a:off x="279125" y="47230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Year/Quarter/Month</a:t>
            </a:r>
            <a:endParaRPr/>
          </a:p>
        </p:txBody>
      </p:sp>
      <p:sp>
        <p:nvSpPr>
          <p:cNvPr id="986" name="Google Shape;986;p62"/>
          <p:cNvSpPr txBox="1"/>
          <p:nvPr>
            <p:ph idx="2" type="title"/>
          </p:nvPr>
        </p:nvSpPr>
        <p:spPr>
          <a:xfrm>
            <a:off x="88625" y="412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63"/>
          <p:cNvSpPr txBox="1"/>
          <p:nvPr>
            <p:ph type="title"/>
          </p:nvPr>
        </p:nvSpPr>
        <p:spPr>
          <a:xfrm>
            <a:off x="2093800" y="1822050"/>
            <a:ext cx="66375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away!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64"/>
          <p:cNvSpPr txBox="1"/>
          <p:nvPr>
            <p:ph type="title"/>
          </p:nvPr>
        </p:nvSpPr>
        <p:spPr>
          <a:xfrm>
            <a:off x="2662050" y="1569925"/>
            <a:ext cx="38199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2"/>
          <p:cNvSpPr txBox="1"/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Meet the Group Member</a:t>
            </a:r>
            <a:endParaRPr sz="4900"/>
          </a:p>
        </p:txBody>
      </p:sp>
      <p:sp>
        <p:nvSpPr>
          <p:cNvPr id="895" name="Google Shape;895;p52"/>
          <p:cNvSpPr txBox="1"/>
          <p:nvPr>
            <p:ph idx="5" type="subTitle"/>
          </p:nvPr>
        </p:nvSpPr>
        <p:spPr>
          <a:xfrm>
            <a:off x="6477375" y="2446075"/>
            <a:ext cx="25902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Name: Israt Jahan Provaty</a:t>
            </a:r>
            <a:endParaRPr sz="1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ID: 221002399</a:t>
            </a:r>
            <a:endParaRPr sz="1400"/>
          </a:p>
        </p:txBody>
      </p:sp>
      <p:pic>
        <p:nvPicPr>
          <p:cNvPr id="896" name="Google Shape;8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1" y="2571750"/>
            <a:ext cx="2026411" cy="2340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52"/>
          <p:cNvSpPr txBox="1"/>
          <p:nvPr>
            <p:ph idx="5" type="subTitle"/>
          </p:nvPr>
        </p:nvSpPr>
        <p:spPr>
          <a:xfrm>
            <a:off x="2274475" y="4154650"/>
            <a:ext cx="28185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Name: Mahady Hasan Fahim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ID: 221002469</a:t>
            </a:r>
            <a:endParaRPr sz="1400"/>
          </a:p>
        </p:txBody>
      </p:sp>
      <p:pic>
        <p:nvPicPr>
          <p:cNvPr id="898" name="Google Shape;89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3725" y="91775"/>
            <a:ext cx="1853856" cy="21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53"/>
          <p:cNvSpPr txBox="1"/>
          <p:nvPr>
            <p:ph idx="3" type="title"/>
          </p:nvPr>
        </p:nvSpPr>
        <p:spPr>
          <a:xfrm>
            <a:off x="76925" y="527575"/>
            <a:ext cx="24747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04" name="Google Shape;904;p53"/>
          <p:cNvSpPr txBox="1"/>
          <p:nvPr>
            <p:ph idx="17" type="title"/>
          </p:nvPr>
        </p:nvSpPr>
        <p:spPr>
          <a:xfrm>
            <a:off x="190500" y="4804558"/>
            <a:ext cx="1939200" cy="18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Year/Quarter/Month</a:t>
            </a:r>
            <a:endParaRPr/>
          </a:p>
        </p:txBody>
      </p:sp>
      <p:sp>
        <p:nvSpPr>
          <p:cNvPr id="905" name="Google Shape;905;p53"/>
          <p:cNvSpPr txBox="1"/>
          <p:nvPr>
            <p:ph type="title"/>
          </p:nvPr>
        </p:nvSpPr>
        <p:spPr>
          <a:xfrm>
            <a:off x="0" y="149638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906" name="Google Shape;906;p53"/>
          <p:cNvSpPr txBox="1"/>
          <p:nvPr/>
        </p:nvSpPr>
        <p:spPr>
          <a:xfrm>
            <a:off x="5106450" y="863250"/>
            <a:ext cx="3000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Problem &amp; Motivation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Dataset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How Does the AI Learn?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Project Structure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How Accurate Is Our Model?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From Code to Diagnosis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Summary &amp; What's Next?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4"/>
          <p:cNvSpPr txBox="1"/>
          <p:nvPr>
            <p:ph type="title"/>
          </p:nvPr>
        </p:nvSpPr>
        <p:spPr>
          <a:xfrm>
            <a:off x="156650" y="228600"/>
            <a:ext cx="61794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&amp; Motivation</a:t>
            </a:r>
            <a:endParaRPr/>
          </a:p>
        </p:txBody>
      </p:sp>
      <p:sp>
        <p:nvSpPr>
          <p:cNvPr id="912" name="Google Shape;912;p54"/>
          <p:cNvSpPr txBox="1"/>
          <p:nvPr>
            <p:ph idx="1" type="subTitle"/>
          </p:nvPr>
        </p:nvSpPr>
        <p:spPr>
          <a:xfrm>
            <a:off x="111150" y="1632475"/>
            <a:ext cx="6691500" cy="30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This Matters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Breast cancer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one of the most common cancers worldwide.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and accurate detection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critical for successful treatment and increased survival rates.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assist medical professionals by providing a fast, consistent, and data-driven second opinion.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build a simple yet effective model that can classify tumors as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Malignant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(cancerous) or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Benign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(non-cancerous).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5"/>
          <p:cNvSpPr txBox="1"/>
          <p:nvPr>
            <p:ph idx="1" type="subTitle"/>
          </p:nvPr>
        </p:nvSpPr>
        <p:spPr>
          <a:xfrm>
            <a:off x="282950" y="1753750"/>
            <a:ext cx="7548600" cy="296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classic, publicly available dataset from scikit-learn.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 numerical attributes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(like radius, texture, perimeter) computed from digitized images of fine needle aspirates (FNA) of breast masses.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single label for each sample: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○"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Malignant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(Cancerous)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Benign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(Non-Cancerou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569 samples in total.</a:t>
            </a:r>
            <a:endParaRPr b="1" sz="1400"/>
          </a:p>
        </p:txBody>
      </p:sp>
      <p:sp>
        <p:nvSpPr>
          <p:cNvPr id="918" name="Google Shape;918;p55"/>
          <p:cNvSpPr txBox="1"/>
          <p:nvPr>
            <p:ph idx="2" type="title"/>
          </p:nvPr>
        </p:nvSpPr>
        <p:spPr>
          <a:xfrm>
            <a:off x="228600" y="457200"/>
            <a:ext cx="8312700" cy="1395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Data: The Wisconsin Breast Cancer Dataset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56"/>
          <p:cNvSpPr txBox="1"/>
          <p:nvPr>
            <p:ph type="title"/>
          </p:nvPr>
        </p:nvSpPr>
        <p:spPr>
          <a:xfrm>
            <a:off x="156650" y="228600"/>
            <a:ext cx="61794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AI Learn?</a:t>
            </a:r>
            <a:endParaRPr/>
          </a:p>
        </p:txBody>
      </p:sp>
      <p:sp>
        <p:nvSpPr>
          <p:cNvPr id="924" name="Google Shape;924;p56"/>
          <p:cNvSpPr txBox="1"/>
          <p:nvPr>
            <p:ph idx="1" type="subTitle"/>
          </p:nvPr>
        </p:nvSpPr>
        <p:spPr>
          <a:xfrm>
            <a:off x="156650" y="1622375"/>
            <a:ext cx="6775500" cy="265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(Include a simple diagram of an input layer, one hidden layer, and an output layer)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Inspired by the human brain: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network of interconnected "neurons."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Receives the 30 features of a tumor.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Layers: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 the information, finding complex patterns and relationships in the data. (Our model has 2 hidden layers).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Produces the final prediction: a probability between 0 and 1.</a:t>
            </a:r>
            <a:endParaRPr b="1"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9" name="Google Shape;929;p57"/>
          <p:cNvCxnSpPr/>
          <p:nvPr/>
        </p:nvCxnSpPr>
        <p:spPr>
          <a:xfrm>
            <a:off x="682863" y="2333050"/>
            <a:ext cx="7683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Google Shape;930;p57"/>
          <p:cNvSpPr/>
          <p:nvPr/>
        </p:nvSpPr>
        <p:spPr>
          <a:xfrm>
            <a:off x="2350300" y="2152451"/>
            <a:ext cx="361200" cy="361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28613" rotWithShape="0" algn="bl" dir="2700000" dist="28575">
              <a:schemeClr val="accent3">
                <a:alpha val="5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31" name="Google Shape;931;p57"/>
          <p:cNvSpPr/>
          <p:nvPr/>
        </p:nvSpPr>
        <p:spPr>
          <a:xfrm>
            <a:off x="4215088" y="2152451"/>
            <a:ext cx="361200" cy="3612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342900" rotWithShape="0" algn="bl" dir="5400000" dist="3810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32" name="Google Shape;932;p57"/>
          <p:cNvSpPr/>
          <p:nvPr/>
        </p:nvSpPr>
        <p:spPr>
          <a:xfrm>
            <a:off x="621400" y="2152451"/>
            <a:ext cx="361200" cy="361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328613" rotWithShape="0" algn="bl" dir="2700000" dist="28575">
              <a:schemeClr val="accent4">
                <a:alpha val="5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33" name="Google Shape;933;p57"/>
          <p:cNvSpPr/>
          <p:nvPr/>
        </p:nvSpPr>
        <p:spPr>
          <a:xfrm>
            <a:off x="6089013" y="2152458"/>
            <a:ext cx="361200" cy="361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85775" rotWithShape="0" algn="bl" dir="7800000" dist="76200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34" name="Google Shape;934;p57"/>
          <p:cNvSpPr/>
          <p:nvPr/>
        </p:nvSpPr>
        <p:spPr>
          <a:xfrm>
            <a:off x="8245925" y="2152450"/>
            <a:ext cx="361200" cy="361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42900" rotWithShape="0" algn="bl" dir="5400000" dist="3810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35" name="Google Shape;935;p57"/>
          <p:cNvSpPr txBox="1"/>
          <p:nvPr>
            <p:ph idx="5" type="title"/>
          </p:nvPr>
        </p:nvSpPr>
        <p:spPr>
          <a:xfrm>
            <a:off x="338525" y="1406500"/>
            <a:ext cx="10863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&amp; Understand Data</a:t>
            </a:r>
            <a:endParaRPr sz="1000"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57"/>
          <p:cNvSpPr txBox="1"/>
          <p:nvPr>
            <p:ph idx="3" type="title"/>
          </p:nvPr>
        </p:nvSpPr>
        <p:spPr>
          <a:xfrm>
            <a:off x="2115650" y="1488713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Data</a:t>
            </a:r>
            <a:endParaRPr sz="1000"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57"/>
          <p:cNvSpPr txBox="1"/>
          <p:nvPr>
            <p:ph idx="4" type="title"/>
          </p:nvPr>
        </p:nvSpPr>
        <p:spPr>
          <a:xfrm>
            <a:off x="3987300" y="1579022"/>
            <a:ext cx="994500" cy="2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</a:t>
            </a:r>
            <a:endParaRPr sz="1000"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57"/>
          <p:cNvSpPr txBox="1"/>
          <p:nvPr>
            <p:ph idx="6" type="title"/>
          </p:nvPr>
        </p:nvSpPr>
        <p:spPr>
          <a:xfrm>
            <a:off x="5856663" y="1579013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Model</a:t>
            </a:r>
            <a:endParaRPr sz="1000"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57"/>
          <p:cNvSpPr txBox="1"/>
          <p:nvPr>
            <p:ph idx="7" type="title"/>
          </p:nvPr>
        </p:nvSpPr>
        <p:spPr>
          <a:xfrm>
            <a:off x="7882138" y="1615325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Model</a:t>
            </a:r>
            <a:endParaRPr sz="1000"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57"/>
          <p:cNvSpPr txBox="1"/>
          <p:nvPr>
            <p:ph idx="1" type="body"/>
          </p:nvPr>
        </p:nvSpPr>
        <p:spPr>
          <a:xfrm>
            <a:off x="148300" y="2617275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the dataset and explore its structure.</a:t>
            </a:r>
            <a:endParaRPr/>
          </a:p>
        </p:txBody>
      </p:sp>
      <p:sp>
        <p:nvSpPr>
          <p:cNvPr id="941" name="Google Shape;941;p57"/>
          <p:cNvSpPr txBox="1"/>
          <p:nvPr>
            <p:ph type="title"/>
          </p:nvPr>
        </p:nvSpPr>
        <p:spPr>
          <a:xfrm>
            <a:off x="115025" y="502775"/>
            <a:ext cx="58290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</a:t>
            </a:r>
            <a:endParaRPr/>
          </a:p>
        </p:txBody>
      </p:sp>
      <p:sp>
        <p:nvSpPr>
          <p:cNvPr id="942" name="Google Shape;942;p57"/>
          <p:cNvSpPr txBox="1"/>
          <p:nvPr>
            <p:ph idx="8" type="body"/>
          </p:nvPr>
        </p:nvSpPr>
        <p:spPr>
          <a:xfrm>
            <a:off x="3601450" y="2617275"/>
            <a:ext cx="15795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 the features to ensure the model trains efficiently.</a:t>
            </a:r>
            <a:endParaRPr/>
          </a:p>
        </p:txBody>
      </p:sp>
      <p:sp>
        <p:nvSpPr>
          <p:cNvPr id="943" name="Google Shape;943;p57"/>
          <p:cNvSpPr txBox="1"/>
          <p:nvPr>
            <p:ph idx="9" type="body"/>
          </p:nvPr>
        </p:nvSpPr>
        <p:spPr>
          <a:xfrm>
            <a:off x="5565675" y="2617275"/>
            <a:ext cx="14877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 the Neural Network (Input -&gt; Hidden -&gt; Output).</a:t>
            </a:r>
            <a:endParaRPr/>
          </a:p>
        </p:txBody>
      </p:sp>
      <p:sp>
        <p:nvSpPr>
          <p:cNvPr id="944" name="Google Shape;944;p57"/>
          <p:cNvSpPr txBox="1"/>
          <p:nvPr>
            <p:ph idx="14" type="body"/>
          </p:nvPr>
        </p:nvSpPr>
        <p:spPr>
          <a:xfrm>
            <a:off x="1842125" y="2617275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into training (80%) and testing (20%) sets.</a:t>
            </a:r>
            <a:endParaRPr/>
          </a:p>
        </p:txBody>
      </p:sp>
      <p:sp>
        <p:nvSpPr>
          <p:cNvPr id="945" name="Google Shape;945;p57"/>
          <p:cNvSpPr txBox="1"/>
          <p:nvPr>
            <p:ph idx="13" type="body"/>
          </p:nvPr>
        </p:nvSpPr>
        <p:spPr>
          <a:xfrm>
            <a:off x="7346300" y="2851275"/>
            <a:ext cx="16494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the model learn from the training data over 50 iterations (epochs).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0" name="Google Shape;950;p58"/>
          <p:cNvCxnSpPr/>
          <p:nvPr/>
        </p:nvCxnSpPr>
        <p:spPr>
          <a:xfrm>
            <a:off x="682863" y="2676625"/>
            <a:ext cx="7683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1" name="Google Shape;951;p58"/>
          <p:cNvSpPr/>
          <p:nvPr/>
        </p:nvSpPr>
        <p:spPr>
          <a:xfrm>
            <a:off x="621400" y="2496026"/>
            <a:ext cx="361200" cy="361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328613" rotWithShape="0" algn="bl" dir="2700000" dist="28575">
              <a:schemeClr val="accent4">
                <a:alpha val="5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2" name="Google Shape;952;p58"/>
          <p:cNvSpPr/>
          <p:nvPr/>
        </p:nvSpPr>
        <p:spPr>
          <a:xfrm>
            <a:off x="7730567" y="2263523"/>
            <a:ext cx="825900" cy="826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42900" rotWithShape="0" algn="bl" dir="5400000" dist="3810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2"/>
              </a:highlight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3" name="Google Shape;953;p58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954" name="Google Shape;954;p58"/>
          <p:cNvSpPr txBox="1"/>
          <p:nvPr>
            <p:ph idx="5" type="title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</a:t>
            </a:r>
            <a:endParaRPr/>
          </a:p>
        </p:txBody>
      </p:sp>
      <p:sp>
        <p:nvSpPr>
          <p:cNvPr id="955" name="Google Shape;955;p58"/>
          <p:cNvSpPr txBox="1"/>
          <p:nvPr>
            <p:ph idx="7" type="title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</a:t>
            </a:r>
            <a:endParaRPr/>
          </a:p>
        </p:txBody>
      </p:sp>
      <p:sp>
        <p:nvSpPr>
          <p:cNvPr id="956" name="Google Shape;956;p58"/>
          <p:cNvSpPr txBox="1"/>
          <p:nvPr>
            <p:ph idx="1" type="body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 model's accuracy on unseen data (the test set).</a:t>
            </a:r>
            <a:endParaRPr/>
          </a:p>
        </p:txBody>
      </p:sp>
      <p:sp>
        <p:nvSpPr>
          <p:cNvPr id="957" name="Google Shape;957;p58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Year/Quarter/Month</a:t>
            </a:r>
            <a:endParaRPr/>
          </a:p>
        </p:txBody>
      </p:sp>
      <p:sp>
        <p:nvSpPr>
          <p:cNvPr id="958" name="Google Shape;958;p58"/>
          <p:cNvSpPr txBox="1"/>
          <p:nvPr>
            <p:ph type="title"/>
          </p:nvPr>
        </p:nvSpPr>
        <p:spPr>
          <a:xfrm>
            <a:off x="115025" y="502775"/>
            <a:ext cx="58290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Structure</a:t>
            </a:r>
            <a:endParaRPr/>
          </a:p>
        </p:txBody>
      </p:sp>
      <p:sp>
        <p:nvSpPr>
          <p:cNvPr id="959" name="Google Shape;959;p58"/>
          <p:cNvSpPr txBox="1"/>
          <p:nvPr>
            <p:ph idx="13" type="body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the model and use it to make predictions on new patient data.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9"/>
          <p:cNvSpPr txBox="1"/>
          <p:nvPr>
            <p:ph idx="1" type="subTitle"/>
          </p:nvPr>
        </p:nvSpPr>
        <p:spPr>
          <a:xfrm>
            <a:off x="282950" y="1410175"/>
            <a:ext cx="7346400" cy="33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training, the model was evaluated on a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held-out test set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(data it had never seen before).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Test Accuracy: [Your Test Accuracy, e.g., 97.4%]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means the model correctly diagnosed 97.4% of the tumors in the test set.</a:t>
            </a:r>
            <a:endParaRPr i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high accuracy demonstrates the model's strong predictive power and its potential as an assistive tool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59"/>
          <p:cNvSpPr txBox="1"/>
          <p:nvPr>
            <p:ph idx="2" type="title"/>
          </p:nvPr>
        </p:nvSpPr>
        <p:spPr>
          <a:xfrm>
            <a:off x="115025" y="729600"/>
            <a:ext cx="83127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Accurate Is Our Model?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