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5020500000200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fU2DdWUynT8PmI1AkdZjk5Ikb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18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Find the number of changes that will either cut costs without undermining the ticket price or will support an even higher ticket price.</a:t>
            </a:r>
            <a:endParaRPr sz="14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b="1" dirty="0">
                <a:latin typeface="Calibri"/>
                <a:ea typeface="Calibri"/>
                <a:cs typeface="Calibri"/>
                <a:sym typeface="Calibri"/>
              </a:rPr>
              <a:t>Reduce the operation cost without affecting previous profit margin of 9.2%</a:t>
            </a:r>
            <a:endParaRPr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50" y="5184798"/>
            <a:ext cx="43245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US" b="1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a new data-based pricing strategy for Big Mountain Resort to increase revenue and cover their operating expenses</a:t>
            </a:r>
            <a:endParaRPr b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Setting a ticket price that is too low or too high.</a:t>
            </a:r>
            <a:endParaRPr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AU" b="1">
                <a:latin typeface="Calibri"/>
                <a:ea typeface="Calibri"/>
                <a:cs typeface="Calibri"/>
                <a:sym typeface="Calibri"/>
              </a:rPr>
              <a:t>CSV file contain information from 330 resorts in the US.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Big Mountain </a:t>
            </a: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Resort Problem </a:t>
            </a: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Statement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36403" y="3585738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Director of Operations, Jimmy Blackburn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Alesha Eisen, the Database Manager.</a:t>
            </a:r>
            <a:endParaRPr b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43100" y="497375"/>
            <a:ext cx="85845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Options for Big mountain resort to increase revenue given the recent installation of chair lift which </a:t>
            </a:r>
            <a:r>
              <a:rPr lang="en-US" sz="1600" dirty="0"/>
              <a:t>increased their operating costs by $1,540,000 this season.</a:t>
            </a:r>
            <a:endParaRPr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Macintosh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Quattrocento Sans</vt:lpstr>
      <vt:lpstr>Arial</vt:lpstr>
      <vt:lpstr>Synergy_CF_YNR002</vt:lpstr>
      <vt:lpstr>Big Mountain Resort 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Problem Statement</dc:title>
  <dc:creator>Christopher H</dc:creator>
  <cp:lastModifiedBy>Mahfuz, Fariha</cp:lastModifiedBy>
  <cp:revision>1</cp:revision>
  <dcterms:modified xsi:type="dcterms:W3CDTF">2022-12-30T01:14:00Z</dcterms:modified>
</cp:coreProperties>
</file>