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53"/>
    <p:restoredTop sz="95775"/>
  </p:normalViewPr>
  <p:slideViewPr>
    <p:cSldViewPr snapToGrid="0">
      <p:cViewPr varScale="1">
        <p:scale>
          <a:sx n="103" d="100"/>
          <a:sy n="103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8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8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1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7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28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6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1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1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39716AE-3D84-4F5E-660D-87E0DC336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10E4D-F79C-ECD7-DB1B-5051A64F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3600" dirty="0"/>
              <a:t>Big Mountain Resort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14BD1-783D-B0B7-0D3A-A45B7816D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96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3F7C-DABA-1532-B44D-13322126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4EAD-8CA1-978D-AE27-17A4BCF5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new Chair lift which increased the operational cost to $1,540,000.</a:t>
            </a:r>
          </a:p>
          <a:p>
            <a:r>
              <a:rPr lang="en-US" dirty="0"/>
              <a:t>Identify competitive ticket price to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42832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205314-35C1-164D-BC9F-013EC41B6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3151" y="0"/>
            <a:ext cx="1901686" cy="6858000"/>
            <a:chOff x="10290315" y="0"/>
            <a:chExt cx="1901686" cy="685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6D6973-F827-304E-AD22-40A86F3B1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6D6538C6-97C2-AB4B-AD91-6683E87D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62DEA63-689F-7841-B0B3-D0D5CD5F6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8C5AE396-582D-B941-887F-AE7DA1DEB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2EDDDB50-AA2E-8945-AD98-A5004EB1C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CDFF1FF1-C613-4F45-B36D-938BA709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F1433CDB-675B-5448-8A7F-7D659FD29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A74704-B9C8-825E-1523-137B75AA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392872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Factors that are correlated to ticket price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E71FA9C6-3D73-6439-6558-7E01C224F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80" r="-1" b="-1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0A0691-7BA3-565F-7D6D-6632D97B0059}"/>
              </a:ext>
            </a:extLst>
          </p:cNvPr>
          <p:cNvSpPr txBox="1"/>
          <p:nvPr/>
        </p:nvSpPr>
        <p:spPr>
          <a:xfrm>
            <a:off x="771291" y="3634739"/>
            <a:ext cx="3954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4 features: </a:t>
            </a:r>
            <a:r>
              <a:rPr lang="en-US" dirty="0" err="1"/>
              <a:t>Vertical_drop,FastQuads</a:t>
            </a:r>
            <a:r>
              <a:rPr lang="en-US" dirty="0"/>
              <a:t>, </a:t>
            </a:r>
            <a:r>
              <a:rPr lang="en-US" dirty="0" err="1"/>
              <a:t>Total_chairs</a:t>
            </a:r>
            <a:r>
              <a:rPr lang="en-US" dirty="0"/>
              <a:t> and Runs.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8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77D276D-CA9B-9446-A765-86D888D1F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1373" y="0"/>
            <a:ext cx="1901686" cy="4677439"/>
            <a:chOff x="10290315" y="0"/>
            <a:chExt cx="1901686" cy="4677439"/>
          </a:xfrm>
        </p:grpSpPr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0BB80D1-CF6D-BB4F-AD2B-49B975452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C6126A28-C746-C74A-912C-2C303EA36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AB3D858D-21A8-7D4F-8A5B-0CD82902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5335B45B-B169-4047-908E-14D1FEFA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0607AA-F7A4-2BC9-87D0-1396FA20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3926946" cy="12689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Model and Analysis</a:t>
            </a: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54AB47AE-F95D-597C-8FA3-381F8681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3926946" cy="3601212"/>
          </a:xfrm>
        </p:spPr>
        <p:txBody>
          <a:bodyPr>
            <a:normAutofit/>
          </a:bodyPr>
          <a:lstStyle/>
          <a:p>
            <a:r>
              <a:rPr lang="en-US" dirty="0"/>
              <a:t>Random forest model supports the top 4 features from the correlation heat map.</a:t>
            </a:r>
          </a:p>
          <a:p>
            <a:r>
              <a:rPr lang="en-US" dirty="0"/>
              <a:t>Big Mountain Resort modelled price is $92.41, actual price is $81.00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444D193-E152-E073-4C48-E0C80034D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45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9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77A2A-8184-CBF2-BF2B-8BFC687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Model and Analysis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B4DD9C-AC4B-8FB0-F46B-CECAE651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n-US" dirty="0"/>
              <a:t>The resort can close </a:t>
            </a:r>
            <a:r>
              <a:rPr lang="en-US" dirty="0" err="1"/>
              <a:t>upto</a:t>
            </a:r>
            <a:r>
              <a:rPr lang="en-US" dirty="0"/>
              <a:t> 6 runs without losing a large amount in revenue.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E95741D-0142-9E0C-2CDA-C001582C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969771"/>
            <a:ext cx="6430513" cy="290980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BD23-76D7-D0B1-AA6F-F48DBB2E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Analysis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1EBFFB-9D4F-9BBE-8073-DEF38CB41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269" y="2755940"/>
            <a:ext cx="10116167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dding a run, increasing the vertical drop by 150 feet,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installing an additional chair lift increases support for ticket price by $0.84.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Over the season, this could be expected to amount to $1468750.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Adding two more acres in the snow making area also increased the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revenue to amount to $1468750.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0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0364-AEFF-E931-2D74-72CFFE74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CF1F-E490-182C-0DE0-263745121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Raising the ticket price to $92.41.</a:t>
            </a:r>
          </a:p>
          <a:p>
            <a:r>
              <a:rPr lang="en-US" dirty="0"/>
              <a:t>Increase the vertical drop by 150, install addition chair lift, add additional run and increase 2 acres of snow cover.</a:t>
            </a:r>
          </a:p>
          <a:p>
            <a:r>
              <a:rPr lang="en-US" dirty="0"/>
              <a:t>Closing 4-6 runs each day to keep </a:t>
            </a:r>
            <a:r>
              <a:rPr lang="en-US"/>
              <a:t>the operating cost low.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1637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207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PunchcardVTI</vt:lpstr>
      <vt:lpstr>Big Mountain Resort Price Analysis</vt:lpstr>
      <vt:lpstr>Problem Identification</vt:lpstr>
      <vt:lpstr>Factors that are correlated to ticket price</vt:lpstr>
      <vt:lpstr>Model and Analysis</vt:lpstr>
      <vt:lpstr>Model and Analysis</vt:lpstr>
      <vt:lpstr>Model and Analysis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Price Analysis</dc:title>
  <dc:creator>Mahfuz, Fariha</dc:creator>
  <cp:lastModifiedBy>Mahfuz, Fariha</cp:lastModifiedBy>
  <cp:revision>2</cp:revision>
  <dcterms:created xsi:type="dcterms:W3CDTF">2022-12-29T18:05:42Z</dcterms:created>
  <dcterms:modified xsi:type="dcterms:W3CDTF">2023-01-01T18:50:44Z</dcterms:modified>
</cp:coreProperties>
</file>