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5"/>
  </p:handoutMasterIdLst>
  <p:sldIdLst>
    <p:sldId id="256" r:id="rId5"/>
    <p:sldId id="257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5" r:id="rId16"/>
    <p:sldId id="301" r:id="rId17"/>
    <p:sldId id="303" r:id="rId18"/>
    <p:sldId id="304" r:id="rId19"/>
    <p:sldId id="306" r:id="rId20"/>
    <p:sldId id="307" r:id="rId21"/>
    <p:sldId id="308" r:id="rId22"/>
    <p:sldId id="309" r:id="rId23"/>
    <p:sldId id="292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8A4A6-03AA-8AC9-125A-6B01BC93F494}" v="1170" dt="2021-11-05T16:26:41.302"/>
    <p1510:client id="{28F436ED-33D2-5173-FB45-F0AACF68BBF6}" v="1484" dt="2021-10-28T15:31:02.806"/>
    <p1510:client id="{2FD96F52-52E4-F42D-6F27-AB469D3BAD18}" v="1087" dt="2021-11-10T12:22:01.226"/>
    <p1510:client id="{48013C9A-AC39-F0AE-D1C1-BDA88E6415A4}" v="43" dt="2021-10-28T15:38:50.701"/>
    <p1510:client id="{67751E6F-EAF4-FC2E-D692-5C64B3A6526B}" v="2702" dt="2021-11-10T11:05:12.230"/>
    <p1510:client id="{8E0270C5-035A-ADA0-4926-CCD35CCFEF26}" v="2250" dt="2021-11-09T15:21:56.891"/>
    <p1510:client id="{93EB622F-5E0D-D8EA-2588-B9F2E1BAF684}" v="13" dt="2021-11-10T12:28:37.529"/>
    <p1510:client id="{E8720081-E24A-3E2D-D1F7-85C15E657EA5}" v="411" dt="2021-11-03T13:54:1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49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14DE54-B1A0-445E-8976-A1E40D2A78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BEF6A2-9AC8-4D55-BF25-A744D8391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874C-FF9B-4776-B07D-8F09BEA508FF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C02154-B7E7-4295-B169-77EE1F6F7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8FE68C-D739-4A20-8D8D-586D29B3C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8BF4-2800-459C-BCB1-5710EA43B4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91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7217B-91F4-47FA-B196-256E31B5DF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0102" y="3493755"/>
            <a:ext cx="6472362" cy="887523"/>
          </a:xfrm>
        </p:spPr>
        <p:txBody>
          <a:bodyPr anchor="t">
            <a:normAutofit/>
          </a:bodyPr>
          <a:lstStyle>
            <a:lvl1pPr algn="r">
              <a:lnSpc>
                <a:spcPts val="5400"/>
              </a:lnSpc>
              <a:defRPr sz="6000" b="1"/>
            </a:lvl1pPr>
          </a:lstStyle>
          <a:p>
            <a:r>
              <a:rPr lang="it-IT"/>
              <a:t>Inserire titolo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6ECE15-912F-4AFE-86D8-E4CDD69C7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0101" y="4842536"/>
            <a:ext cx="6472363" cy="1042464"/>
          </a:xfrm>
        </p:spPr>
        <p:txBody>
          <a:bodyPr>
            <a:normAutofit/>
          </a:bodyPr>
          <a:lstStyle>
            <a:lvl1pPr marL="0" indent="0" algn="r">
              <a:lnSpc>
                <a:spcPts val="28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Sottotitolo della presentazione</a:t>
            </a: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CCEC8D8E-A4B6-4625-829F-2B2F2EED7C94}"/>
              </a:ext>
            </a:extLst>
          </p:cNvPr>
          <p:cNvGrpSpPr/>
          <p:nvPr userDrawn="1"/>
        </p:nvGrpSpPr>
        <p:grpSpPr>
          <a:xfrm>
            <a:off x="0" y="0"/>
            <a:ext cx="3855720" cy="4374515"/>
            <a:chOff x="0" y="0"/>
            <a:chExt cx="3855720" cy="437451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F847F1E-C605-4B1E-92EA-5D2E9866A1F9}"/>
                </a:ext>
              </a:extLst>
            </p:cNvPr>
            <p:cNvSpPr/>
            <p:nvPr/>
          </p:nvSpPr>
          <p:spPr>
            <a:xfrm>
              <a:off x="0" y="0"/>
              <a:ext cx="3855720" cy="4374515"/>
            </a:xfrm>
            <a:custGeom>
              <a:avLst/>
              <a:gdLst/>
              <a:ahLst/>
              <a:cxnLst/>
              <a:rect l="l" t="t" r="r" b="b"/>
              <a:pathLst>
                <a:path w="3855720" h="4374515">
                  <a:moveTo>
                    <a:pt x="3580331" y="0"/>
                  </a:moveTo>
                  <a:lnTo>
                    <a:pt x="0" y="0"/>
                  </a:lnTo>
                  <a:lnTo>
                    <a:pt x="0" y="4280512"/>
                  </a:lnTo>
                  <a:lnTo>
                    <a:pt x="56036" y="4294152"/>
                  </a:lnTo>
                  <a:lnTo>
                    <a:pt x="101362" y="4304322"/>
                  </a:lnTo>
                  <a:lnTo>
                    <a:pt x="146936" y="4313828"/>
                  </a:lnTo>
                  <a:lnTo>
                    <a:pt x="192752" y="4322662"/>
                  </a:lnTo>
                  <a:lnTo>
                    <a:pt x="238806" y="4330821"/>
                  </a:lnTo>
                  <a:lnTo>
                    <a:pt x="285091" y="4338298"/>
                  </a:lnTo>
                  <a:lnTo>
                    <a:pt x="331603" y="4345089"/>
                  </a:lnTo>
                  <a:lnTo>
                    <a:pt x="378336" y="4351187"/>
                  </a:lnTo>
                  <a:lnTo>
                    <a:pt x="425284" y="4356588"/>
                  </a:lnTo>
                  <a:lnTo>
                    <a:pt x="472443" y="4361286"/>
                  </a:lnTo>
                  <a:lnTo>
                    <a:pt x="519807" y="4365276"/>
                  </a:lnTo>
                  <a:lnTo>
                    <a:pt x="567371" y="4368553"/>
                  </a:lnTo>
                  <a:lnTo>
                    <a:pt x="615128" y="4371111"/>
                  </a:lnTo>
                  <a:lnTo>
                    <a:pt x="663075" y="4372945"/>
                  </a:lnTo>
                  <a:lnTo>
                    <a:pt x="711206" y="4374049"/>
                  </a:lnTo>
                  <a:lnTo>
                    <a:pt x="759514" y="4374418"/>
                  </a:lnTo>
                  <a:lnTo>
                    <a:pt x="807823" y="4374049"/>
                  </a:lnTo>
                  <a:lnTo>
                    <a:pt x="855953" y="4372945"/>
                  </a:lnTo>
                  <a:lnTo>
                    <a:pt x="903900" y="4371111"/>
                  </a:lnTo>
                  <a:lnTo>
                    <a:pt x="951658" y="4368553"/>
                  </a:lnTo>
                  <a:lnTo>
                    <a:pt x="999221" y="4365276"/>
                  </a:lnTo>
                  <a:lnTo>
                    <a:pt x="1046585" y="4361286"/>
                  </a:lnTo>
                  <a:lnTo>
                    <a:pt x="1093744" y="4356588"/>
                  </a:lnTo>
                  <a:lnTo>
                    <a:pt x="1140693" y="4351187"/>
                  </a:lnTo>
                  <a:lnTo>
                    <a:pt x="1187426" y="4345089"/>
                  </a:lnTo>
                  <a:lnTo>
                    <a:pt x="1233937" y="4338298"/>
                  </a:lnTo>
                  <a:lnTo>
                    <a:pt x="1280223" y="4330821"/>
                  </a:lnTo>
                  <a:lnTo>
                    <a:pt x="1326276" y="4322662"/>
                  </a:lnTo>
                  <a:lnTo>
                    <a:pt x="1372093" y="4313828"/>
                  </a:lnTo>
                  <a:lnTo>
                    <a:pt x="1417667" y="4304322"/>
                  </a:lnTo>
                  <a:lnTo>
                    <a:pt x="1462993" y="4294152"/>
                  </a:lnTo>
                  <a:lnTo>
                    <a:pt x="1508066" y="4283321"/>
                  </a:lnTo>
                  <a:lnTo>
                    <a:pt x="1552880" y="4271836"/>
                  </a:lnTo>
                  <a:lnTo>
                    <a:pt x="1597431" y="4259702"/>
                  </a:lnTo>
                  <a:lnTo>
                    <a:pt x="1641712" y="4246924"/>
                  </a:lnTo>
                  <a:lnTo>
                    <a:pt x="1685719" y="4233507"/>
                  </a:lnTo>
                  <a:lnTo>
                    <a:pt x="1729445" y="4219457"/>
                  </a:lnTo>
                  <a:lnTo>
                    <a:pt x="1772887" y="4204779"/>
                  </a:lnTo>
                  <a:lnTo>
                    <a:pt x="1816038" y="4189479"/>
                  </a:lnTo>
                  <a:lnTo>
                    <a:pt x="1858893" y="4173561"/>
                  </a:lnTo>
                  <a:lnTo>
                    <a:pt x="1901446" y="4157032"/>
                  </a:lnTo>
                  <a:lnTo>
                    <a:pt x="1943693" y="4139896"/>
                  </a:lnTo>
                  <a:lnTo>
                    <a:pt x="1985628" y="4122160"/>
                  </a:lnTo>
                  <a:lnTo>
                    <a:pt x="2027245" y="4103827"/>
                  </a:lnTo>
                  <a:lnTo>
                    <a:pt x="2068540" y="4084904"/>
                  </a:lnTo>
                  <a:lnTo>
                    <a:pt x="2109506" y="4065396"/>
                  </a:lnTo>
                  <a:lnTo>
                    <a:pt x="2150139" y="4045309"/>
                  </a:lnTo>
                  <a:lnTo>
                    <a:pt x="2190433" y="4024647"/>
                  </a:lnTo>
                  <a:lnTo>
                    <a:pt x="2230383" y="4003416"/>
                  </a:lnTo>
                  <a:lnTo>
                    <a:pt x="2269984" y="3981622"/>
                  </a:lnTo>
                  <a:lnTo>
                    <a:pt x="2309229" y="3959269"/>
                  </a:lnTo>
                  <a:lnTo>
                    <a:pt x="2348115" y="3936364"/>
                  </a:lnTo>
                  <a:lnTo>
                    <a:pt x="2386635" y="3912910"/>
                  </a:lnTo>
                  <a:lnTo>
                    <a:pt x="2424783" y="3888915"/>
                  </a:lnTo>
                  <a:lnTo>
                    <a:pt x="2462556" y="3864383"/>
                  </a:lnTo>
                  <a:lnTo>
                    <a:pt x="2499947" y="3839319"/>
                  </a:lnTo>
                  <a:lnTo>
                    <a:pt x="2536951" y="3813729"/>
                  </a:lnTo>
                  <a:lnTo>
                    <a:pt x="2573563" y="3787619"/>
                  </a:lnTo>
                  <a:lnTo>
                    <a:pt x="2609777" y="3760993"/>
                  </a:lnTo>
                  <a:lnTo>
                    <a:pt x="2645587" y="3733856"/>
                  </a:lnTo>
                  <a:lnTo>
                    <a:pt x="2680990" y="3706216"/>
                  </a:lnTo>
                  <a:lnTo>
                    <a:pt x="2715979" y="3678075"/>
                  </a:lnTo>
                  <a:lnTo>
                    <a:pt x="2750548" y="3649441"/>
                  </a:lnTo>
                  <a:lnTo>
                    <a:pt x="2784694" y="3620318"/>
                  </a:lnTo>
                  <a:lnTo>
                    <a:pt x="2818409" y="3590712"/>
                  </a:lnTo>
                  <a:lnTo>
                    <a:pt x="2851689" y="3560627"/>
                  </a:lnTo>
                  <a:lnTo>
                    <a:pt x="2884529" y="3530070"/>
                  </a:lnTo>
                  <a:lnTo>
                    <a:pt x="2916923" y="3499046"/>
                  </a:lnTo>
                  <a:lnTo>
                    <a:pt x="2948866" y="3467560"/>
                  </a:lnTo>
                  <a:lnTo>
                    <a:pt x="2980352" y="3435617"/>
                  </a:lnTo>
                  <a:lnTo>
                    <a:pt x="3011376" y="3403224"/>
                  </a:lnTo>
                  <a:lnTo>
                    <a:pt x="3041933" y="3370384"/>
                  </a:lnTo>
                  <a:lnTo>
                    <a:pt x="3072017" y="3337104"/>
                  </a:lnTo>
                  <a:lnTo>
                    <a:pt x="3101624" y="3303388"/>
                  </a:lnTo>
                  <a:lnTo>
                    <a:pt x="3130747" y="3269243"/>
                  </a:lnTo>
                  <a:lnTo>
                    <a:pt x="3159381" y="3234673"/>
                  </a:lnTo>
                  <a:lnTo>
                    <a:pt x="3187521" y="3199684"/>
                  </a:lnTo>
                  <a:lnTo>
                    <a:pt x="3215162" y="3164282"/>
                  </a:lnTo>
                  <a:lnTo>
                    <a:pt x="3242298" y="3128471"/>
                  </a:lnTo>
                  <a:lnTo>
                    <a:pt x="3268924" y="3092257"/>
                  </a:lnTo>
                  <a:lnTo>
                    <a:pt x="3295035" y="3055645"/>
                  </a:lnTo>
                  <a:lnTo>
                    <a:pt x="3320625" y="3018641"/>
                  </a:lnTo>
                  <a:lnTo>
                    <a:pt x="3345688" y="2981250"/>
                  </a:lnTo>
                  <a:lnTo>
                    <a:pt x="3370221" y="2943478"/>
                  </a:lnTo>
                  <a:lnTo>
                    <a:pt x="3394216" y="2905329"/>
                  </a:lnTo>
                  <a:lnTo>
                    <a:pt x="3417669" y="2866809"/>
                  </a:lnTo>
                  <a:lnTo>
                    <a:pt x="3440575" y="2827924"/>
                  </a:lnTo>
                  <a:lnTo>
                    <a:pt x="3462927" y="2788678"/>
                  </a:lnTo>
                  <a:lnTo>
                    <a:pt x="3484722" y="2749078"/>
                  </a:lnTo>
                  <a:lnTo>
                    <a:pt x="3505953" y="2709128"/>
                  </a:lnTo>
                  <a:lnTo>
                    <a:pt x="3526614" y="2668833"/>
                  </a:lnTo>
                  <a:lnTo>
                    <a:pt x="3546702" y="2628200"/>
                  </a:lnTo>
                  <a:lnTo>
                    <a:pt x="3566210" y="2587234"/>
                  </a:lnTo>
                  <a:lnTo>
                    <a:pt x="3585133" y="2545939"/>
                  </a:lnTo>
                  <a:lnTo>
                    <a:pt x="3603465" y="2504322"/>
                  </a:lnTo>
                  <a:lnTo>
                    <a:pt x="3621202" y="2462387"/>
                  </a:lnTo>
                  <a:lnTo>
                    <a:pt x="3638338" y="2420141"/>
                  </a:lnTo>
                  <a:lnTo>
                    <a:pt x="3654867" y="2377587"/>
                  </a:lnTo>
                  <a:lnTo>
                    <a:pt x="3670784" y="2334732"/>
                  </a:lnTo>
                  <a:lnTo>
                    <a:pt x="3686085" y="2291581"/>
                  </a:lnTo>
                  <a:lnTo>
                    <a:pt x="3700762" y="2248140"/>
                  </a:lnTo>
                  <a:lnTo>
                    <a:pt x="3714812" y="2204413"/>
                  </a:lnTo>
                  <a:lnTo>
                    <a:pt x="3728229" y="2160406"/>
                  </a:lnTo>
                  <a:lnTo>
                    <a:pt x="3741007" y="2116125"/>
                  </a:lnTo>
                  <a:lnTo>
                    <a:pt x="3753142" y="2071575"/>
                  </a:lnTo>
                  <a:lnTo>
                    <a:pt x="3764627" y="2026760"/>
                  </a:lnTo>
                  <a:lnTo>
                    <a:pt x="3775457" y="1981687"/>
                  </a:lnTo>
                  <a:lnTo>
                    <a:pt x="3785628" y="1936361"/>
                  </a:lnTo>
                  <a:lnTo>
                    <a:pt x="3795133" y="1890787"/>
                  </a:lnTo>
                  <a:lnTo>
                    <a:pt x="3803968" y="1844971"/>
                  </a:lnTo>
                  <a:lnTo>
                    <a:pt x="3812126" y="1798917"/>
                  </a:lnTo>
                  <a:lnTo>
                    <a:pt x="3819604" y="1752632"/>
                  </a:lnTo>
                  <a:lnTo>
                    <a:pt x="3826394" y="1706120"/>
                  </a:lnTo>
                  <a:lnTo>
                    <a:pt x="3832493" y="1659387"/>
                  </a:lnTo>
                  <a:lnTo>
                    <a:pt x="3837894" y="1612439"/>
                  </a:lnTo>
                  <a:lnTo>
                    <a:pt x="3842592" y="1565280"/>
                  </a:lnTo>
                  <a:lnTo>
                    <a:pt x="3846582" y="1517916"/>
                  </a:lnTo>
                  <a:lnTo>
                    <a:pt x="3849859" y="1470352"/>
                  </a:lnTo>
                  <a:lnTo>
                    <a:pt x="3852416" y="1422595"/>
                  </a:lnTo>
                  <a:lnTo>
                    <a:pt x="3854250" y="1374648"/>
                  </a:lnTo>
                  <a:lnTo>
                    <a:pt x="3855354" y="1326517"/>
                  </a:lnTo>
                  <a:lnTo>
                    <a:pt x="3855723" y="1278209"/>
                  </a:lnTo>
                  <a:lnTo>
                    <a:pt x="3855354" y="1229900"/>
                  </a:lnTo>
                  <a:lnTo>
                    <a:pt x="3854250" y="1181770"/>
                  </a:lnTo>
                  <a:lnTo>
                    <a:pt x="3852416" y="1133823"/>
                  </a:lnTo>
                  <a:lnTo>
                    <a:pt x="3849859" y="1086065"/>
                  </a:lnTo>
                  <a:lnTo>
                    <a:pt x="3846582" y="1038501"/>
                  </a:lnTo>
                  <a:lnTo>
                    <a:pt x="3842592" y="991138"/>
                  </a:lnTo>
                  <a:lnTo>
                    <a:pt x="3837894" y="943979"/>
                  </a:lnTo>
                  <a:lnTo>
                    <a:pt x="3832493" y="897030"/>
                  </a:lnTo>
                  <a:lnTo>
                    <a:pt x="3826394" y="850297"/>
                  </a:lnTo>
                  <a:lnTo>
                    <a:pt x="3819604" y="803786"/>
                  </a:lnTo>
                  <a:lnTo>
                    <a:pt x="3812126" y="757500"/>
                  </a:lnTo>
                  <a:lnTo>
                    <a:pt x="3803968" y="711447"/>
                  </a:lnTo>
                  <a:lnTo>
                    <a:pt x="3795133" y="665630"/>
                  </a:lnTo>
                  <a:lnTo>
                    <a:pt x="3785628" y="620056"/>
                  </a:lnTo>
                  <a:lnTo>
                    <a:pt x="3775457" y="574730"/>
                  </a:lnTo>
                  <a:lnTo>
                    <a:pt x="3764627" y="529657"/>
                  </a:lnTo>
                  <a:lnTo>
                    <a:pt x="3753142" y="484843"/>
                  </a:lnTo>
                  <a:lnTo>
                    <a:pt x="3741007" y="440292"/>
                  </a:lnTo>
                  <a:lnTo>
                    <a:pt x="3728229" y="396011"/>
                  </a:lnTo>
                  <a:lnTo>
                    <a:pt x="3714812" y="352004"/>
                  </a:lnTo>
                  <a:lnTo>
                    <a:pt x="3700762" y="308277"/>
                  </a:lnTo>
                  <a:lnTo>
                    <a:pt x="3686085" y="264836"/>
                  </a:lnTo>
                  <a:lnTo>
                    <a:pt x="3670784" y="221685"/>
                  </a:lnTo>
                  <a:lnTo>
                    <a:pt x="3654867" y="178830"/>
                  </a:lnTo>
                  <a:lnTo>
                    <a:pt x="3638338" y="136277"/>
                  </a:lnTo>
                  <a:lnTo>
                    <a:pt x="3621202" y="94030"/>
                  </a:lnTo>
                  <a:lnTo>
                    <a:pt x="3603465" y="52095"/>
                  </a:lnTo>
                  <a:lnTo>
                    <a:pt x="3585133" y="10478"/>
                  </a:lnTo>
                  <a:lnTo>
                    <a:pt x="358033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C509919-26B1-423E-8B29-5BFA20F64805}"/>
                </a:ext>
              </a:extLst>
            </p:cNvPr>
            <p:cNvSpPr/>
            <p:nvPr/>
          </p:nvSpPr>
          <p:spPr>
            <a:xfrm>
              <a:off x="0" y="0"/>
              <a:ext cx="2412365" cy="4371340"/>
            </a:xfrm>
            <a:custGeom>
              <a:avLst/>
              <a:gdLst/>
              <a:ahLst/>
              <a:cxnLst/>
              <a:rect l="l" t="t" r="r" b="b"/>
              <a:pathLst>
                <a:path w="2412365" h="4371340">
                  <a:moveTo>
                    <a:pt x="632434" y="914895"/>
                  </a:moveTo>
                  <a:lnTo>
                    <a:pt x="0" y="914895"/>
                  </a:lnTo>
                  <a:lnTo>
                    <a:pt x="0" y="4279722"/>
                  </a:lnTo>
                  <a:lnTo>
                    <a:pt x="75069" y="4297769"/>
                  </a:lnTo>
                  <a:lnTo>
                    <a:pt x="124383" y="4308487"/>
                  </a:lnTo>
                  <a:lnTo>
                    <a:pt x="174002" y="4318419"/>
                  </a:lnTo>
                  <a:lnTo>
                    <a:pt x="223901" y="4327550"/>
                  </a:lnTo>
                  <a:lnTo>
                    <a:pt x="274066" y="4335894"/>
                  </a:lnTo>
                  <a:lnTo>
                    <a:pt x="324510" y="4343412"/>
                  </a:lnTo>
                  <a:lnTo>
                    <a:pt x="375208" y="4350118"/>
                  </a:lnTo>
                  <a:lnTo>
                    <a:pt x="426173" y="4356011"/>
                  </a:lnTo>
                  <a:lnTo>
                    <a:pt x="477380" y="4361065"/>
                  </a:lnTo>
                  <a:lnTo>
                    <a:pt x="528828" y="4365295"/>
                  </a:lnTo>
                  <a:lnTo>
                    <a:pt x="580517" y="4368673"/>
                  </a:lnTo>
                  <a:lnTo>
                    <a:pt x="632434" y="4371200"/>
                  </a:lnTo>
                  <a:lnTo>
                    <a:pt x="632434" y="914895"/>
                  </a:lnTo>
                  <a:close/>
                </a:path>
                <a:path w="2412365" h="4371340">
                  <a:moveTo>
                    <a:pt x="659422" y="0"/>
                  </a:moveTo>
                  <a:lnTo>
                    <a:pt x="0" y="0"/>
                  </a:lnTo>
                  <a:lnTo>
                    <a:pt x="0" y="520509"/>
                  </a:lnTo>
                  <a:lnTo>
                    <a:pt x="47828" y="522351"/>
                  </a:lnTo>
                  <a:lnTo>
                    <a:pt x="96215" y="520484"/>
                  </a:lnTo>
                  <a:lnTo>
                    <a:pt x="143586" y="514985"/>
                  </a:lnTo>
                  <a:lnTo>
                    <a:pt x="189801" y="505993"/>
                  </a:lnTo>
                  <a:lnTo>
                    <a:pt x="234721" y="493649"/>
                  </a:lnTo>
                  <a:lnTo>
                    <a:pt x="278206" y="478078"/>
                  </a:lnTo>
                  <a:lnTo>
                    <a:pt x="320116" y="459422"/>
                  </a:lnTo>
                  <a:lnTo>
                    <a:pt x="360324" y="437819"/>
                  </a:lnTo>
                  <a:lnTo>
                    <a:pt x="398691" y="413410"/>
                  </a:lnTo>
                  <a:lnTo>
                    <a:pt x="435076" y="386334"/>
                  </a:lnTo>
                  <a:lnTo>
                    <a:pt x="469341" y="356717"/>
                  </a:lnTo>
                  <a:lnTo>
                    <a:pt x="501345" y="324713"/>
                  </a:lnTo>
                  <a:lnTo>
                    <a:pt x="530961" y="290449"/>
                  </a:lnTo>
                  <a:lnTo>
                    <a:pt x="558038" y="254063"/>
                  </a:lnTo>
                  <a:lnTo>
                    <a:pt x="582447" y="215696"/>
                  </a:lnTo>
                  <a:lnTo>
                    <a:pt x="604050" y="175488"/>
                  </a:lnTo>
                  <a:lnTo>
                    <a:pt x="622706" y="133565"/>
                  </a:lnTo>
                  <a:lnTo>
                    <a:pt x="638276" y="90081"/>
                  </a:lnTo>
                  <a:lnTo>
                    <a:pt x="650633" y="45161"/>
                  </a:lnTo>
                  <a:lnTo>
                    <a:pt x="659422" y="0"/>
                  </a:lnTo>
                  <a:close/>
                </a:path>
                <a:path w="2412365" h="4371340">
                  <a:moveTo>
                    <a:pt x="2412047" y="3078886"/>
                  </a:moveTo>
                  <a:lnTo>
                    <a:pt x="2410180" y="3030512"/>
                  </a:lnTo>
                  <a:lnTo>
                    <a:pt x="2404681" y="2983141"/>
                  </a:lnTo>
                  <a:lnTo>
                    <a:pt x="2395690" y="2936925"/>
                  </a:lnTo>
                  <a:lnTo>
                    <a:pt x="2383345" y="2892006"/>
                  </a:lnTo>
                  <a:lnTo>
                    <a:pt x="2367775" y="2848521"/>
                  </a:lnTo>
                  <a:lnTo>
                    <a:pt x="2349119" y="2806611"/>
                  </a:lnTo>
                  <a:lnTo>
                    <a:pt x="2327516" y="2766390"/>
                  </a:lnTo>
                  <a:lnTo>
                    <a:pt x="2303107" y="2728023"/>
                  </a:lnTo>
                  <a:lnTo>
                    <a:pt x="2276030" y="2691650"/>
                  </a:lnTo>
                  <a:lnTo>
                    <a:pt x="2246414" y="2657386"/>
                  </a:lnTo>
                  <a:lnTo>
                    <a:pt x="2214410" y="2625369"/>
                  </a:lnTo>
                  <a:lnTo>
                    <a:pt x="2180145" y="2595765"/>
                  </a:lnTo>
                  <a:lnTo>
                    <a:pt x="2143760" y="2568689"/>
                  </a:lnTo>
                  <a:lnTo>
                    <a:pt x="2105393" y="2544280"/>
                  </a:lnTo>
                  <a:lnTo>
                    <a:pt x="2065185" y="2522677"/>
                  </a:lnTo>
                  <a:lnTo>
                    <a:pt x="2023262" y="2504021"/>
                  </a:lnTo>
                  <a:lnTo>
                    <a:pt x="1979777" y="2488450"/>
                  </a:lnTo>
                  <a:lnTo>
                    <a:pt x="1934857" y="2476093"/>
                  </a:lnTo>
                  <a:lnTo>
                    <a:pt x="1888642" y="2467102"/>
                  </a:lnTo>
                  <a:lnTo>
                    <a:pt x="1841284" y="2461603"/>
                  </a:lnTo>
                  <a:lnTo>
                    <a:pt x="1792897" y="2459736"/>
                  </a:lnTo>
                  <a:lnTo>
                    <a:pt x="1744510" y="2461603"/>
                  </a:lnTo>
                  <a:lnTo>
                    <a:pt x="1697139" y="2467102"/>
                  </a:lnTo>
                  <a:lnTo>
                    <a:pt x="1650923" y="2476093"/>
                  </a:lnTo>
                  <a:lnTo>
                    <a:pt x="1606016" y="2488450"/>
                  </a:lnTo>
                  <a:lnTo>
                    <a:pt x="1562519" y="2504021"/>
                  </a:lnTo>
                  <a:lnTo>
                    <a:pt x="1520609" y="2522677"/>
                  </a:lnTo>
                  <a:lnTo>
                    <a:pt x="1480400" y="2544280"/>
                  </a:lnTo>
                  <a:lnTo>
                    <a:pt x="1442034" y="2568689"/>
                  </a:lnTo>
                  <a:lnTo>
                    <a:pt x="1405648" y="2595765"/>
                  </a:lnTo>
                  <a:lnTo>
                    <a:pt x="1371384" y="2625369"/>
                  </a:lnTo>
                  <a:lnTo>
                    <a:pt x="1339380" y="2657386"/>
                  </a:lnTo>
                  <a:lnTo>
                    <a:pt x="1309763" y="2691650"/>
                  </a:lnTo>
                  <a:lnTo>
                    <a:pt x="1282687" y="2728023"/>
                  </a:lnTo>
                  <a:lnTo>
                    <a:pt x="1258277" y="2766390"/>
                  </a:lnTo>
                  <a:lnTo>
                    <a:pt x="1236675" y="2806611"/>
                  </a:lnTo>
                  <a:lnTo>
                    <a:pt x="1218018" y="2848521"/>
                  </a:lnTo>
                  <a:lnTo>
                    <a:pt x="1202448" y="2892006"/>
                  </a:lnTo>
                  <a:lnTo>
                    <a:pt x="1190091" y="2936925"/>
                  </a:lnTo>
                  <a:lnTo>
                    <a:pt x="1181100" y="2983141"/>
                  </a:lnTo>
                  <a:lnTo>
                    <a:pt x="1175600" y="3030512"/>
                  </a:lnTo>
                  <a:lnTo>
                    <a:pt x="1173746" y="3078886"/>
                  </a:lnTo>
                  <a:lnTo>
                    <a:pt x="1175600" y="3127273"/>
                  </a:lnTo>
                  <a:lnTo>
                    <a:pt x="1181100" y="3174644"/>
                  </a:lnTo>
                  <a:lnTo>
                    <a:pt x="1190091" y="3220859"/>
                  </a:lnTo>
                  <a:lnTo>
                    <a:pt x="1202448" y="3265779"/>
                  </a:lnTo>
                  <a:lnTo>
                    <a:pt x="1218018" y="3309264"/>
                  </a:lnTo>
                  <a:lnTo>
                    <a:pt x="1236675" y="3351174"/>
                  </a:lnTo>
                  <a:lnTo>
                    <a:pt x="1258277" y="3391395"/>
                  </a:lnTo>
                  <a:lnTo>
                    <a:pt x="1282687" y="3429762"/>
                  </a:lnTo>
                  <a:lnTo>
                    <a:pt x="1309763" y="3466134"/>
                  </a:lnTo>
                  <a:lnTo>
                    <a:pt x="1339380" y="3500399"/>
                  </a:lnTo>
                  <a:lnTo>
                    <a:pt x="1371384" y="3532416"/>
                  </a:lnTo>
                  <a:lnTo>
                    <a:pt x="1405648" y="3562019"/>
                  </a:lnTo>
                  <a:lnTo>
                    <a:pt x="1442034" y="3589096"/>
                  </a:lnTo>
                  <a:lnTo>
                    <a:pt x="1480400" y="3613505"/>
                  </a:lnTo>
                  <a:lnTo>
                    <a:pt x="1520609" y="3635108"/>
                  </a:lnTo>
                  <a:lnTo>
                    <a:pt x="1562519" y="3653764"/>
                  </a:lnTo>
                  <a:lnTo>
                    <a:pt x="1606016" y="3669334"/>
                  </a:lnTo>
                  <a:lnTo>
                    <a:pt x="1650923" y="3681692"/>
                  </a:lnTo>
                  <a:lnTo>
                    <a:pt x="1697139" y="3690683"/>
                  </a:lnTo>
                  <a:lnTo>
                    <a:pt x="1744510" y="3696182"/>
                  </a:lnTo>
                  <a:lnTo>
                    <a:pt x="1792897" y="3698036"/>
                  </a:lnTo>
                  <a:lnTo>
                    <a:pt x="1841284" y="3696182"/>
                  </a:lnTo>
                  <a:lnTo>
                    <a:pt x="1888642" y="3690683"/>
                  </a:lnTo>
                  <a:lnTo>
                    <a:pt x="1934857" y="3681692"/>
                  </a:lnTo>
                  <a:lnTo>
                    <a:pt x="1979777" y="3669334"/>
                  </a:lnTo>
                  <a:lnTo>
                    <a:pt x="2023262" y="3653764"/>
                  </a:lnTo>
                  <a:lnTo>
                    <a:pt x="2065185" y="3635108"/>
                  </a:lnTo>
                  <a:lnTo>
                    <a:pt x="2105393" y="3613505"/>
                  </a:lnTo>
                  <a:lnTo>
                    <a:pt x="2143760" y="3589096"/>
                  </a:lnTo>
                  <a:lnTo>
                    <a:pt x="2180145" y="3562019"/>
                  </a:lnTo>
                  <a:lnTo>
                    <a:pt x="2214410" y="3532416"/>
                  </a:lnTo>
                  <a:lnTo>
                    <a:pt x="2246414" y="3500399"/>
                  </a:lnTo>
                  <a:lnTo>
                    <a:pt x="2276030" y="3466134"/>
                  </a:lnTo>
                  <a:lnTo>
                    <a:pt x="2303107" y="3429762"/>
                  </a:lnTo>
                  <a:lnTo>
                    <a:pt x="2327516" y="3391395"/>
                  </a:lnTo>
                  <a:lnTo>
                    <a:pt x="2349119" y="3351174"/>
                  </a:lnTo>
                  <a:lnTo>
                    <a:pt x="2367775" y="3309264"/>
                  </a:lnTo>
                  <a:lnTo>
                    <a:pt x="2383345" y="3265779"/>
                  </a:lnTo>
                  <a:lnTo>
                    <a:pt x="2395690" y="3220859"/>
                  </a:lnTo>
                  <a:lnTo>
                    <a:pt x="2404681" y="3174644"/>
                  </a:lnTo>
                  <a:lnTo>
                    <a:pt x="2410180" y="3127273"/>
                  </a:lnTo>
                  <a:lnTo>
                    <a:pt x="2412047" y="3078886"/>
                  </a:lnTo>
                  <a:close/>
                </a:path>
                <a:path w="2412365" h="4371340">
                  <a:moveTo>
                    <a:pt x="2412047" y="1534045"/>
                  </a:moveTo>
                  <a:lnTo>
                    <a:pt x="2410180" y="1485658"/>
                  </a:lnTo>
                  <a:lnTo>
                    <a:pt x="2404681" y="1438287"/>
                  </a:lnTo>
                  <a:lnTo>
                    <a:pt x="2395690" y="1392072"/>
                  </a:lnTo>
                  <a:lnTo>
                    <a:pt x="2383345" y="1347152"/>
                  </a:lnTo>
                  <a:lnTo>
                    <a:pt x="2367775" y="1303667"/>
                  </a:lnTo>
                  <a:lnTo>
                    <a:pt x="2349119" y="1261757"/>
                  </a:lnTo>
                  <a:lnTo>
                    <a:pt x="2327516" y="1221549"/>
                  </a:lnTo>
                  <a:lnTo>
                    <a:pt x="2303107" y="1183182"/>
                  </a:lnTo>
                  <a:lnTo>
                    <a:pt x="2276030" y="1146797"/>
                  </a:lnTo>
                  <a:lnTo>
                    <a:pt x="2246414" y="1112532"/>
                  </a:lnTo>
                  <a:lnTo>
                    <a:pt x="2214410" y="1080528"/>
                  </a:lnTo>
                  <a:lnTo>
                    <a:pt x="2180145" y="1050912"/>
                  </a:lnTo>
                  <a:lnTo>
                    <a:pt x="2143760" y="1023835"/>
                  </a:lnTo>
                  <a:lnTo>
                    <a:pt x="2105393" y="999426"/>
                  </a:lnTo>
                  <a:lnTo>
                    <a:pt x="2065185" y="977823"/>
                  </a:lnTo>
                  <a:lnTo>
                    <a:pt x="2023262" y="959167"/>
                  </a:lnTo>
                  <a:lnTo>
                    <a:pt x="1979777" y="943597"/>
                  </a:lnTo>
                  <a:lnTo>
                    <a:pt x="1934857" y="931240"/>
                  </a:lnTo>
                  <a:lnTo>
                    <a:pt x="1888642" y="922248"/>
                  </a:lnTo>
                  <a:lnTo>
                    <a:pt x="1841284" y="916749"/>
                  </a:lnTo>
                  <a:lnTo>
                    <a:pt x="1792897" y="914895"/>
                  </a:lnTo>
                  <a:lnTo>
                    <a:pt x="1744510" y="916749"/>
                  </a:lnTo>
                  <a:lnTo>
                    <a:pt x="1697139" y="922248"/>
                  </a:lnTo>
                  <a:lnTo>
                    <a:pt x="1650923" y="931240"/>
                  </a:lnTo>
                  <a:lnTo>
                    <a:pt x="1606016" y="943597"/>
                  </a:lnTo>
                  <a:lnTo>
                    <a:pt x="1562519" y="959167"/>
                  </a:lnTo>
                  <a:lnTo>
                    <a:pt x="1520609" y="977823"/>
                  </a:lnTo>
                  <a:lnTo>
                    <a:pt x="1480400" y="999426"/>
                  </a:lnTo>
                  <a:lnTo>
                    <a:pt x="1442034" y="1023835"/>
                  </a:lnTo>
                  <a:lnTo>
                    <a:pt x="1405648" y="1050912"/>
                  </a:lnTo>
                  <a:lnTo>
                    <a:pt x="1371384" y="1080528"/>
                  </a:lnTo>
                  <a:lnTo>
                    <a:pt x="1339380" y="1112532"/>
                  </a:lnTo>
                  <a:lnTo>
                    <a:pt x="1309763" y="1146797"/>
                  </a:lnTo>
                  <a:lnTo>
                    <a:pt x="1282687" y="1183182"/>
                  </a:lnTo>
                  <a:lnTo>
                    <a:pt x="1258277" y="1221549"/>
                  </a:lnTo>
                  <a:lnTo>
                    <a:pt x="1236675" y="1261757"/>
                  </a:lnTo>
                  <a:lnTo>
                    <a:pt x="1218018" y="1303667"/>
                  </a:lnTo>
                  <a:lnTo>
                    <a:pt x="1202448" y="1347152"/>
                  </a:lnTo>
                  <a:lnTo>
                    <a:pt x="1190091" y="1392072"/>
                  </a:lnTo>
                  <a:lnTo>
                    <a:pt x="1181100" y="1438287"/>
                  </a:lnTo>
                  <a:lnTo>
                    <a:pt x="1175600" y="1485658"/>
                  </a:lnTo>
                  <a:lnTo>
                    <a:pt x="1173746" y="1534045"/>
                  </a:lnTo>
                  <a:lnTo>
                    <a:pt x="1175600" y="1582432"/>
                  </a:lnTo>
                  <a:lnTo>
                    <a:pt x="1181100" y="1629791"/>
                  </a:lnTo>
                  <a:lnTo>
                    <a:pt x="1190091" y="1676006"/>
                  </a:lnTo>
                  <a:lnTo>
                    <a:pt x="1202448" y="1720926"/>
                  </a:lnTo>
                  <a:lnTo>
                    <a:pt x="1218018" y="1764411"/>
                  </a:lnTo>
                  <a:lnTo>
                    <a:pt x="1236675" y="1806333"/>
                  </a:lnTo>
                  <a:lnTo>
                    <a:pt x="1258277" y="1846541"/>
                  </a:lnTo>
                  <a:lnTo>
                    <a:pt x="1282687" y="1884908"/>
                  </a:lnTo>
                  <a:lnTo>
                    <a:pt x="1309763" y="1921281"/>
                  </a:lnTo>
                  <a:lnTo>
                    <a:pt x="1339380" y="1955546"/>
                  </a:lnTo>
                  <a:lnTo>
                    <a:pt x="1371384" y="1987562"/>
                  </a:lnTo>
                  <a:lnTo>
                    <a:pt x="1405648" y="2017166"/>
                  </a:lnTo>
                  <a:lnTo>
                    <a:pt x="1442034" y="2044255"/>
                  </a:lnTo>
                  <a:lnTo>
                    <a:pt x="1480400" y="2068664"/>
                  </a:lnTo>
                  <a:lnTo>
                    <a:pt x="1520609" y="2090254"/>
                  </a:lnTo>
                  <a:lnTo>
                    <a:pt x="1562519" y="2108911"/>
                  </a:lnTo>
                  <a:lnTo>
                    <a:pt x="1606016" y="2124481"/>
                  </a:lnTo>
                  <a:lnTo>
                    <a:pt x="1650923" y="2136838"/>
                  </a:lnTo>
                  <a:lnTo>
                    <a:pt x="1697139" y="2145830"/>
                  </a:lnTo>
                  <a:lnTo>
                    <a:pt x="1744510" y="2151329"/>
                  </a:lnTo>
                  <a:lnTo>
                    <a:pt x="1792897" y="2153196"/>
                  </a:lnTo>
                  <a:lnTo>
                    <a:pt x="1841284" y="2151329"/>
                  </a:lnTo>
                  <a:lnTo>
                    <a:pt x="1888642" y="2145830"/>
                  </a:lnTo>
                  <a:lnTo>
                    <a:pt x="1934857" y="2136838"/>
                  </a:lnTo>
                  <a:lnTo>
                    <a:pt x="1979777" y="2124481"/>
                  </a:lnTo>
                  <a:lnTo>
                    <a:pt x="2023262" y="2108911"/>
                  </a:lnTo>
                  <a:lnTo>
                    <a:pt x="2065185" y="2090254"/>
                  </a:lnTo>
                  <a:lnTo>
                    <a:pt x="2105393" y="2068664"/>
                  </a:lnTo>
                  <a:lnTo>
                    <a:pt x="2143760" y="2044255"/>
                  </a:lnTo>
                  <a:lnTo>
                    <a:pt x="2180145" y="2017166"/>
                  </a:lnTo>
                  <a:lnTo>
                    <a:pt x="2214410" y="1987562"/>
                  </a:lnTo>
                  <a:lnTo>
                    <a:pt x="2246414" y="1955546"/>
                  </a:lnTo>
                  <a:lnTo>
                    <a:pt x="2276030" y="1921281"/>
                  </a:lnTo>
                  <a:lnTo>
                    <a:pt x="2303107" y="1884908"/>
                  </a:lnTo>
                  <a:lnTo>
                    <a:pt x="2327516" y="1846541"/>
                  </a:lnTo>
                  <a:lnTo>
                    <a:pt x="2349119" y="1806333"/>
                  </a:lnTo>
                  <a:lnTo>
                    <a:pt x="2367775" y="1764411"/>
                  </a:lnTo>
                  <a:lnTo>
                    <a:pt x="2383345" y="1720926"/>
                  </a:lnTo>
                  <a:lnTo>
                    <a:pt x="2395690" y="1676006"/>
                  </a:lnTo>
                  <a:lnTo>
                    <a:pt x="2404681" y="1629791"/>
                  </a:lnTo>
                  <a:lnTo>
                    <a:pt x="2410180" y="1582432"/>
                  </a:lnTo>
                  <a:lnTo>
                    <a:pt x="2412047" y="1534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6D705AC-E4A5-4883-AE10-3B0765BF6E44}"/>
              </a:ext>
            </a:extLst>
          </p:cNvPr>
          <p:cNvGrpSpPr/>
          <p:nvPr userDrawn="1"/>
        </p:nvGrpSpPr>
        <p:grpSpPr>
          <a:xfrm>
            <a:off x="457443" y="5647828"/>
            <a:ext cx="2377895" cy="697410"/>
            <a:chOff x="540006" y="5620593"/>
            <a:chExt cx="2377895" cy="697410"/>
          </a:xfrm>
        </p:grpSpPr>
        <p:grpSp>
          <p:nvGrpSpPr>
            <p:cNvPr id="11" name="object 5">
              <a:extLst>
                <a:ext uri="{FF2B5EF4-FFF2-40B4-BE49-F238E27FC236}">
                  <a16:creationId xmlns:a16="http://schemas.microsoft.com/office/drawing/2014/main" id="{9116B19C-EC2B-425A-BDDC-2A14CD0A75E5}"/>
                </a:ext>
              </a:extLst>
            </p:cNvPr>
            <p:cNvGrpSpPr/>
            <p:nvPr/>
          </p:nvGrpSpPr>
          <p:grpSpPr>
            <a:xfrm>
              <a:off x="540006" y="5620593"/>
              <a:ext cx="693420" cy="693420"/>
              <a:chOff x="540006" y="5620593"/>
              <a:chExt cx="693420" cy="69342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CEB2F3D5-D2D0-407F-AE72-4C613232B27D}"/>
                  </a:ext>
                </a:extLst>
              </p:cNvPr>
              <p:cNvSpPr/>
              <p:nvPr/>
            </p:nvSpPr>
            <p:spPr>
              <a:xfrm>
                <a:off x="540006" y="5620593"/>
                <a:ext cx="693420" cy="693420"/>
              </a:xfrm>
              <a:custGeom>
                <a:avLst/>
                <a:gdLst/>
                <a:ahLst/>
                <a:cxnLst/>
                <a:rect l="l" t="t" r="r" b="b"/>
                <a:pathLst>
                  <a:path w="693419" h="693420">
                    <a:moveTo>
                      <a:pt x="346608" y="0"/>
                    </a:moveTo>
                    <a:lnTo>
                      <a:pt x="299575" y="3164"/>
                    </a:lnTo>
                    <a:lnTo>
                      <a:pt x="254465" y="12381"/>
                    </a:lnTo>
                    <a:lnTo>
                      <a:pt x="211692" y="27238"/>
                    </a:lnTo>
                    <a:lnTo>
                      <a:pt x="171668" y="47322"/>
                    </a:lnTo>
                    <a:lnTo>
                      <a:pt x="134806" y="72220"/>
                    </a:lnTo>
                    <a:lnTo>
                      <a:pt x="101519" y="101519"/>
                    </a:lnTo>
                    <a:lnTo>
                      <a:pt x="72220" y="134806"/>
                    </a:lnTo>
                    <a:lnTo>
                      <a:pt x="47322" y="171668"/>
                    </a:lnTo>
                    <a:lnTo>
                      <a:pt x="27238" y="211692"/>
                    </a:lnTo>
                    <a:lnTo>
                      <a:pt x="12381" y="254465"/>
                    </a:lnTo>
                    <a:lnTo>
                      <a:pt x="3164" y="299575"/>
                    </a:lnTo>
                    <a:lnTo>
                      <a:pt x="0" y="346608"/>
                    </a:lnTo>
                    <a:lnTo>
                      <a:pt x="3164" y="393641"/>
                    </a:lnTo>
                    <a:lnTo>
                      <a:pt x="12381" y="438750"/>
                    </a:lnTo>
                    <a:lnTo>
                      <a:pt x="27238" y="481524"/>
                    </a:lnTo>
                    <a:lnTo>
                      <a:pt x="47322" y="521548"/>
                    </a:lnTo>
                    <a:lnTo>
                      <a:pt x="72220" y="558410"/>
                    </a:lnTo>
                    <a:lnTo>
                      <a:pt x="101519" y="591697"/>
                    </a:lnTo>
                    <a:lnTo>
                      <a:pt x="134806" y="620996"/>
                    </a:lnTo>
                    <a:lnTo>
                      <a:pt x="171668" y="645894"/>
                    </a:lnTo>
                    <a:lnTo>
                      <a:pt x="211692" y="665978"/>
                    </a:lnTo>
                    <a:lnTo>
                      <a:pt x="254465" y="680835"/>
                    </a:lnTo>
                    <a:lnTo>
                      <a:pt x="299575" y="690052"/>
                    </a:lnTo>
                    <a:lnTo>
                      <a:pt x="346608" y="693216"/>
                    </a:lnTo>
                    <a:lnTo>
                      <a:pt x="393641" y="690052"/>
                    </a:lnTo>
                    <a:lnTo>
                      <a:pt x="438750" y="680835"/>
                    </a:lnTo>
                    <a:lnTo>
                      <a:pt x="481524" y="665978"/>
                    </a:lnTo>
                    <a:lnTo>
                      <a:pt x="521548" y="645894"/>
                    </a:lnTo>
                    <a:lnTo>
                      <a:pt x="558410" y="620996"/>
                    </a:lnTo>
                    <a:lnTo>
                      <a:pt x="591697" y="591697"/>
                    </a:lnTo>
                    <a:lnTo>
                      <a:pt x="620996" y="558410"/>
                    </a:lnTo>
                    <a:lnTo>
                      <a:pt x="645894" y="521548"/>
                    </a:lnTo>
                    <a:lnTo>
                      <a:pt x="665978" y="481524"/>
                    </a:lnTo>
                    <a:lnTo>
                      <a:pt x="680835" y="438750"/>
                    </a:lnTo>
                    <a:lnTo>
                      <a:pt x="690052" y="393641"/>
                    </a:lnTo>
                    <a:lnTo>
                      <a:pt x="693216" y="346608"/>
                    </a:lnTo>
                    <a:lnTo>
                      <a:pt x="690052" y="299575"/>
                    </a:lnTo>
                    <a:lnTo>
                      <a:pt x="680835" y="254465"/>
                    </a:lnTo>
                    <a:lnTo>
                      <a:pt x="665978" y="211692"/>
                    </a:lnTo>
                    <a:lnTo>
                      <a:pt x="645894" y="171668"/>
                    </a:lnTo>
                    <a:lnTo>
                      <a:pt x="620996" y="134806"/>
                    </a:lnTo>
                    <a:lnTo>
                      <a:pt x="591697" y="101519"/>
                    </a:lnTo>
                    <a:lnTo>
                      <a:pt x="558410" y="72220"/>
                    </a:lnTo>
                    <a:lnTo>
                      <a:pt x="521548" y="47322"/>
                    </a:lnTo>
                    <a:lnTo>
                      <a:pt x="481524" y="27238"/>
                    </a:lnTo>
                    <a:lnTo>
                      <a:pt x="438750" y="12381"/>
                    </a:lnTo>
                    <a:lnTo>
                      <a:pt x="393641" y="3164"/>
                    </a:lnTo>
                    <a:lnTo>
                      <a:pt x="346608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B5200BC5-C213-438C-988E-94BFFE0FBE59}"/>
                  </a:ext>
                </a:extLst>
              </p:cNvPr>
              <p:cNvSpPr/>
              <p:nvPr/>
            </p:nvSpPr>
            <p:spPr>
              <a:xfrm>
                <a:off x="737633" y="5743956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8">
                <a:extLst>
                  <a:ext uri="{FF2B5EF4-FFF2-40B4-BE49-F238E27FC236}">
                    <a16:creationId xmlns:a16="http://schemas.microsoft.com/office/drawing/2014/main" id="{6D3D0E2E-8859-4605-8DFB-A1B64880B1C0}"/>
                  </a:ext>
                </a:extLst>
              </p:cNvPr>
              <p:cNvSpPr/>
              <p:nvPr/>
            </p:nvSpPr>
            <p:spPr>
              <a:xfrm>
                <a:off x="932987" y="5926523"/>
                <a:ext cx="138620" cy="13863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9">
                <a:extLst>
                  <a:ext uri="{FF2B5EF4-FFF2-40B4-BE49-F238E27FC236}">
                    <a16:creationId xmlns:a16="http://schemas.microsoft.com/office/drawing/2014/main" id="{B1953ED6-CCE6-4168-ADB1-C3206FA26E87}"/>
                  </a:ext>
                </a:extLst>
              </p:cNvPr>
              <p:cNvSpPr/>
              <p:nvPr/>
            </p:nvSpPr>
            <p:spPr>
              <a:xfrm>
                <a:off x="932987" y="6099465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38263CA-2D91-46EC-8CC2-EF250C5EF55D}"/>
                </a:ext>
              </a:extLst>
            </p:cNvPr>
            <p:cNvSpPr/>
            <p:nvPr/>
          </p:nvSpPr>
          <p:spPr>
            <a:xfrm>
              <a:off x="1353972" y="5773686"/>
              <a:ext cx="92710" cy="323215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FC075F1-B17D-4864-A849-3D74494DA88F}"/>
                </a:ext>
              </a:extLst>
            </p:cNvPr>
            <p:cNvSpPr/>
            <p:nvPr/>
          </p:nvSpPr>
          <p:spPr>
            <a:xfrm>
              <a:off x="1518626" y="5761633"/>
              <a:ext cx="456565" cy="335280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449EC3A-0D03-4B46-A006-652D0919CE7E}"/>
                </a:ext>
              </a:extLst>
            </p:cNvPr>
            <p:cNvSpPr/>
            <p:nvPr/>
          </p:nvSpPr>
          <p:spPr>
            <a:xfrm>
              <a:off x="2027344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4E8E924-51CE-4945-8C27-D9403DC3E640}"/>
                </a:ext>
              </a:extLst>
            </p:cNvPr>
            <p:cNvSpPr/>
            <p:nvPr/>
          </p:nvSpPr>
          <p:spPr>
            <a:xfrm>
              <a:off x="2428201" y="5653176"/>
              <a:ext cx="92710" cy="443865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64658B0-4237-44AF-89AB-F0A7DBDF8611}"/>
                </a:ext>
              </a:extLst>
            </p:cNvPr>
            <p:cNvSpPr/>
            <p:nvPr/>
          </p:nvSpPr>
          <p:spPr>
            <a:xfrm>
              <a:off x="2570556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16E0482A-D4DC-4B0D-8490-2FE8FBD516F0}"/>
                </a:ext>
              </a:extLst>
            </p:cNvPr>
            <p:cNvSpPr/>
            <p:nvPr/>
          </p:nvSpPr>
          <p:spPr>
            <a:xfrm>
              <a:off x="1343892" y="5621769"/>
              <a:ext cx="112725" cy="112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B470963-CCB2-4AA7-89E9-AD46B48F31D0}"/>
                </a:ext>
              </a:extLst>
            </p:cNvPr>
            <p:cNvSpPr/>
            <p:nvPr/>
          </p:nvSpPr>
          <p:spPr>
            <a:xfrm>
              <a:off x="1354264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A5DFE2D7-67DA-4DA4-BB18-6B94728B370B}"/>
                </a:ext>
              </a:extLst>
            </p:cNvPr>
            <p:cNvSpPr/>
            <p:nvPr/>
          </p:nvSpPr>
          <p:spPr>
            <a:xfrm>
              <a:off x="1453741" y="6204922"/>
              <a:ext cx="98425" cy="108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8B265C4-1B2F-4151-885A-07CE13D59B92}"/>
                </a:ext>
              </a:extLst>
            </p:cNvPr>
            <p:cNvSpPr/>
            <p:nvPr/>
          </p:nvSpPr>
          <p:spPr>
            <a:xfrm>
              <a:off x="1619604" y="6163043"/>
              <a:ext cx="52069" cy="151130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6100A05-DCF9-453A-B4DB-8EAFD766A7E5}"/>
                </a:ext>
              </a:extLst>
            </p:cNvPr>
            <p:cNvSpPr/>
            <p:nvPr/>
          </p:nvSpPr>
          <p:spPr>
            <a:xfrm>
              <a:off x="1727455" y="6204923"/>
              <a:ext cx="113068" cy="113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8FC00666-8F22-4804-9195-93EB4A67313C}"/>
                </a:ext>
              </a:extLst>
            </p:cNvPr>
            <p:cNvSpPr/>
            <p:nvPr/>
          </p:nvSpPr>
          <p:spPr>
            <a:xfrm>
              <a:off x="1909216" y="6209115"/>
              <a:ext cx="57150" cy="104775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4668CF2-AB69-4C5E-8A9E-0A74F9C92A07}"/>
                </a:ext>
              </a:extLst>
            </p:cNvPr>
            <p:cNvSpPr/>
            <p:nvPr/>
          </p:nvSpPr>
          <p:spPr>
            <a:xfrm>
              <a:off x="2032147" y="6204922"/>
              <a:ext cx="151180" cy="1088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0DF7642F-D53A-4C46-8406-81ADE0ADF806}"/>
                </a:ext>
              </a:extLst>
            </p:cNvPr>
            <p:cNvSpPr/>
            <p:nvPr/>
          </p:nvSpPr>
          <p:spPr>
            <a:xfrm>
              <a:off x="2249733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AA284E4-0BE4-4D39-AC47-AC9A6D16FBBB}"/>
                </a:ext>
              </a:extLst>
            </p:cNvPr>
            <p:cNvSpPr/>
            <p:nvPr/>
          </p:nvSpPr>
          <p:spPr>
            <a:xfrm>
              <a:off x="2428775" y="6180843"/>
              <a:ext cx="53340" cy="133350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F1C771DC-E46F-4CF6-AD63-37F0E3F52AFF}"/>
                </a:ext>
              </a:extLst>
            </p:cNvPr>
            <p:cNvSpPr/>
            <p:nvPr/>
          </p:nvSpPr>
          <p:spPr>
            <a:xfrm>
              <a:off x="2551899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384C0C3-A569-4CC8-BA2C-C624F273586A}"/>
                </a:ext>
              </a:extLst>
            </p:cNvPr>
            <p:cNvSpPr/>
            <p:nvPr/>
          </p:nvSpPr>
          <p:spPr>
            <a:xfrm>
              <a:off x="2645312" y="6204927"/>
              <a:ext cx="100507" cy="1130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6B6CD14-140E-4926-AFF4-3BA75D935329}"/>
                </a:ext>
              </a:extLst>
            </p:cNvPr>
            <p:cNvSpPr/>
            <p:nvPr/>
          </p:nvSpPr>
          <p:spPr>
            <a:xfrm>
              <a:off x="2804047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A371976-E3F8-4CFE-8C6F-74BED401121C}"/>
                </a:ext>
              </a:extLst>
            </p:cNvPr>
            <p:cNvSpPr/>
            <p:nvPr/>
          </p:nvSpPr>
          <p:spPr>
            <a:xfrm>
              <a:off x="1351619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9F23B1D-1140-480C-9FCF-2DAE377F9F00}"/>
                </a:ext>
              </a:extLst>
            </p:cNvPr>
            <p:cNvSpPr/>
            <p:nvPr/>
          </p:nvSpPr>
          <p:spPr>
            <a:xfrm>
              <a:off x="2549307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403ADA16-F52A-4BF1-A292-F6772CD09F0B}"/>
                </a:ext>
              </a:extLst>
            </p:cNvPr>
            <p:cNvSpPr/>
            <p:nvPr/>
          </p:nvSpPr>
          <p:spPr>
            <a:xfrm>
              <a:off x="741497" y="5926528"/>
              <a:ext cx="131445" cy="387350"/>
            </a:xfrm>
            <a:custGeom>
              <a:avLst/>
              <a:gdLst/>
              <a:ahLst/>
              <a:cxnLst/>
              <a:rect l="l" t="t" r="r" b="b"/>
              <a:pathLst>
                <a:path w="131444" h="387350">
                  <a:moveTo>
                    <a:pt x="130886" y="0"/>
                  </a:moveTo>
                  <a:lnTo>
                    <a:pt x="0" y="0"/>
                  </a:lnTo>
                  <a:lnTo>
                    <a:pt x="0" y="355434"/>
                  </a:lnTo>
                  <a:lnTo>
                    <a:pt x="30812" y="367901"/>
                  </a:lnTo>
                  <a:lnTo>
                    <a:pt x="63004" y="377415"/>
                  </a:lnTo>
                  <a:lnTo>
                    <a:pt x="96415" y="383809"/>
                  </a:lnTo>
                  <a:lnTo>
                    <a:pt x="130886" y="386918"/>
                  </a:lnTo>
                  <a:lnTo>
                    <a:pt x="1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9B11A1DA-3512-455B-95BF-6C5F4F1E5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0888" y="6078617"/>
            <a:ext cx="5741987" cy="346075"/>
          </a:xfrm>
        </p:spPr>
        <p:txBody>
          <a:bodyPr>
            <a:noAutofit/>
          </a:bodyPr>
          <a:lstStyle>
            <a:lvl1pPr algn="r">
              <a:defRPr sz="2200"/>
            </a:lvl1pPr>
          </a:lstStyle>
          <a:p>
            <a:pPr lvl="0"/>
            <a:r>
              <a:rPr lang="it-IT"/>
              <a:t>Luogo e data</a:t>
            </a:r>
          </a:p>
        </p:txBody>
      </p:sp>
    </p:spTree>
    <p:extLst>
      <p:ext uri="{BB962C8B-B14F-4D97-AF65-F5344CB8AC3E}">
        <p14:creationId xmlns:p14="http://schemas.microsoft.com/office/powerpoint/2010/main" val="27099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D6809-9C3F-4FC3-B1E8-5F50B06C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D702B-CADA-49D0-8493-7D49C0B7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E5045-673B-4A03-842B-9C8B85C87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91CA7-C941-489B-B7B3-8E24A119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FEF9-8966-4697-905A-B0BF2CEA2867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DE9B3-8E03-494B-824C-0D0C182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75EA7C-A1DD-475C-A52B-E6D81A3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A938-066A-4A67-88E8-1E367C732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4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B789A-3313-45E1-9AF8-AE51618F7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D19F9-90C7-4B77-8800-00BE9BCF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745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47178-77DF-4668-B6EB-EF59A147B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CC2AE-FAD3-41BB-B97A-0930B12C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776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DEEDAB-8A5B-4732-A5E4-35BA81FF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3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E4A5B-AF11-452C-849C-C498E9A74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33099"/>
            <a:ext cx="10515600" cy="2129376"/>
          </a:xfrm>
        </p:spPr>
        <p:txBody>
          <a:bodyPr anchor="ctr"/>
          <a:lstStyle>
            <a:lvl1pPr algn="ctr">
              <a:lnSpc>
                <a:spcPts val="54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it-IT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228A6-4383-42BA-A00D-B6514FF631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18001"/>
            <a:ext cx="10515600" cy="1500187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Sottotitolo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82A4A0-8FFD-4944-9E20-506750EAC1F6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8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ina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4FC9485-1641-4882-B3CA-8478E7FC5F2E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1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_s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E79DB403-0D67-4BEE-B2D8-CC038E02B210}"/>
              </a:ext>
            </a:extLst>
          </p:cNvPr>
          <p:cNvSpPr/>
          <p:nvPr userDrawn="1"/>
        </p:nvSpPr>
        <p:spPr>
          <a:xfrm>
            <a:off x="0" y="0"/>
            <a:ext cx="6096635" cy="6858000"/>
          </a:xfrm>
          <a:custGeom>
            <a:avLst/>
            <a:gdLst/>
            <a:ahLst/>
            <a:cxnLst/>
            <a:rect l="l" t="t" r="r" b="b"/>
            <a:pathLst>
              <a:path w="6096635" h="6858000">
                <a:moveTo>
                  <a:pt x="6096063" y="0"/>
                </a:moveTo>
                <a:lnTo>
                  <a:pt x="0" y="0"/>
                </a:lnTo>
                <a:lnTo>
                  <a:pt x="0" y="6858000"/>
                </a:lnTo>
                <a:lnTo>
                  <a:pt x="6096063" y="6858000"/>
                </a:lnTo>
                <a:lnTo>
                  <a:pt x="6096063" y="0"/>
                </a:lnTo>
                <a:close/>
              </a:path>
            </a:pathLst>
          </a:custGeom>
          <a:solidFill>
            <a:srgbClr val="13A5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524386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86" y="1240252"/>
            <a:ext cx="3074926" cy="30716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Chi_sono_sfondo_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970493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0493" y="1240252"/>
            <a:ext cx="3074926" cy="3071660"/>
          </a:xfrm>
          <a:prstGeom prst="ellipse">
            <a:avLst/>
          </a:prstGeom>
          <a:solidFill>
            <a:srgbClr val="13A538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74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074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D22899-6373-4109-B74F-3FBFD4349950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1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_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720049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1819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3105604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1039771" y="4721048"/>
            <a:ext cx="501554" cy="495950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1068369" y="4080153"/>
            <a:ext cx="501554" cy="495950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1039768" y="5361943"/>
            <a:ext cx="501554" cy="495950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3523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3525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3526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79" name="bg object 17">
            <a:extLst>
              <a:ext uri="{FF2B5EF4-FFF2-40B4-BE49-F238E27FC236}">
                <a16:creationId xmlns:a16="http://schemas.microsoft.com/office/drawing/2014/main" id="{E0C1FB8B-E93A-4AD0-B836-6193C3F71828}"/>
              </a:ext>
            </a:extLst>
          </p:cNvPr>
          <p:cNvSpPr/>
          <p:nvPr userDrawn="1"/>
        </p:nvSpPr>
        <p:spPr>
          <a:xfrm>
            <a:off x="7831191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F41975A4-94D2-414F-B779-ECBD27B700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2961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2" name="Segnaposto testo 63">
            <a:extLst>
              <a:ext uri="{FF2B5EF4-FFF2-40B4-BE49-F238E27FC236}">
                <a16:creationId xmlns:a16="http://schemas.microsoft.com/office/drawing/2014/main" id="{3C718D7D-7071-4F61-9089-09DBC652C3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2109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83" name="object 3">
            <a:extLst>
              <a:ext uri="{FF2B5EF4-FFF2-40B4-BE49-F238E27FC236}">
                <a16:creationId xmlns:a16="http://schemas.microsoft.com/office/drawing/2014/main" id="{22821613-C7BC-427B-9C27-0339799A563A}"/>
              </a:ext>
            </a:extLst>
          </p:cNvPr>
          <p:cNvGrpSpPr/>
          <p:nvPr userDrawn="1"/>
        </p:nvGrpSpPr>
        <p:grpSpPr>
          <a:xfrm>
            <a:off x="7150913" y="4721048"/>
            <a:ext cx="501554" cy="495950"/>
            <a:chOff x="6970341" y="3148293"/>
            <a:chExt cx="568325" cy="561975"/>
          </a:xfrm>
        </p:grpSpPr>
        <p:sp>
          <p:nvSpPr>
            <p:cNvPr id="84" name="object 4">
              <a:extLst>
                <a:ext uri="{FF2B5EF4-FFF2-40B4-BE49-F238E27FC236}">
                  <a16:creationId xmlns:a16="http://schemas.microsoft.com/office/drawing/2014/main" id="{8D0A7527-4970-40AC-900C-7427F47E31E3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0DDA909D-D136-484F-96BF-6E637EB67DE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6">
            <a:extLst>
              <a:ext uri="{FF2B5EF4-FFF2-40B4-BE49-F238E27FC236}">
                <a16:creationId xmlns:a16="http://schemas.microsoft.com/office/drawing/2014/main" id="{395264C3-57EC-4377-ABC4-45FC167A2ED3}"/>
              </a:ext>
            </a:extLst>
          </p:cNvPr>
          <p:cNvGrpSpPr/>
          <p:nvPr userDrawn="1"/>
        </p:nvGrpSpPr>
        <p:grpSpPr>
          <a:xfrm>
            <a:off x="7179511" y="4080153"/>
            <a:ext cx="501554" cy="495950"/>
            <a:chOff x="6998939" y="2086324"/>
            <a:chExt cx="568325" cy="561975"/>
          </a:xfrm>
        </p:grpSpPr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B7CD6A9B-AFB3-4389-B2EF-C432D19A66FE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D2CDCB8B-01EA-425D-BEB8-7BCD23E96DEB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11">
            <a:extLst>
              <a:ext uri="{FF2B5EF4-FFF2-40B4-BE49-F238E27FC236}">
                <a16:creationId xmlns:a16="http://schemas.microsoft.com/office/drawing/2014/main" id="{1441F3DA-4149-4D62-BA0E-D0FCC72D789B}"/>
              </a:ext>
            </a:extLst>
          </p:cNvPr>
          <p:cNvGrpSpPr/>
          <p:nvPr userDrawn="1"/>
        </p:nvGrpSpPr>
        <p:grpSpPr>
          <a:xfrm>
            <a:off x="7150910" y="5361943"/>
            <a:ext cx="501554" cy="495950"/>
            <a:chOff x="6970338" y="4210262"/>
            <a:chExt cx="568325" cy="561975"/>
          </a:xfrm>
        </p:grpSpPr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64605BB7-7CD5-49EC-A7C0-FC6EEF8C0984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A8E6379B-9D3B-417B-BB02-DB3B7BC2D45E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2BA7EE51-E303-4AE6-B870-8EEF45E1FFAE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889B2BBC-8D74-4F8E-8288-050FCCA1830C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Segnaposto testo 59">
            <a:extLst>
              <a:ext uri="{FF2B5EF4-FFF2-40B4-BE49-F238E27FC236}">
                <a16:creationId xmlns:a16="http://schemas.microsoft.com/office/drawing/2014/main" id="{66972CC0-7985-424D-80F7-F38E78F8B4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4665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95" name="Segnaposto testo 59">
            <a:extLst>
              <a:ext uri="{FF2B5EF4-FFF2-40B4-BE49-F238E27FC236}">
                <a16:creationId xmlns:a16="http://schemas.microsoft.com/office/drawing/2014/main" id="{7096A503-7DCA-44C5-A514-69BF52527D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4667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96" name="Segnaposto testo 59">
            <a:extLst>
              <a:ext uri="{FF2B5EF4-FFF2-40B4-BE49-F238E27FC236}">
                <a16:creationId xmlns:a16="http://schemas.microsoft.com/office/drawing/2014/main" id="{C2A4D96D-6F75-47C1-87D1-57109E3CFE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84668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D5E1E117-881C-40F6-B44B-1D7B7E325F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2107" y="3121345"/>
            <a:ext cx="5218926" cy="46592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it-IT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/>
              <a:t>Nome Cognome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3213AE19-4603-4C9A-9154-4D3279B52773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C8D5B33A-D76A-478C-BF6E-CB8D2E1249AB}"/>
              </a:ext>
            </a:extLst>
          </p:cNvPr>
          <p:cNvGrpSpPr/>
          <p:nvPr userDrawn="1"/>
        </p:nvGrpSpPr>
        <p:grpSpPr>
          <a:xfrm>
            <a:off x="9855424" y="0"/>
            <a:ext cx="2336800" cy="4280535"/>
            <a:chOff x="9855424" y="0"/>
            <a:chExt cx="2336800" cy="42805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C7E4A24-DB2C-486B-B601-A87606DB8978}"/>
                </a:ext>
              </a:extLst>
            </p:cNvPr>
            <p:cNvSpPr/>
            <p:nvPr/>
          </p:nvSpPr>
          <p:spPr>
            <a:xfrm>
              <a:off x="9855424" y="0"/>
              <a:ext cx="2336800" cy="4280535"/>
            </a:xfrm>
            <a:custGeom>
              <a:avLst/>
              <a:gdLst/>
              <a:ahLst/>
              <a:cxnLst/>
              <a:rect l="l" t="t" r="r" b="b"/>
              <a:pathLst>
                <a:path w="2336800" h="4280535">
                  <a:moveTo>
                    <a:pt x="2336688" y="0"/>
                  </a:moveTo>
                  <a:lnTo>
                    <a:pt x="275392" y="0"/>
                  </a:lnTo>
                  <a:lnTo>
                    <a:pt x="270590" y="10478"/>
                  </a:lnTo>
                  <a:lnTo>
                    <a:pt x="252258" y="52095"/>
                  </a:lnTo>
                  <a:lnTo>
                    <a:pt x="234521" y="94030"/>
                  </a:lnTo>
                  <a:lnTo>
                    <a:pt x="217385" y="136277"/>
                  </a:lnTo>
                  <a:lnTo>
                    <a:pt x="200856" y="178830"/>
                  </a:lnTo>
                  <a:lnTo>
                    <a:pt x="184939" y="221685"/>
                  </a:lnTo>
                  <a:lnTo>
                    <a:pt x="169638" y="264836"/>
                  </a:lnTo>
                  <a:lnTo>
                    <a:pt x="154961" y="308277"/>
                  </a:lnTo>
                  <a:lnTo>
                    <a:pt x="140911" y="352004"/>
                  </a:lnTo>
                  <a:lnTo>
                    <a:pt x="127494" y="396011"/>
                  </a:lnTo>
                  <a:lnTo>
                    <a:pt x="114716" y="440292"/>
                  </a:lnTo>
                  <a:lnTo>
                    <a:pt x="102581" y="484843"/>
                  </a:lnTo>
                  <a:lnTo>
                    <a:pt x="91096" y="529657"/>
                  </a:lnTo>
                  <a:lnTo>
                    <a:pt x="80266" y="574730"/>
                  </a:lnTo>
                  <a:lnTo>
                    <a:pt x="70095" y="620056"/>
                  </a:lnTo>
                  <a:lnTo>
                    <a:pt x="60590" y="665630"/>
                  </a:lnTo>
                  <a:lnTo>
                    <a:pt x="51755" y="711447"/>
                  </a:lnTo>
                  <a:lnTo>
                    <a:pt x="43597" y="757500"/>
                  </a:lnTo>
                  <a:lnTo>
                    <a:pt x="36119" y="803786"/>
                  </a:lnTo>
                  <a:lnTo>
                    <a:pt x="29329" y="850297"/>
                  </a:lnTo>
                  <a:lnTo>
                    <a:pt x="23230" y="897030"/>
                  </a:lnTo>
                  <a:lnTo>
                    <a:pt x="17829" y="943979"/>
                  </a:lnTo>
                  <a:lnTo>
                    <a:pt x="13131" y="991138"/>
                  </a:lnTo>
                  <a:lnTo>
                    <a:pt x="9141" y="1038501"/>
                  </a:lnTo>
                  <a:lnTo>
                    <a:pt x="5864" y="1086065"/>
                  </a:lnTo>
                  <a:lnTo>
                    <a:pt x="3306" y="1133823"/>
                  </a:lnTo>
                  <a:lnTo>
                    <a:pt x="1473" y="1181770"/>
                  </a:lnTo>
                  <a:lnTo>
                    <a:pt x="369" y="1229900"/>
                  </a:lnTo>
                  <a:lnTo>
                    <a:pt x="0" y="1278209"/>
                  </a:lnTo>
                  <a:lnTo>
                    <a:pt x="369" y="1326517"/>
                  </a:lnTo>
                  <a:lnTo>
                    <a:pt x="1473" y="1374648"/>
                  </a:lnTo>
                  <a:lnTo>
                    <a:pt x="3306" y="1422595"/>
                  </a:lnTo>
                  <a:lnTo>
                    <a:pt x="5864" y="1470352"/>
                  </a:lnTo>
                  <a:lnTo>
                    <a:pt x="9141" y="1517916"/>
                  </a:lnTo>
                  <a:lnTo>
                    <a:pt x="13131" y="1565280"/>
                  </a:lnTo>
                  <a:lnTo>
                    <a:pt x="17829" y="1612439"/>
                  </a:lnTo>
                  <a:lnTo>
                    <a:pt x="23230" y="1659387"/>
                  </a:lnTo>
                  <a:lnTo>
                    <a:pt x="29329" y="1706120"/>
                  </a:lnTo>
                  <a:lnTo>
                    <a:pt x="36119" y="1752632"/>
                  </a:lnTo>
                  <a:lnTo>
                    <a:pt x="43597" y="1798917"/>
                  </a:lnTo>
                  <a:lnTo>
                    <a:pt x="51755" y="1844971"/>
                  </a:lnTo>
                  <a:lnTo>
                    <a:pt x="60590" y="1890787"/>
                  </a:lnTo>
                  <a:lnTo>
                    <a:pt x="70095" y="1936361"/>
                  </a:lnTo>
                  <a:lnTo>
                    <a:pt x="80266" y="1981687"/>
                  </a:lnTo>
                  <a:lnTo>
                    <a:pt x="91096" y="2026760"/>
                  </a:lnTo>
                  <a:lnTo>
                    <a:pt x="102581" y="2071575"/>
                  </a:lnTo>
                  <a:lnTo>
                    <a:pt x="114716" y="2116125"/>
                  </a:lnTo>
                  <a:lnTo>
                    <a:pt x="127494" y="2160406"/>
                  </a:lnTo>
                  <a:lnTo>
                    <a:pt x="140911" y="2204413"/>
                  </a:lnTo>
                  <a:lnTo>
                    <a:pt x="154961" y="2248140"/>
                  </a:lnTo>
                  <a:lnTo>
                    <a:pt x="169638" y="2291581"/>
                  </a:lnTo>
                  <a:lnTo>
                    <a:pt x="184939" y="2334732"/>
                  </a:lnTo>
                  <a:lnTo>
                    <a:pt x="200856" y="2377587"/>
                  </a:lnTo>
                  <a:lnTo>
                    <a:pt x="217385" y="2420141"/>
                  </a:lnTo>
                  <a:lnTo>
                    <a:pt x="234521" y="2462387"/>
                  </a:lnTo>
                  <a:lnTo>
                    <a:pt x="252258" y="2504322"/>
                  </a:lnTo>
                  <a:lnTo>
                    <a:pt x="270590" y="2545939"/>
                  </a:lnTo>
                  <a:lnTo>
                    <a:pt x="289513" y="2587234"/>
                  </a:lnTo>
                  <a:lnTo>
                    <a:pt x="309021" y="2628200"/>
                  </a:lnTo>
                  <a:lnTo>
                    <a:pt x="329109" y="2668833"/>
                  </a:lnTo>
                  <a:lnTo>
                    <a:pt x="349770" y="2709128"/>
                  </a:lnTo>
                  <a:lnTo>
                    <a:pt x="371001" y="2749078"/>
                  </a:lnTo>
                  <a:lnTo>
                    <a:pt x="392796" y="2788678"/>
                  </a:lnTo>
                  <a:lnTo>
                    <a:pt x="415148" y="2827924"/>
                  </a:lnTo>
                  <a:lnTo>
                    <a:pt x="438054" y="2866809"/>
                  </a:lnTo>
                  <a:lnTo>
                    <a:pt x="461507" y="2905329"/>
                  </a:lnTo>
                  <a:lnTo>
                    <a:pt x="485502" y="2943478"/>
                  </a:lnTo>
                  <a:lnTo>
                    <a:pt x="510035" y="2981250"/>
                  </a:lnTo>
                  <a:lnTo>
                    <a:pt x="535098" y="3018641"/>
                  </a:lnTo>
                  <a:lnTo>
                    <a:pt x="560688" y="3055645"/>
                  </a:lnTo>
                  <a:lnTo>
                    <a:pt x="586799" y="3092257"/>
                  </a:lnTo>
                  <a:lnTo>
                    <a:pt x="613425" y="3128471"/>
                  </a:lnTo>
                  <a:lnTo>
                    <a:pt x="640561" y="3164282"/>
                  </a:lnTo>
                  <a:lnTo>
                    <a:pt x="668202" y="3199684"/>
                  </a:lnTo>
                  <a:lnTo>
                    <a:pt x="696342" y="3234673"/>
                  </a:lnTo>
                  <a:lnTo>
                    <a:pt x="724976" y="3269243"/>
                  </a:lnTo>
                  <a:lnTo>
                    <a:pt x="754099" y="3303388"/>
                  </a:lnTo>
                  <a:lnTo>
                    <a:pt x="783706" y="3337104"/>
                  </a:lnTo>
                  <a:lnTo>
                    <a:pt x="813790" y="3370384"/>
                  </a:lnTo>
                  <a:lnTo>
                    <a:pt x="844347" y="3403224"/>
                  </a:lnTo>
                  <a:lnTo>
                    <a:pt x="875371" y="3435617"/>
                  </a:lnTo>
                  <a:lnTo>
                    <a:pt x="906857" y="3467560"/>
                  </a:lnTo>
                  <a:lnTo>
                    <a:pt x="938800" y="3499046"/>
                  </a:lnTo>
                  <a:lnTo>
                    <a:pt x="971194" y="3530070"/>
                  </a:lnTo>
                  <a:lnTo>
                    <a:pt x="1004034" y="3560627"/>
                  </a:lnTo>
                  <a:lnTo>
                    <a:pt x="1037314" y="3590712"/>
                  </a:lnTo>
                  <a:lnTo>
                    <a:pt x="1071029" y="3620318"/>
                  </a:lnTo>
                  <a:lnTo>
                    <a:pt x="1105174" y="3649441"/>
                  </a:lnTo>
                  <a:lnTo>
                    <a:pt x="1139744" y="3678075"/>
                  </a:lnTo>
                  <a:lnTo>
                    <a:pt x="1174733" y="3706216"/>
                  </a:lnTo>
                  <a:lnTo>
                    <a:pt x="1210135" y="3733856"/>
                  </a:lnTo>
                  <a:lnTo>
                    <a:pt x="1245946" y="3760993"/>
                  </a:lnTo>
                  <a:lnTo>
                    <a:pt x="1282160" y="3787619"/>
                  </a:lnTo>
                  <a:lnTo>
                    <a:pt x="1318772" y="3813729"/>
                  </a:lnTo>
                  <a:lnTo>
                    <a:pt x="1355776" y="3839319"/>
                  </a:lnTo>
                  <a:lnTo>
                    <a:pt x="1393167" y="3864383"/>
                  </a:lnTo>
                  <a:lnTo>
                    <a:pt x="1430940" y="3888915"/>
                  </a:lnTo>
                  <a:lnTo>
                    <a:pt x="1469088" y="3912910"/>
                  </a:lnTo>
                  <a:lnTo>
                    <a:pt x="1507608" y="3936364"/>
                  </a:lnTo>
                  <a:lnTo>
                    <a:pt x="1546494" y="3959269"/>
                  </a:lnTo>
                  <a:lnTo>
                    <a:pt x="1585739" y="3981622"/>
                  </a:lnTo>
                  <a:lnTo>
                    <a:pt x="1625340" y="4003416"/>
                  </a:lnTo>
                  <a:lnTo>
                    <a:pt x="1665290" y="4024647"/>
                  </a:lnTo>
                  <a:lnTo>
                    <a:pt x="1705584" y="4045309"/>
                  </a:lnTo>
                  <a:lnTo>
                    <a:pt x="1746217" y="4065396"/>
                  </a:lnTo>
                  <a:lnTo>
                    <a:pt x="1787183" y="4084904"/>
                  </a:lnTo>
                  <a:lnTo>
                    <a:pt x="1828478" y="4103827"/>
                  </a:lnTo>
                  <a:lnTo>
                    <a:pt x="1870095" y="4122160"/>
                  </a:lnTo>
                  <a:lnTo>
                    <a:pt x="1912030" y="4139896"/>
                  </a:lnTo>
                  <a:lnTo>
                    <a:pt x="1954277" y="4157032"/>
                  </a:lnTo>
                  <a:lnTo>
                    <a:pt x="1996830" y="4173561"/>
                  </a:lnTo>
                  <a:lnTo>
                    <a:pt x="2039685" y="4189479"/>
                  </a:lnTo>
                  <a:lnTo>
                    <a:pt x="2082836" y="4204779"/>
                  </a:lnTo>
                  <a:lnTo>
                    <a:pt x="2126277" y="4219457"/>
                  </a:lnTo>
                  <a:lnTo>
                    <a:pt x="2170004" y="4233507"/>
                  </a:lnTo>
                  <a:lnTo>
                    <a:pt x="2214011" y="4246924"/>
                  </a:lnTo>
                  <a:lnTo>
                    <a:pt x="2258292" y="4259702"/>
                  </a:lnTo>
                  <a:lnTo>
                    <a:pt x="2302843" y="4271836"/>
                  </a:lnTo>
                  <a:lnTo>
                    <a:pt x="2336688" y="4280510"/>
                  </a:lnTo>
                  <a:lnTo>
                    <a:pt x="233668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4A89149-B1FC-40CB-A3D1-55F6C3BE0003}"/>
                </a:ext>
              </a:extLst>
            </p:cNvPr>
            <p:cNvSpPr/>
            <p:nvPr/>
          </p:nvSpPr>
          <p:spPr>
            <a:xfrm>
              <a:off x="11628361" y="0"/>
              <a:ext cx="563880" cy="4279900"/>
            </a:xfrm>
            <a:custGeom>
              <a:avLst/>
              <a:gdLst/>
              <a:ahLst/>
              <a:cxnLst/>
              <a:rect l="l" t="t" r="r" b="b"/>
              <a:pathLst>
                <a:path w="563879" h="4279900">
                  <a:moveTo>
                    <a:pt x="563740" y="914895"/>
                  </a:moveTo>
                  <a:lnTo>
                    <a:pt x="26987" y="914895"/>
                  </a:lnTo>
                  <a:lnTo>
                    <a:pt x="26987" y="4089920"/>
                  </a:lnTo>
                  <a:lnTo>
                    <a:pt x="71945" y="4110253"/>
                  </a:lnTo>
                  <a:lnTo>
                    <a:pt x="117271" y="4129875"/>
                  </a:lnTo>
                  <a:lnTo>
                    <a:pt x="162979" y="4148798"/>
                  </a:lnTo>
                  <a:lnTo>
                    <a:pt x="209042" y="4167022"/>
                  </a:lnTo>
                  <a:lnTo>
                    <a:pt x="255460" y="4184510"/>
                  </a:lnTo>
                  <a:lnTo>
                    <a:pt x="302221" y="4201287"/>
                  </a:lnTo>
                  <a:lnTo>
                    <a:pt x="349338" y="4217314"/>
                  </a:lnTo>
                  <a:lnTo>
                    <a:pt x="396786" y="4232618"/>
                  </a:lnTo>
                  <a:lnTo>
                    <a:pt x="444563" y="4247172"/>
                  </a:lnTo>
                  <a:lnTo>
                    <a:pt x="492658" y="4260964"/>
                  </a:lnTo>
                  <a:lnTo>
                    <a:pt x="541070" y="4274007"/>
                  </a:lnTo>
                  <a:lnTo>
                    <a:pt x="563740" y="4279709"/>
                  </a:lnTo>
                  <a:lnTo>
                    <a:pt x="563740" y="914895"/>
                  </a:lnTo>
                  <a:close/>
                </a:path>
                <a:path w="563879" h="4279900">
                  <a:moveTo>
                    <a:pt x="563740" y="0"/>
                  </a:moveTo>
                  <a:lnTo>
                    <a:pt x="0" y="0"/>
                  </a:lnTo>
                  <a:lnTo>
                    <a:pt x="8788" y="45161"/>
                  </a:lnTo>
                  <a:lnTo>
                    <a:pt x="21145" y="90081"/>
                  </a:lnTo>
                  <a:lnTo>
                    <a:pt x="36715" y="133565"/>
                  </a:lnTo>
                  <a:lnTo>
                    <a:pt x="55372" y="175488"/>
                  </a:lnTo>
                  <a:lnTo>
                    <a:pt x="76974" y="215696"/>
                  </a:lnTo>
                  <a:lnTo>
                    <a:pt x="101384" y="254063"/>
                  </a:lnTo>
                  <a:lnTo>
                    <a:pt x="128460" y="290449"/>
                  </a:lnTo>
                  <a:lnTo>
                    <a:pt x="158076" y="324713"/>
                  </a:lnTo>
                  <a:lnTo>
                    <a:pt x="190080" y="356717"/>
                  </a:lnTo>
                  <a:lnTo>
                    <a:pt x="224345" y="386334"/>
                  </a:lnTo>
                  <a:lnTo>
                    <a:pt x="260731" y="413410"/>
                  </a:lnTo>
                  <a:lnTo>
                    <a:pt x="299097" y="437819"/>
                  </a:lnTo>
                  <a:lnTo>
                    <a:pt x="339305" y="459422"/>
                  </a:lnTo>
                  <a:lnTo>
                    <a:pt x="381215" y="478078"/>
                  </a:lnTo>
                  <a:lnTo>
                    <a:pt x="424713" y="493649"/>
                  </a:lnTo>
                  <a:lnTo>
                    <a:pt x="469620" y="505993"/>
                  </a:lnTo>
                  <a:lnTo>
                    <a:pt x="515835" y="514985"/>
                  </a:lnTo>
                  <a:lnTo>
                    <a:pt x="563206" y="520484"/>
                  </a:lnTo>
                  <a:lnTo>
                    <a:pt x="563740" y="520509"/>
                  </a:lnTo>
                  <a:lnTo>
                    <a:pt x="56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B0A2A16B-9223-4208-A403-36B6D6377569}"/>
              </a:ext>
            </a:extLst>
          </p:cNvPr>
          <p:cNvGrpSpPr/>
          <p:nvPr userDrawn="1"/>
        </p:nvGrpSpPr>
        <p:grpSpPr>
          <a:xfrm>
            <a:off x="3540064" y="2414413"/>
            <a:ext cx="5112325" cy="1971774"/>
            <a:chOff x="3540064" y="2414413"/>
            <a:chExt cx="5112325" cy="1971774"/>
          </a:xfrm>
        </p:grpSpPr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B0C1AC34-32AF-4729-ADFF-24168176E839}"/>
                </a:ext>
              </a:extLst>
            </p:cNvPr>
            <p:cNvGrpSpPr/>
            <p:nvPr/>
          </p:nvGrpSpPr>
          <p:grpSpPr>
            <a:xfrm>
              <a:off x="3540064" y="2414413"/>
              <a:ext cx="1490980" cy="1490980"/>
              <a:chOff x="3540064" y="2414413"/>
              <a:chExt cx="1490980" cy="149098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7F35A89-3AF5-4EBA-AA69-289FAE8F264B}"/>
                  </a:ext>
                </a:extLst>
              </p:cNvPr>
              <p:cNvSpPr/>
              <p:nvPr/>
            </p:nvSpPr>
            <p:spPr>
              <a:xfrm>
                <a:off x="3540064" y="2414413"/>
                <a:ext cx="1490980" cy="1490980"/>
              </a:xfrm>
              <a:custGeom>
                <a:avLst/>
                <a:gdLst/>
                <a:ahLst/>
                <a:cxnLst/>
                <a:rect l="l" t="t" r="r" b="b"/>
                <a:pathLst>
                  <a:path w="1490979" h="1490979">
                    <a:moveTo>
                      <a:pt x="745299" y="0"/>
                    </a:moveTo>
                    <a:lnTo>
                      <a:pt x="696295" y="1585"/>
                    </a:lnTo>
                    <a:lnTo>
                      <a:pt x="648138" y="6275"/>
                    </a:lnTo>
                    <a:lnTo>
                      <a:pt x="600925" y="13973"/>
                    </a:lnTo>
                    <a:lnTo>
                      <a:pt x="554755" y="24579"/>
                    </a:lnTo>
                    <a:lnTo>
                      <a:pt x="509726" y="37995"/>
                    </a:lnTo>
                    <a:lnTo>
                      <a:pt x="465936" y="54124"/>
                    </a:lnTo>
                    <a:lnTo>
                      <a:pt x="423484" y="72867"/>
                    </a:lnTo>
                    <a:lnTo>
                      <a:pt x="382467" y="94126"/>
                    </a:lnTo>
                    <a:lnTo>
                      <a:pt x="342985" y="117802"/>
                    </a:lnTo>
                    <a:lnTo>
                      <a:pt x="305134" y="143798"/>
                    </a:lnTo>
                    <a:lnTo>
                      <a:pt x="269013" y="172016"/>
                    </a:lnTo>
                    <a:lnTo>
                      <a:pt x="234721" y="202356"/>
                    </a:lnTo>
                    <a:lnTo>
                      <a:pt x="202356" y="234721"/>
                    </a:lnTo>
                    <a:lnTo>
                      <a:pt x="172016" y="269013"/>
                    </a:lnTo>
                    <a:lnTo>
                      <a:pt x="143798" y="305134"/>
                    </a:lnTo>
                    <a:lnTo>
                      <a:pt x="117802" y="342985"/>
                    </a:lnTo>
                    <a:lnTo>
                      <a:pt x="94126" y="382467"/>
                    </a:lnTo>
                    <a:lnTo>
                      <a:pt x="72867" y="423484"/>
                    </a:lnTo>
                    <a:lnTo>
                      <a:pt x="54124" y="465936"/>
                    </a:lnTo>
                    <a:lnTo>
                      <a:pt x="37995" y="509726"/>
                    </a:lnTo>
                    <a:lnTo>
                      <a:pt x="24579" y="554755"/>
                    </a:lnTo>
                    <a:lnTo>
                      <a:pt x="13973" y="600925"/>
                    </a:lnTo>
                    <a:lnTo>
                      <a:pt x="6275" y="648138"/>
                    </a:lnTo>
                    <a:lnTo>
                      <a:pt x="1585" y="696295"/>
                    </a:lnTo>
                    <a:lnTo>
                      <a:pt x="0" y="745299"/>
                    </a:lnTo>
                    <a:lnTo>
                      <a:pt x="1585" y="794303"/>
                    </a:lnTo>
                    <a:lnTo>
                      <a:pt x="6275" y="842460"/>
                    </a:lnTo>
                    <a:lnTo>
                      <a:pt x="13973" y="889673"/>
                    </a:lnTo>
                    <a:lnTo>
                      <a:pt x="24579" y="935843"/>
                    </a:lnTo>
                    <a:lnTo>
                      <a:pt x="37995" y="980872"/>
                    </a:lnTo>
                    <a:lnTo>
                      <a:pt x="54124" y="1024662"/>
                    </a:lnTo>
                    <a:lnTo>
                      <a:pt x="72867" y="1067114"/>
                    </a:lnTo>
                    <a:lnTo>
                      <a:pt x="94126" y="1108131"/>
                    </a:lnTo>
                    <a:lnTo>
                      <a:pt x="117802" y="1147613"/>
                    </a:lnTo>
                    <a:lnTo>
                      <a:pt x="143798" y="1185464"/>
                    </a:lnTo>
                    <a:lnTo>
                      <a:pt x="172016" y="1221585"/>
                    </a:lnTo>
                    <a:lnTo>
                      <a:pt x="202356" y="1255877"/>
                    </a:lnTo>
                    <a:lnTo>
                      <a:pt x="234721" y="1288242"/>
                    </a:lnTo>
                    <a:lnTo>
                      <a:pt x="269013" y="1318582"/>
                    </a:lnTo>
                    <a:lnTo>
                      <a:pt x="305134" y="1346800"/>
                    </a:lnTo>
                    <a:lnTo>
                      <a:pt x="342985" y="1372796"/>
                    </a:lnTo>
                    <a:lnTo>
                      <a:pt x="382467" y="1396472"/>
                    </a:lnTo>
                    <a:lnTo>
                      <a:pt x="423484" y="1417731"/>
                    </a:lnTo>
                    <a:lnTo>
                      <a:pt x="465936" y="1436474"/>
                    </a:lnTo>
                    <a:lnTo>
                      <a:pt x="509726" y="1452603"/>
                    </a:lnTo>
                    <a:lnTo>
                      <a:pt x="554755" y="1466019"/>
                    </a:lnTo>
                    <a:lnTo>
                      <a:pt x="600925" y="1476625"/>
                    </a:lnTo>
                    <a:lnTo>
                      <a:pt x="648138" y="1484323"/>
                    </a:lnTo>
                    <a:lnTo>
                      <a:pt x="696295" y="1489013"/>
                    </a:lnTo>
                    <a:lnTo>
                      <a:pt x="745299" y="1490599"/>
                    </a:lnTo>
                    <a:lnTo>
                      <a:pt x="794303" y="1489013"/>
                    </a:lnTo>
                    <a:lnTo>
                      <a:pt x="842460" y="1484323"/>
                    </a:lnTo>
                    <a:lnTo>
                      <a:pt x="889673" y="1476625"/>
                    </a:lnTo>
                    <a:lnTo>
                      <a:pt x="935843" y="1466019"/>
                    </a:lnTo>
                    <a:lnTo>
                      <a:pt x="980872" y="1452603"/>
                    </a:lnTo>
                    <a:lnTo>
                      <a:pt x="1024662" y="1436474"/>
                    </a:lnTo>
                    <a:lnTo>
                      <a:pt x="1067114" y="1417731"/>
                    </a:lnTo>
                    <a:lnTo>
                      <a:pt x="1108131" y="1396472"/>
                    </a:lnTo>
                    <a:lnTo>
                      <a:pt x="1147613" y="1372796"/>
                    </a:lnTo>
                    <a:lnTo>
                      <a:pt x="1185464" y="1346800"/>
                    </a:lnTo>
                    <a:lnTo>
                      <a:pt x="1221585" y="1318582"/>
                    </a:lnTo>
                    <a:lnTo>
                      <a:pt x="1255877" y="1288242"/>
                    </a:lnTo>
                    <a:lnTo>
                      <a:pt x="1288242" y="1255877"/>
                    </a:lnTo>
                    <a:lnTo>
                      <a:pt x="1318582" y="1221585"/>
                    </a:lnTo>
                    <a:lnTo>
                      <a:pt x="1346800" y="1185464"/>
                    </a:lnTo>
                    <a:lnTo>
                      <a:pt x="1372796" y="1147613"/>
                    </a:lnTo>
                    <a:lnTo>
                      <a:pt x="1396472" y="1108131"/>
                    </a:lnTo>
                    <a:lnTo>
                      <a:pt x="1417731" y="1067114"/>
                    </a:lnTo>
                    <a:lnTo>
                      <a:pt x="1436474" y="1024662"/>
                    </a:lnTo>
                    <a:lnTo>
                      <a:pt x="1452603" y="980872"/>
                    </a:lnTo>
                    <a:lnTo>
                      <a:pt x="1466019" y="935843"/>
                    </a:lnTo>
                    <a:lnTo>
                      <a:pt x="1476625" y="889673"/>
                    </a:lnTo>
                    <a:lnTo>
                      <a:pt x="1484323" y="842460"/>
                    </a:lnTo>
                    <a:lnTo>
                      <a:pt x="1489013" y="794303"/>
                    </a:lnTo>
                    <a:lnTo>
                      <a:pt x="1490599" y="745299"/>
                    </a:lnTo>
                    <a:lnTo>
                      <a:pt x="1489013" y="696295"/>
                    </a:lnTo>
                    <a:lnTo>
                      <a:pt x="1484323" y="648138"/>
                    </a:lnTo>
                    <a:lnTo>
                      <a:pt x="1476625" y="600925"/>
                    </a:lnTo>
                    <a:lnTo>
                      <a:pt x="1466019" y="554755"/>
                    </a:lnTo>
                    <a:lnTo>
                      <a:pt x="1452603" y="509726"/>
                    </a:lnTo>
                    <a:lnTo>
                      <a:pt x="1436474" y="465936"/>
                    </a:lnTo>
                    <a:lnTo>
                      <a:pt x="1417731" y="423484"/>
                    </a:lnTo>
                    <a:lnTo>
                      <a:pt x="1396472" y="382467"/>
                    </a:lnTo>
                    <a:lnTo>
                      <a:pt x="1372796" y="342985"/>
                    </a:lnTo>
                    <a:lnTo>
                      <a:pt x="1346800" y="305134"/>
                    </a:lnTo>
                    <a:lnTo>
                      <a:pt x="1318582" y="269013"/>
                    </a:lnTo>
                    <a:lnTo>
                      <a:pt x="1288242" y="234721"/>
                    </a:lnTo>
                    <a:lnTo>
                      <a:pt x="1255877" y="202356"/>
                    </a:lnTo>
                    <a:lnTo>
                      <a:pt x="1221585" y="172016"/>
                    </a:lnTo>
                    <a:lnTo>
                      <a:pt x="1185464" y="143798"/>
                    </a:lnTo>
                    <a:lnTo>
                      <a:pt x="1147613" y="117802"/>
                    </a:lnTo>
                    <a:lnTo>
                      <a:pt x="1108131" y="94126"/>
                    </a:lnTo>
                    <a:lnTo>
                      <a:pt x="1067114" y="72867"/>
                    </a:lnTo>
                    <a:lnTo>
                      <a:pt x="1024662" y="54124"/>
                    </a:lnTo>
                    <a:lnTo>
                      <a:pt x="980872" y="37995"/>
                    </a:lnTo>
                    <a:lnTo>
                      <a:pt x="935843" y="24579"/>
                    </a:lnTo>
                    <a:lnTo>
                      <a:pt x="889673" y="13973"/>
                    </a:lnTo>
                    <a:lnTo>
                      <a:pt x="842460" y="6275"/>
                    </a:lnTo>
                    <a:lnTo>
                      <a:pt x="794303" y="1585"/>
                    </a:lnTo>
                    <a:lnTo>
                      <a:pt x="745299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E774F653-949E-4B59-A41A-1E074D3C5107}"/>
                  </a:ext>
                </a:extLst>
              </p:cNvPr>
              <p:cNvSpPr/>
              <p:nvPr/>
            </p:nvSpPr>
            <p:spPr>
              <a:xfrm>
                <a:off x="3965003" y="2679699"/>
                <a:ext cx="718185" cy="1062990"/>
              </a:xfrm>
              <a:custGeom>
                <a:avLst/>
                <a:gdLst/>
                <a:ahLst/>
                <a:cxnLst/>
                <a:rect l="l" t="t" r="r" b="b"/>
                <a:pathLst>
                  <a:path w="718185" h="1062989">
                    <a:moveTo>
                      <a:pt x="298081" y="149034"/>
                    </a:moveTo>
                    <a:lnTo>
                      <a:pt x="290487" y="101930"/>
                    </a:lnTo>
                    <a:lnTo>
                      <a:pt x="269328" y="61010"/>
                    </a:lnTo>
                    <a:lnTo>
                      <a:pt x="237058" y="28752"/>
                    </a:lnTo>
                    <a:lnTo>
                      <a:pt x="196151" y="7594"/>
                    </a:lnTo>
                    <a:lnTo>
                      <a:pt x="149047" y="0"/>
                    </a:lnTo>
                    <a:lnTo>
                      <a:pt x="101942" y="7594"/>
                    </a:lnTo>
                    <a:lnTo>
                      <a:pt x="61023" y="28752"/>
                    </a:lnTo>
                    <a:lnTo>
                      <a:pt x="28752" y="61010"/>
                    </a:lnTo>
                    <a:lnTo>
                      <a:pt x="7594" y="101930"/>
                    </a:lnTo>
                    <a:lnTo>
                      <a:pt x="0" y="149034"/>
                    </a:lnTo>
                    <a:lnTo>
                      <a:pt x="7594" y="196138"/>
                    </a:lnTo>
                    <a:lnTo>
                      <a:pt x="28752" y="237045"/>
                    </a:lnTo>
                    <a:lnTo>
                      <a:pt x="61023" y="269316"/>
                    </a:lnTo>
                    <a:lnTo>
                      <a:pt x="101942" y="290474"/>
                    </a:lnTo>
                    <a:lnTo>
                      <a:pt x="149047" y="298069"/>
                    </a:lnTo>
                    <a:lnTo>
                      <a:pt x="196151" y="290474"/>
                    </a:lnTo>
                    <a:lnTo>
                      <a:pt x="237058" y="269316"/>
                    </a:lnTo>
                    <a:lnTo>
                      <a:pt x="269328" y="237045"/>
                    </a:lnTo>
                    <a:lnTo>
                      <a:pt x="290487" y="196138"/>
                    </a:lnTo>
                    <a:lnTo>
                      <a:pt x="298081" y="149034"/>
                    </a:lnTo>
                    <a:close/>
                  </a:path>
                  <a:path w="718185" h="1062989">
                    <a:moveTo>
                      <a:pt x="718146" y="913472"/>
                    </a:moveTo>
                    <a:lnTo>
                      <a:pt x="710539" y="866355"/>
                    </a:lnTo>
                    <a:lnTo>
                      <a:pt x="689381" y="825449"/>
                    </a:lnTo>
                    <a:lnTo>
                      <a:pt x="657123" y="793191"/>
                    </a:lnTo>
                    <a:lnTo>
                      <a:pt x="616216" y="772033"/>
                    </a:lnTo>
                    <a:lnTo>
                      <a:pt x="569112" y="764438"/>
                    </a:lnTo>
                    <a:lnTo>
                      <a:pt x="521995" y="772033"/>
                    </a:lnTo>
                    <a:lnTo>
                      <a:pt x="481088" y="793191"/>
                    </a:lnTo>
                    <a:lnTo>
                      <a:pt x="448818" y="825449"/>
                    </a:lnTo>
                    <a:lnTo>
                      <a:pt x="427659" y="866355"/>
                    </a:lnTo>
                    <a:lnTo>
                      <a:pt x="420065" y="913472"/>
                    </a:lnTo>
                    <a:lnTo>
                      <a:pt x="427659" y="960577"/>
                    </a:lnTo>
                    <a:lnTo>
                      <a:pt x="448818" y="1001483"/>
                    </a:lnTo>
                    <a:lnTo>
                      <a:pt x="481088" y="1033741"/>
                    </a:lnTo>
                    <a:lnTo>
                      <a:pt x="521995" y="1054900"/>
                    </a:lnTo>
                    <a:lnTo>
                      <a:pt x="569112" y="1062507"/>
                    </a:lnTo>
                    <a:lnTo>
                      <a:pt x="616216" y="1054900"/>
                    </a:lnTo>
                    <a:lnTo>
                      <a:pt x="657123" y="1033741"/>
                    </a:lnTo>
                    <a:lnTo>
                      <a:pt x="689381" y="1001483"/>
                    </a:lnTo>
                    <a:lnTo>
                      <a:pt x="710539" y="960577"/>
                    </a:lnTo>
                    <a:lnTo>
                      <a:pt x="718146" y="913472"/>
                    </a:lnTo>
                    <a:close/>
                  </a:path>
                  <a:path w="718185" h="1062989">
                    <a:moveTo>
                      <a:pt x="718146" y="541604"/>
                    </a:moveTo>
                    <a:lnTo>
                      <a:pt x="710539" y="494499"/>
                    </a:lnTo>
                    <a:lnTo>
                      <a:pt x="689381" y="453580"/>
                    </a:lnTo>
                    <a:lnTo>
                      <a:pt x="657123" y="421322"/>
                    </a:lnTo>
                    <a:lnTo>
                      <a:pt x="616216" y="400164"/>
                    </a:lnTo>
                    <a:lnTo>
                      <a:pt x="569112" y="392569"/>
                    </a:lnTo>
                    <a:lnTo>
                      <a:pt x="521995" y="400164"/>
                    </a:lnTo>
                    <a:lnTo>
                      <a:pt x="481088" y="421322"/>
                    </a:lnTo>
                    <a:lnTo>
                      <a:pt x="448818" y="453580"/>
                    </a:lnTo>
                    <a:lnTo>
                      <a:pt x="427659" y="494499"/>
                    </a:lnTo>
                    <a:lnTo>
                      <a:pt x="420065" y="541604"/>
                    </a:lnTo>
                    <a:lnTo>
                      <a:pt x="427659" y="588708"/>
                    </a:lnTo>
                    <a:lnTo>
                      <a:pt x="448818" y="629615"/>
                    </a:lnTo>
                    <a:lnTo>
                      <a:pt x="481088" y="661885"/>
                    </a:lnTo>
                    <a:lnTo>
                      <a:pt x="521995" y="683031"/>
                    </a:lnTo>
                    <a:lnTo>
                      <a:pt x="569112" y="690638"/>
                    </a:lnTo>
                    <a:lnTo>
                      <a:pt x="616216" y="683031"/>
                    </a:lnTo>
                    <a:lnTo>
                      <a:pt x="657123" y="661885"/>
                    </a:lnTo>
                    <a:lnTo>
                      <a:pt x="689381" y="629615"/>
                    </a:lnTo>
                    <a:lnTo>
                      <a:pt x="710539" y="588708"/>
                    </a:lnTo>
                    <a:lnTo>
                      <a:pt x="718146" y="5416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3469B188-A4AA-4024-BC91-8C3A27E9D6BA}"/>
                </a:ext>
              </a:extLst>
            </p:cNvPr>
            <p:cNvSpPr/>
            <p:nvPr/>
          </p:nvSpPr>
          <p:spPr>
            <a:xfrm>
              <a:off x="5290299" y="2743593"/>
              <a:ext cx="199390" cy="694055"/>
            </a:xfrm>
            <a:custGeom>
              <a:avLst/>
              <a:gdLst/>
              <a:ahLst/>
              <a:cxnLst/>
              <a:rect l="l" t="t" r="r" b="b"/>
              <a:pathLst>
                <a:path w="199389" h="694054">
                  <a:moveTo>
                    <a:pt x="199034" y="0"/>
                  </a:moveTo>
                  <a:lnTo>
                    <a:pt x="0" y="0"/>
                  </a:lnTo>
                  <a:lnTo>
                    <a:pt x="0" y="693966"/>
                  </a:lnTo>
                  <a:lnTo>
                    <a:pt x="199034" y="693966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A5B6FF6-5D6F-4ADA-91C9-F684456D600C}"/>
                </a:ext>
              </a:extLst>
            </p:cNvPr>
            <p:cNvSpPr/>
            <p:nvPr/>
          </p:nvSpPr>
          <p:spPr>
            <a:xfrm>
              <a:off x="5644348" y="2717685"/>
              <a:ext cx="981710" cy="720090"/>
            </a:xfrm>
            <a:custGeom>
              <a:avLst/>
              <a:gdLst/>
              <a:ahLst/>
              <a:cxnLst/>
              <a:rect l="l" t="t" r="r" b="b"/>
              <a:pathLst>
                <a:path w="981709" h="720089">
                  <a:moveTo>
                    <a:pt x="704583" y="0"/>
                  </a:moveTo>
                  <a:lnTo>
                    <a:pt x="650316" y="5374"/>
                  </a:lnTo>
                  <a:lnTo>
                    <a:pt x="598727" y="21081"/>
                  </a:lnTo>
                  <a:lnTo>
                    <a:pt x="551155" y="46495"/>
                  </a:lnTo>
                  <a:lnTo>
                    <a:pt x="508939" y="80987"/>
                  </a:lnTo>
                  <a:lnTo>
                    <a:pt x="466726" y="46495"/>
                  </a:lnTo>
                  <a:lnTo>
                    <a:pt x="419157" y="21081"/>
                  </a:lnTo>
                  <a:lnTo>
                    <a:pt x="367568" y="5374"/>
                  </a:lnTo>
                  <a:lnTo>
                    <a:pt x="313296" y="0"/>
                  </a:lnTo>
                  <a:lnTo>
                    <a:pt x="274789" y="2733"/>
                  </a:lnTo>
                  <a:lnTo>
                    <a:pt x="237153" y="10791"/>
                  </a:lnTo>
                  <a:lnTo>
                    <a:pt x="201003" y="23960"/>
                  </a:lnTo>
                  <a:lnTo>
                    <a:pt x="166954" y="42024"/>
                  </a:lnTo>
                  <a:lnTo>
                    <a:pt x="160362" y="25907"/>
                  </a:lnTo>
                  <a:lnTo>
                    <a:pt x="0" y="25907"/>
                  </a:lnTo>
                  <a:lnTo>
                    <a:pt x="0" y="719874"/>
                  </a:lnTo>
                  <a:lnTo>
                    <a:pt x="199034" y="719874"/>
                  </a:lnTo>
                  <a:lnTo>
                    <a:pt x="199034" y="295147"/>
                  </a:lnTo>
                  <a:lnTo>
                    <a:pt x="206601" y="257772"/>
                  </a:lnTo>
                  <a:lnTo>
                    <a:pt x="227223" y="227217"/>
                  </a:lnTo>
                  <a:lnTo>
                    <a:pt x="257782" y="206599"/>
                  </a:lnTo>
                  <a:lnTo>
                    <a:pt x="295160" y="199034"/>
                  </a:lnTo>
                  <a:lnTo>
                    <a:pt x="332543" y="206599"/>
                  </a:lnTo>
                  <a:lnTo>
                    <a:pt x="363102" y="227217"/>
                  </a:lnTo>
                  <a:lnTo>
                    <a:pt x="383721" y="257772"/>
                  </a:lnTo>
                  <a:lnTo>
                    <a:pt x="391287" y="295147"/>
                  </a:lnTo>
                  <a:lnTo>
                    <a:pt x="391287" y="719874"/>
                  </a:lnTo>
                  <a:lnTo>
                    <a:pt x="590321" y="719874"/>
                  </a:lnTo>
                  <a:lnTo>
                    <a:pt x="590321" y="295147"/>
                  </a:lnTo>
                  <a:lnTo>
                    <a:pt x="597888" y="257772"/>
                  </a:lnTo>
                  <a:lnTo>
                    <a:pt x="618510" y="227217"/>
                  </a:lnTo>
                  <a:lnTo>
                    <a:pt x="649069" y="206599"/>
                  </a:lnTo>
                  <a:lnTo>
                    <a:pt x="686447" y="199034"/>
                  </a:lnTo>
                  <a:lnTo>
                    <a:pt x="723825" y="206599"/>
                  </a:lnTo>
                  <a:lnTo>
                    <a:pt x="754384" y="227217"/>
                  </a:lnTo>
                  <a:lnTo>
                    <a:pt x="775006" y="257772"/>
                  </a:lnTo>
                  <a:lnTo>
                    <a:pt x="782574" y="295147"/>
                  </a:lnTo>
                  <a:lnTo>
                    <a:pt x="782574" y="719874"/>
                  </a:lnTo>
                  <a:lnTo>
                    <a:pt x="981608" y="719874"/>
                  </a:lnTo>
                  <a:lnTo>
                    <a:pt x="981608" y="277025"/>
                  </a:lnTo>
                  <a:lnTo>
                    <a:pt x="977137" y="227292"/>
                  </a:lnTo>
                  <a:lnTo>
                    <a:pt x="964249" y="180459"/>
                  </a:lnTo>
                  <a:lnTo>
                    <a:pt x="943732" y="137312"/>
                  </a:lnTo>
                  <a:lnTo>
                    <a:pt x="916376" y="98640"/>
                  </a:lnTo>
                  <a:lnTo>
                    <a:pt x="882967" y="65232"/>
                  </a:lnTo>
                  <a:lnTo>
                    <a:pt x="844296" y="37875"/>
                  </a:lnTo>
                  <a:lnTo>
                    <a:pt x="801149" y="17359"/>
                  </a:lnTo>
                  <a:lnTo>
                    <a:pt x="754315" y="4471"/>
                  </a:lnTo>
                  <a:lnTo>
                    <a:pt x="704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EBA3F81-BA49-46ED-BD99-637B30C544D2}"/>
                </a:ext>
              </a:extLst>
            </p:cNvPr>
            <p:cNvSpPr/>
            <p:nvPr/>
          </p:nvSpPr>
          <p:spPr>
            <a:xfrm>
              <a:off x="6738218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72897" y="0"/>
                  </a:moveTo>
                  <a:lnTo>
                    <a:pt x="326187" y="2910"/>
                  </a:lnTo>
                  <a:lnTo>
                    <a:pt x="281190" y="11407"/>
                  </a:lnTo>
                  <a:lnTo>
                    <a:pt x="238258" y="25139"/>
                  </a:lnTo>
                  <a:lnTo>
                    <a:pt x="197743" y="43753"/>
                  </a:lnTo>
                  <a:lnTo>
                    <a:pt x="159998" y="66898"/>
                  </a:lnTo>
                  <a:lnTo>
                    <a:pt x="125374" y="94220"/>
                  </a:lnTo>
                  <a:lnTo>
                    <a:pt x="94225" y="125369"/>
                  </a:lnTo>
                  <a:lnTo>
                    <a:pt x="66901" y="159992"/>
                  </a:lnTo>
                  <a:lnTo>
                    <a:pt x="43756" y="197737"/>
                  </a:lnTo>
                  <a:lnTo>
                    <a:pt x="25141" y="238253"/>
                  </a:lnTo>
                  <a:lnTo>
                    <a:pt x="11408" y="281186"/>
                  </a:lnTo>
                  <a:lnTo>
                    <a:pt x="2910" y="326184"/>
                  </a:lnTo>
                  <a:lnTo>
                    <a:pt x="0" y="372897"/>
                  </a:lnTo>
                  <a:lnTo>
                    <a:pt x="2910" y="419607"/>
                  </a:lnTo>
                  <a:lnTo>
                    <a:pt x="11408" y="464604"/>
                  </a:lnTo>
                  <a:lnTo>
                    <a:pt x="25141" y="507536"/>
                  </a:lnTo>
                  <a:lnTo>
                    <a:pt x="43756" y="548051"/>
                  </a:lnTo>
                  <a:lnTo>
                    <a:pt x="66901" y="585796"/>
                  </a:lnTo>
                  <a:lnTo>
                    <a:pt x="94225" y="620419"/>
                  </a:lnTo>
                  <a:lnTo>
                    <a:pt x="125374" y="651569"/>
                  </a:lnTo>
                  <a:lnTo>
                    <a:pt x="159998" y="678893"/>
                  </a:lnTo>
                  <a:lnTo>
                    <a:pt x="197743" y="702038"/>
                  </a:lnTo>
                  <a:lnTo>
                    <a:pt x="238258" y="720653"/>
                  </a:lnTo>
                  <a:lnTo>
                    <a:pt x="281190" y="734386"/>
                  </a:lnTo>
                  <a:lnTo>
                    <a:pt x="326187" y="742883"/>
                  </a:lnTo>
                  <a:lnTo>
                    <a:pt x="372897" y="745794"/>
                  </a:lnTo>
                  <a:lnTo>
                    <a:pt x="419607" y="742883"/>
                  </a:lnTo>
                  <a:lnTo>
                    <a:pt x="464603" y="734386"/>
                  </a:lnTo>
                  <a:lnTo>
                    <a:pt x="507534" y="720653"/>
                  </a:lnTo>
                  <a:lnTo>
                    <a:pt x="548048" y="702038"/>
                  </a:lnTo>
                  <a:lnTo>
                    <a:pt x="585792" y="678893"/>
                  </a:lnTo>
                  <a:lnTo>
                    <a:pt x="620414" y="651569"/>
                  </a:lnTo>
                  <a:lnTo>
                    <a:pt x="651562" y="620419"/>
                  </a:lnTo>
                  <a:lnTo>
                    <a:pt x="678884" y="585796"/>
                  </a:lnTo>
                  <a:lnTo>
                    <a:pt x="702028" y="548051"/>
                  </a:lnTo>
                  <a:lnTo>
                    <a:pt x="702621" y="546760"/>
                  </a:lnTo>
                  <a:lnTo>
                    <a:pt x="372897" y="546760"/>
                  </a:lnTo>
                  <a:lnTo>
                    <a:pt x="326728" y="540538"/>
                  </a:lnTo>
                  <a:lnTo>
                    <a:pt x="285208" y="522986"/>
                  </a:lnTo>
                  <a:lnTo>
                    <a:pt x="250007" y="495776"/>
                  </a:lnTo>
                  <a:lnTo>
                    <a:pt x="222795" y="460577"/>
                  </a:lnTo>
                  <a:lnTo>
                    <a:pt x="205243" y="419060"/>
                  </a:lnTo>
                  <a:lnTo>
                    <a:pt x="199021" y="372897"/>
                  </a:lnTo>
                  <a:lnTo>
                    <a:pt x="205243" y="326729"/>
                  </a:lnTo>
                  <a:lnTo>
                    <a:pt x="222795" y="285211"/>
                  </a:lnTo>
                  <a:lnTo>
                    <a:pt x="250007" y="250013"/>
                  </a:lnTo>
                  <a:lnTo>
                    <a:pt x="285208" y="222805"/>
                  </a:lnTo>
                  <a:lnTo>
                    <a:pt x="326728" y="205255"/>
                  </a:lnTo>
                  <a:lnTo>
                    <a:pt x="372897" y="199034"/>
                  </a:lnTo>
                  <a:lnTo>
                    <a:pt x="702624" y="199034"/>
                  </a:lnTo>
                  <a:lnTo>
                    <a:pt x="702028" y="197737"/>
                  </a:lnTo>
                  <a:lnTo>
                    <a:pt x="678884" y="159992"/>
                  </a:lnTo>
                  <a:lnTo>
                    <a:pt x="651562" y="125369"/>
                  </a:lnTo>
                  <a:lnTo>
                    <a:pt x="620414" y="94220"/>
                  </a:lnTo>
                  <a:lnTo>
                    <a:pt x="585792" y="66898"/>
                  </a:lnTo>
                  <a:lnTo>
                    <a:pt x="548048" y="43753"/>
                  </a:lnTo>
                  <a:lnTo>
                    <a:pt x="507534" y="25139"/>
                  </a:lnTo>
                  <a:lnTo>
                    <a:pt x="464603" y="11407"/>
                  </a:lnTo>
                  <a:lnTo>
                    <a:pt x="419607" y="2910"/>
                  </a:lnTo>
                  <a:lnTo>
                    <a:pt x="372897" y="0"/>
                  </a:lnTo>
                  <a:close/>
                </a:path>
                <a:path w="746125" h="746125">
                  <a:moveTo>
                    <a:pt x="702624" y="199034"/>
                  </a:moveTo>
                  <a:lnTo>
                    <a:pt x="372897" y="199034"/>
                  </a:lnTo>
                  <a:lnTo>
                    <a:pt x="418496" y="205368"/>
                  </a:lnTo>
                  <a:lnTo>
                    <a:pt x="459854" y="223166"/>
                  </a:lnTo>
                  <a:lnTo>
                    <a:pt x="495166" y="250623"/>
                  </a:lnTo>
                  <a:lnTo>
                    <a:pt x="522625" y="285934"/>
                  </a:lnTo>
                  <a:lnTo>
                    <a:pt x="540425" y="327294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02621" y="546760"/>
                  </a:lnTo>
                  <a:lnTo>
                    <a:pt x="720642" y="507536"/>
                  </a:lnTo>
                  <a:lnTo>
                    <a:pt x="734374" y="464604"/>
                  </a:lnTo>
                  <a:lnTo>
                    <a:pt x="742871" y="419607"/>
                  </a:lnTo>
                  <a:lnTo>
                    <a:pt x="745782" y="372897"/>
                  </a:lnTo>
                  <a:lnTo>
                    <a:pt x="742871" y="326184"/>
                  </a:lnTo>
                  <a:lnTo>
                    <a:pt x="734374" y="281186"/>
                  </a:lnTo>
                  <a:lnTo>
                    <a:pt x="720642" y="238253"/>
                  </a:lnTo>
                  <a:lnTo>
                    <a:pt x="702624" y="19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946BD99-2611-4505-BA24-E08FBF274EB2}"/>
                </a:ext>
              </a:extLst>
            </p:cNvPr>
            <p:cNvSpPr/>
            <p:nvPr/>
          </p:nvSpPr>
          <p:spPr>
            <a:xfrm>
              <a:off x="7600150" y="2484475"/>
              <a:ext cx="199390" cy="953135"/>
            </a:xfrm>
            <a:custGeom>
              <a:avLst/>
              <a:gdLst/>
              <a:ahLst/>
              <a:cxnLst/>
              <a:rect l="l" t="t" r="r" b="b"/>
              <a:pathLst>
                <a:path w="199390" h="953135">
                  <a:moveTo>
                    <a:pt x="199034" y="0"/>
                  </a:moveTo>
                  <a:lnTo>
                    <a:pt x="0" y="0"/>
                  </a:lnTo>
                  <a:lnTo>
                    <a:pt x="0" y="953084"/>
                  </a:lnTo>
                  <a:lnTo>
                    <a:pt x="199034" y="953084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2E6DFF6-3389-4717-A96F-3B0CEDC3BD51}"/>
                </a:ext>
              </a:extLst>
            </p:cNvPr>
            <p:cNvSpPr/>
            <p:nvPr/>
          </p:nvSpPr>
          <p:spPr>
            <a:xfrm>
              <a:off x="7906264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54761" y="0"/>
                  </a:moveTo>
                  <a:lnTo>
                    <a:pt x="306690" y="3410"/>
                  </a:lnTo>
                  <a:lnTo>
                    <a:pt x="260564" y="13342"/>
                  </a:lnTo>
                  <a:lnTo>
                    <a:pt x="216809" y="29349"/>
                  </a:lnTo>
                  <a:lnTo>
                    <a:pt x="175850" y="50982"/>
                  </a:lnTo>
                  <a:lnTo>
                    <a:pt x="138115" y="77795"/>
                  </a:lnTo>
                  <a:lnTo>
                    <a:pt x="104028" y="109339"/>
                  </a:lnTo>
                  <a:lnTo>
                    <a:pt x="74017" y="145166"/>
                  </a:lnTo>
                  <a:lnTo>
                    <a:pt x="48507" y="184831"/>
                  </a:lnTo>
                  <a:lnTo>
                    <a:pt x="27924" y="227883"/>
                  </a:lnTo>
                  <a:lnTo>
                    <a:pt x="12694" y="273877"/>
                  </a:lnTo>
                  <a:lnTo>
                    <a:pt x="3244" y="322364"/>
                  </a:lnTo>
                  <a:lnTo>
                    <a:pt x="0" y="372897"/>
                  </a:lnTo>
                  <a:lnTo>
                    <a:pt x="3244" y="423427"/>
                  </a:lnTo>
                  <a:lnTo>
                    <a:pt x="12694" y="471912"/>
                  </a:lnTo>
                  <a:lnTo>
                    <a:pt x="27924" y="517905"/>
                  </a:lnTo>
                  <a:lnTo>
                    <a:pt x="48507" y="560958"/>
                  </a:lnTo>
                  <a:lnTo>
                    <a:pt x="74017" y="600622"/>
                  </a:lnTo>
                  <a:lnTo>
                    <a:pt x="104028" y="636450"/>
                  </a:lnTo>
                  <a:lnTo>
                    <a:pt x="138115" y="667995"/>
                  </a:lnTo>
                  <a:lnTo>
                    <a:pt x="175850" y="694809"/>
                  </a:lnTo>
                  <a:lnTo>
                    <a:pt x="216809" y="716443"/>
                  </a:lnTo>
                  <a:lnTo>
                    <a:pt x="260564" y="732451"/>
                  </a:lnTo>
                  <a:lnTo>
                    <a:pt x="306690" y="742384"/>
                  </a:lnTo>
                  <a:lnTo>
                    <a:pt x="354761" y="745794"/>
                  </a:lnTo>
                  <a:lnTo>
                    <a:pt x="400609" y="742688"/>
                  </a:lnTo>
                  <a:lnTo>
                    <a:pt x="445283" y="733506"/>
                  </a:lnTo>
                  <a:lnTo>
                    <a:pt x="488287" y="718447"/>
                  </a:lnTo>
                  <a:lnTo>
                    <a:pt x="529123" y="697716"/>
                  </a:lnTo>
                  <a:lnTo>
                    <a:pt x="567296" y="671512"/>
                  </a:lnTo>
                  <a:lnTo>
                    <a:pt x="745794" y="671512"/>
                  </a:lnTo>
                  <a:lnTo>
                    <a:pt x="745794" y="546760"/>
                  </a:lnTo>
                  <a:lnTo>
                    <a:pt x="372897" y="546760"/>
                  </a:lnTo>
                  <a:lnTo>
                    <a:pt x="326729" y="540538"/>
                  </a:lnTo>
                  <a:lnTo>
                    <a:pt x="285211" y="522986"/>
                  </a:lnTo>
                  <a:lnTo>
                    <a:pt x="250013" y="495776"/>
                  </a:lnTo>
                  <a:lnTo>
                    <a:pt x="222805" y="460577"/>
                  </a:lnTo>
                  <a:lnTo>
                    <a:pt x="205255" y="419060"/>
                  </a:lnTo>
                  <a:lnTo>
                    <a:pt x="199034" y="372897"/>
                  </a:lnTo>
                  <a:lnTo>
                    <a:pt x="205255" y="326729"/>
                  </a:lnTo>
                  <a:lnTo>
                    <a:pt x="222805" y="285211"/>
                  </a:lnTo>
                  <a:lnTo>
                    <a:pt x="250013" y="250013"/>
                  </a:lnTo>
                  <a:lnTo>
                    <a:pt x="285211" y="222805"/>
                  </a:lnTo>
                  <a:lnTo>
                    <a:pt x="326729" y="205255"/>
                  </a:lnTo>
                  <a:lnTo>
                    <a:pt x="372897" y="199034"/>
                  </a:lnTo>
                  <a:lnTo>
                    <a:pt x="745794" y="199034"/>
                  </a:lnTo>
                  <a:lnTo>
                    <a:pt x="745794" y="74294"/>
                  </a:lnTo>
                  <a:lnTo>
                    <a:pt x="567296" y="74294"/>
                  </a:lnTo>
                  <a:lnTo>
                    <a:pt x="529123" y="48090"/>
                  </a:lnTo>
                  <a:lnTo>
                    <a:pt x="488287" y="27355"/>
                  </a:lnTo>
                  <a:lnTo>
                    <a:pt x="445283" y="12293"/>
                  </a:lnTo>
                  <a:lnTo>
                    <a:pt x="400609" y="3107"/>
                  </a:lnTo>
                  <a:lnTo>
                    <a:pt x="354761" y="0"/>
                  </a:lnTo>
                  <a:close/>
                </a:path>
                <a:path w="746125" h="746125">
                  <a:moveTo>
                    <a:pt x="745794" y="671512"/>
                  </a:moveTo>
                  <a:lnTo>
                    <a:pt x="567296" y="671512"/>
                  </a:lnTo>
                  <a:lnTo>
                    <a:pt x="584720" y="719886"/>
                  </a:lnTo>
                  <a:lnTo>
                    <a:pt x="745794" y="719886"/>
                  </a:lnTo>
                  <a:lnTo>
                    <a:pt x="745794" y="671512"/>
                  </a:lnTo>
                  <a:close/>
                </a:path>
                <a:path w="746125" h="746125">
                  <a:moveTo>
                    <a:pt x="745794" y="199034"/>
                  </a:moveTo>
                  <a:lnTo>
                    <a:pt x="372897" y="199034"/>
                  </a:lnTo>
                  <a:lnTo>
                    <a:pt x="419065" y="205255"/>
                  </a:lnTo>
                  <a:lnTo>
                    <a:pt x="460582" y="222805"/>
                  </a:lnTo>
                  <a:lnTo>
                    <a:pt x="495781" y="250013"/>
                  </a:lnTo>
                  <a:lnTo>
                    <a:pt x="522989" y="285211"/>
                  </a:lnTo>
                  <a:lnTo>
                    <a:pt x="540539" y="326729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45794" y="546760"/>
                  </a:lnTo>
                  <a:lnTo>
                    <a:pt x="745794" y="199034"/>
                  </a:lnTo>
                  <a:close/>
                </a:path>
                <a:path w="746125" h="746125">
                  <a:moveTo>
                    <a:pt x="745794" y="25920"/>
                  </a:moveTo>
                  <a:lnTo>
                    <a:pt x="584720" y="25920"/>
                  </a:lnTo>
                  <a:lnTo>
                    <a:pt x="567296" y="74294"/>
                  </a:lnTo>
                  <a:lnTo>
                    <a:pt x="745794" y="74294"/>
                  </a:lnTo>
                  <a:lnTo>
                    <a:pt x="745794" y="25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CEF0ED1-D903-4ADC-80CD-54DF4A9D2D0B}"/>
                </a:ext>
              </a:extLst>
            </p:cNvPr>
            <p:cNvSpPr/>
            <p:nvPr/>
          </p:nvSpPr>
          <p:spPr>
            <a:xfrm>
              <a:off x="5268624" y="2416945"/>
              <a:ext cx="242392" cy="242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918C128-33D4-4F5D-B782-6540EC9CFDA9}"/>
                </a:ext>
              </a:extLst>
            </p:cNvPr>
            <p:cNvSpPr/>
            <p:nvPr/>
          </p:nvSpPr>
          <p:spPr>
            <a:xfrm>
              <a:off x="5290946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39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1301BE0-0D72-4586-81A1-2F0F6A17F814}"/>
                </a:ext>
              </a:extLst>
            </p:cNvPr>
            <p:cNvSpPr/>
            <p:nvPr/>
          </p:nvSpPr>
          <p:spPr>
            <a:xfrm>
              <a:off x="5504845" y="3670877"/>
              <a:ext cx="211620" cy="234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02D201A-1893-4927-B6AD-66BF6880CA7B}"/>
                </a:ext>
              </a:extLst>
            </p:cNvPr>
            <p:cNvSpPr/>
            <p:nvPr/>
          </p:nvSpPr>
          <p:spPr>
            <a:xfrm>
              <a:off x="5861484" y="3580827"/>
              <a:ext cx="111125" cy="324485"/>
            </a:xfrm>
            <a:custGeom>
              <a:avLst/>
              <a:gdLst/>
              <a:ahLst/>
              <a:cxnLst/>
              <a:rect l="l" t="t" r="r" b="b"/>
              <a:pathLst>
                <a:path w="111125" h="324485">
                  <a:moveTo>
                    <a:pt x="110756" y="0"/>
                  </a:moveTo>
                  <a:lnTo>
                    <a:pt x="77635" y="6783"/>
                  </a:lnTo>
                  <a:lnTo>
                    <a:pt x="50423" y="25219"/>
                  </a:lnTo>
                  <a:lnTo>
                    <a:pt x="31991" y="52431"/>
                  </a:lnTo>
                  <a:lnTo>
                    <a:pt x="25209" y="85547"/>
                  </a:lnTo>
                  <a:lnTo>
                    <a:pt x="25209" y="99059"/>
                  </a:lnTo>
                  <a:lnTo>
                    <a:pt x="0" y="99059"/>
                  </a:lnTo>
                  <a:lnTo>
                    <a:pt x="0" y="144081"/>
                  </a:lnTo>
                  <a:lnTo>
                    <a:pt x="25209" y="144081"/>
                  </a:lnTo>
                  <a:lnTo>
                    <a:pt x="25209" y="324192"/>
                  </a:lnTo>
                  <a:lnTo>
                    <a:pt x="78333" y="324192"/>
                  </a:lnTo>
                  <a:lnTo>
                    <a:pt x="78333" y="144081"/>
                  </a:lnTo>
                  <a:lnTo>
                    <a:pt x="103555" y="144081"/>
                  </a:lnTo>
                  <a:lnTo>
                    <a:pt x="103555" y="99059"/>
                  </a:lnTo>
                  <a:lnTo>
                    <a:pt x="78333" y="99059"/>
                  </a:lnTo>
                  <a:lnTo>
                    <a:pt x="78333" y="85547"/>
                  </a:lnTo>
                  <a:lnTo>
                    <a:pt x="80867" y="73078"/>
                  </a:lnTo>
                  <a:lnTo>
                    <a:pt x="87791" y="62760"/>
                  </a:lnTo>
                  <a:lnTo>
                    <a:pt x="98093" y="55732"/>
                  </a:lnTo>
                  <a:lnTo>
                    <a:pt x="110756" y="53136"/>
                  </a:lnTo>
                  <a:lnTo>
                    <a:pt x="110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7209361-5023-4835-A358-97A04BA9BF90}"/>
                </a:ext>
              </a:extLst>
            </p:cNvPr>
            <p:cNvSpPr/>
            <p:nvPr/>
          </p:nvSpPr>
          <p:spPr>
            <a:xfrm>
              <a:off x="6093371" y="3670875"/>
              <a:ext cx="243141" cy="243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E6930EDD-F72C-44DE-936D-3FF7B7504B2A}"/>
                </a:ext>
              </a:extLst>
            </p:cNvPr>
            <p:cNvSpPr/>
            <p:nvPr/>
          </p:nvSpPr>
          <p:spPr>
            <a:xfrm>
              <a:off x="6484222" y="3679892"/>
              <a:ext cx="121577" cy="225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239C159-0F0C-4EB8-B096-C49CEA1457FA}"/>
                </a:ext>
              </a:extLst>
            </p:cNvPr>
            <p:cNvSpPr/>
            <p:nvPr/>
          </p:nvSpPr>
          <p:spPr>
            <a:xfrm>
              <a:off x="6748544" y="3670881"/>
              <a:ext cx="325120" cy="234315"/>
            </a:xfrm>
            <a:custGeom>
              <a:avLst/>
              <a:gdLst/>
              <a:ahLst/>
              <a:cxnLst/>
              <a:rect l="l" t="t" r="r" b="b"/>
              <a:pathLst>
                <a:path w="325120" h="234314">
                  <a:moveTo>
                    <a:pt x="236829" y="0"/>
                  </a:moveTo>
                  <a:lnTo>
                    <a:pt x="216897" y="2272"/>
                  </a:lnTo>
                  <a:lnTo>
                    <a:pt x="198613" y="8724"/>
                  </a:lnTo>
                  <a:lnTo>
                    <a:pt x="182442" y="18805"/>
                  </a:lnTo>
                  <a:lnTo>
                    <a:pt x="168846" y="31965"/>
                  </a:lnTo>
                  <a:lnTo>
                    <a:pt x="155243" y="18805"/>
                  </a:lnTo>
                  <a:lnTo>
                    <a:pt x="139068" y="8724"/>
                  </a:lnTo>
                  <a:lnTo>
                    <a:pt x="120783" y="2272"/>
                  </a:lnTo>
                  <a:lnTo>
                    <a:pt x="100850" y="0"/>
                  </a:lnTo>
                  <a:lnTo>
                    <a:pt x="85695" y="1309"/>
                  </a:lnTo>
                  <a:lnTo>
                    <a:pt x="71423" y="5068"/>
                  </a:lnTo>
                  <a:lnTo>
                    <a:pt x="58243" y="11021"/>
                  </a:lnTo>
                  <a:lnTo>
                    <a:pt x="46367" y="18910"/>
                  </a:lnTo>
                  <a:lnTo>
                    <a:pt x="42316" y="9004"/>
                  </a:lnTo>
                  <a:lnTo>
                    <a:pt x="0" y="9004"/>
                  </a:lnTo>
                  <a:lnTo>
                    <a:pt x="0" y="234137"/>
                  </a:lnTo>
                  <a:lnTo>
                    <a:pt x="53124" y="234137"/>
                  </a:lnTo>
                  <a:lnTo>
                    <a:pt x="53124" y="94551"/>
                  </a:lnTo>
                  <a:lnTo>
                    <a:pt x="56368" y="78391"/>
                  </a:lnTo>
                  <a:lnTo>
                    <a:pt x="65227" y="65227"/>
                  </a:lnTo>
                  <a:lnTo>
                    <a:pt x="78391" y="56368"/>
                  </a:lnTo>
                  <a:lnTo>
                    <a:pt x="94551" y="53124"/>
                  </a:lnTo>
                  <a:lnTo>
                    <a:pt x="110711" y="56368"/>
                  </a:lnTo>
                  <a:lnTo>
                    <a:pt x="123875" y="65227"/>
                  </a:lnTo>
                  <a:lnTo>
                    <a:pt x="132734" y="78391"/>
                  </a:lnTo>
                  <a:lnTo>
                    <a:pt x="135978" y="94551"/>
                  </a:lnTo>
                  <a:lnTo>
                    <a:pt x="135978" y="234137"/>
                  </a:lnTo>
                  <a:lnTo>
                    <a:pt x="189102" y="234137"/>
                  </a:lnTo>
                  <a:lnTo>
                    <a:pt x="189102" y="94551"/>
                  </a:lnTo>
                  <a:lnTo>
                    <a:pt x="192347" y="78391"/>
                  </a:lnTo>
                  <a:lnTo>
                    <a:pt x="201206" y="65227"/>
                  </a:lnTo>
                  <a:lnTo>
                    <a:pt x="214370" y="56368"/>
                  </a:lnTo>
                  <a:lnTo>
                    <a:pt x="230530" y="53124"/>
                  </a:lnTo>
                  <a:lnTo>
                    <a:pt x="246690" y="56368"/>
                  </a:lnTo>
                  <a:lnTo>
                    <a:pt x="259854" y="65227"/>
                  </a:lnTo>
                  <a:lnTo>
                    <a:pt x="268713" y="78391"/>
                  </a:lnTo>
                  <a:lnTo>
                    <a:pt x="271957" y="94551"/>
                  </a:lnTo>
                  <a:lnTo>
                    <a:pt x="271957" y="234137"/>
                  </a:lnTo>
                  <a:lnTo>
                    <a:pt x="325081" y="234137"/>
                  </a:lnTo>
                  <a:lnTo>
                    <a:pt x="325081" y="88252"/>
                  </a:lnTo>
                  <a:lnTo>
                    <a:pt x="318130" y="53947"/>
                  </a:lnTo>
                  <a:lnTo>
                    <a:pt x="299191" y="25890"/>
                  </a:lnTo>
                  <a:lnTo>
                    <a:pt x="271134" y="6951"/>
                  </a:lnTo>
                  <a:lnTo>
                    <a:pt x="2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7E46142-FC42-4F05-AB0B-92D1FEBB0A5F}"/>
                </a:ext>
              </a:extLst>
            </p:cNvPr>
            <p:cNvSpPr/>
            <p:nvPr/>
          </p:nvSpPr>
          <p:spPr>
            <a:xfrm>
              <a:off x="7216402" y="3670877"/>
              <a:ext cx="243141" cy="243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B41F1EF4-C278-41B3-91F4-BFE5BD2494E3}"/>
                </a:ext>
              </a:extLst>
            </p:cNvPr>
            <p:cNvSpPr/>
            <p:nvPr/>
          </p:nvSpPr>
          <p:spPr>
            <a:xfrm>
              <a:off x="7601405" y="3619112"/>
              <a:ext cx="114935" cy="286385"/>
            </a:xfrm>
            <a:custGeom>
              <a:avLst/>
              <a:gdLst/>
              <a:ahLst/>
              <a:cxnLst/>
              <a:rect l="l" t="t" r="r" b="b"/>
              <a:pathLst>
                <a:path w="114934" h="286385">
                  <a:moveTo>
                    <a:pt x="81953" y="0"/>
                  </a:moveTo>
                  <a:lnTo>
                    <a:pt x="28816" y="0"/>
                  </a:lnTo>
                  <a:lnTo>
                    <a:pt x="28816" y="60782"/>
                  </a:lnTo>
                  <a:lnTo>
                    <a:pt x="0" y="60782"/>
                  </a:lnTo>
                  <a:lnTo>
                    <a:pt x="0" y="105803"/>
                  </a:lnTo>
                  <a:lnTo>
                    <a:pt x="28816" y="105803"/>
                  </a:lnTo>
                  <a:lnTo>
                    <a:pt x="28816" y="209359"/>
                  </a:lnTo>
                  <a:lnTo>
                    <a:pt x="32207" y="233603"/>
                  </a:lnTo>
                  <a:lnTo>
                    <a:pt x="41760" y="255060"/>
                  </a:lnTo>
                  <a:lnTo>
                    <a:pt x="56548" y="272803"/>
                  </a:lnTo>
                  <a:lnTo>
                    <a:pt x="75641" y="285902"/>
                  </a:lnTo>
                  <a:lnTo>
                    <a:pt x="114363" y="285902"/>
                  </a:lnTo>
                  <a:lnTo>
                    <a:pt x="114363" y="241769"/>
                  </a:lnTo>
                  <a:lnTo>
                    <a:pt x="101701" y="239238"/>
                  </a:lnTo>
                  <a:lnTo>
                    <a:pt x="91405" y="232317"/>
                  </a:lnTo>
                  <a:lnTo>
                    <a:pt x="84484" y="222021"/>
                  </a:lnTo>
                  <a:lnTo>
                    <a:pt x="81953" y="209359"/>
                  </a:lnTo>
                  <a:lnTo>
                    <a:pt x="81953" y="105803"/>
                  </a:lnTo>
                  <a:lnTo>
                    <a:pt x="108064" y="105803"/>
                  </a:lnTo>
                  <a:lnTo>
                    <a:pt x="108064" y="60782"/>
                  </a:lnTo>
                  <a:lnTo>
                    <a:pt x="81953" y="60782"/>
                  </a:lnTo>
                  <a:lnTo>
                    <a:pt x="8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689A7686-26D6-4886-A1CE-7F94F7BAD930}"/>
                </a:ext>
              </a:extLst>
            </p:cNvPr>
            <p:cNvSpPr/>
            <p:nvPr/>
          </p:nvSpPr>
          <p:spPr>
            <a:xfrm>
              <a:off x="7866164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40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6AD30A3-C622-4FA7-8768-36014967299E}"/>
                </a:ext>
              </a:extLst>
            </p:cNvPr>
            <p:cNvSpPr/>
            <p:nvPr/>
          </p:nvSpPr>
          <p:spPr>
            <a:xfrm>
              <a:off x="8067012" y="3670872"/>
              <a:ext cx="216115" cy="2431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3B13D529-B3D3-4298-9298-A071238BE11A}"/>
                </a:ext>
              </a:extLst>
            </p:cNvPr>
            <p:cNvSpPr/>
            <p:nvPr/>
          </p:nvSpPr>
          <p:spPr>
            <a:xfrm>
              <a:off x="8408314" y="3670877"/>
              <a:ext cx="243141" cy="2431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55478C2F-EB4D-4C47-878C-DEC5CB418AE4}"/>
                </a:ext>
              </a:extLst>
            </p:cNvPr>
            <p:cNvSpPr/>
            <p:nvPr/>
          </p:nvSpPr>
          <p:spPr>
            <a:xfrm>
              <a:off x="5285258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44EECE0-0210-46B3-ACB9-1BE9BFBFB837}"/>
                </a:ext>
              </a:extLst>
            </p:cNvPr>
            <p:cNvSpPr/>
            <p:nvPr/>
          </p:nvSpPr>
          <p:spPr>
            <a:xfrm>
              <a:off x="7860591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F2A0397E-08C9-4E33-A9F3-762F976AB5B9}"/>
                </a:ext>
              </a:extLst>
            </p:cNvPr>
            <p:cNvSpPr/>
            <p:nvPr/>
          </p:nvSpPr>
          <p:spPr>
            <a:xfrm>
              <a:off x="3973328" y="3072257"/>
              <a:ext cx="281940" cy="832485"/>
            </a:xfrm>
            <a:custGeom>
              <a:avLst/>
              <a:gdLst/>
              <a:ahLst/>
              <a:cxnLst/>
              <a:rect l="l" t="t" r="r" b="b"/>
              <a:pathLst>
                <a:path w="281939" h="832485">
                  <a:moveTo>
                    <a:pt x="281444" y="0"/>
                  </a:moveTo>
                  <a:lnTo>
                    <a:pt x="0" y="0"/>
                  </a:lnTo>
                  <a:lnTo>
                    <a:pt x="0" y="764273"/>
                  </a:lnTo>
                  <a:lnTo>
                    <a:pt x="43823" y="782832"/>
                  </a:lnTo>
                  <a:lnTo>
                    <a:pt x="89017" y="798623"/>
                  </a:lnTo>
                  <a:lnTo>
                    <a:pt x="135478" y="811541"/>
                  </a:lnTo>
                  <a:lnTo>
                    <a:pt x="183105" y="821476"/>
                  </a:lnTo>
                  <a:lnTo>
                    <a:pt x="231795" y="828324"/>
                  </a:lnTo>
                  <a:lnTo>
                    <a:pt x="281444" y="831977"/>
                  </a:lnTo>
                  <a:lnTo>
                    <a:pt x="28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33426FB8-BDF4-4B74-BBD6-BA89A045A537}"/>
                </a:ext>
              </a:extLst>
            </p:cNvPr>
            <p:cNvSpPr txBox="1"/>
            <p:nvPr/>
          </p:nvSpPr>
          <p:spPr>
            <a:xfrm>
              <a:off x="3629301" y="4096364"/>
              <a:ext cx="501180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b="1" cap="small">
                  <a:latin typeface="Calibri" panose="020F0502020204030204" pitchFamily="34" charset="0"/>
                  <a:cs typeface="Lucida Sans"/>
                </a:rPr>
                <a:t>I m o l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B o l o g n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M i l a n o</a:t>
              </a:r>
            </a:p>
          </p:txBody>
        </p:sp>
      </p:grpSp>
      <p:grpSp>
        <p:nvGrpSpPr>
          <p:cNvPr id="34" name="object 29">
            <a:extLst>
              <a:ext uri="{FF2B5EF4-FFF2-40B4-BE49-F238E27FC236}">
                <a16:creationId xmlns:a16="http://schemas.microsoft.com/office/drawing/2014/main" id="{AB0B1B82-F0BC-49B9-92D7-192075B8F4D1}"/>
              </a:ext>
            </a:extLst>
          </p:cNvPr>
          <p:cNvGrpSpPr/>
          <p:nvPr userDrawn="1"/>
        </p:nvGrpSpPr>
        <p:grpSpPr>
          <a:xfrm>
            <a:off x="4015380" y="5804985"/>
            <a:ext cx="598805" cy="592455"/>
            <a:chOff x="4015380" y="5804985"/>
            <a:chExt cx="598805" cy="592455"/>
          </a:xfrm>
        </p:grpSpPr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124BC952-23A1-4B8E-A943-B0FAE2034CEF}"/>
                </a:ext>
              </a:extLst>
            </p:cNvPr>
            <p:cNvSpPr/>
            <p:nvPr/>
          </p:nvSpPr>
          <p:spPr>
            <a:xfrm>
              <a:off x="4015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4" y="58439"/>
                  </a:lnTo>
                  <a:lnTo>
                    <a:pt x="89409" y="87429"/>
                  </a:lnTo>
                  <a:lnTo>
                    <a:pt x="60508" y="121021"/>
                  </a:lnTo>
                  <a:lnTo>
                    <a:pt x="36872" y="158640"/>
                  </a:lnTo>
                  <a:lnTo>
                    <a:pt x="19052" y="199709"/>
                  </a:lnTo>
                  <a:lnTo>
                    <a:pt x="7598" y="243655"/>
                  </a:lnTo>
                  <a:lnTo>
                    <a:pt x="3060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8"/>
                  </a:lnTo>
                  <a:lnTo>
                    <a:pt x="444297" y="554752"/>
                  </a:lnTo>
                  <a:lnTo>
                    <a:pt x="482728" y="529753"/>
                  </a:lnTo>
                  <a:lnTo>
                    <a:pt x="516701" y="499356"/>
                  </a:lnTo>
                  <a:lnTo>
                    <a:pt x="545617" y="464183"/>
                  </a:lnTo>
                  <a:lnTo>
                    <a:pt x="568879" y="424859"/>
                  </a:lnTo>
                  <a:lnTo>
                    <a:pt x="585890" y="382007"/>
                  </a:lnTo>
                  <a:lnTo>
                    <a:pt x="596052" y="336251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BF4248B5-AED6-40F6-ADBE-360711954242}"/>
                </a:ext>
              </a:extLst>
            </p:cNvPr>
            <p:cNvSpPr/>
            <p:nvPr/>
          </p:nvSpPr>
          <p:spPr>
            <a:xfrm>
              <a:off x="4115779" y="5946747"/>
              <a:ext cx="398145" cy="318770"/>
            </a:xfrm>
            <a:custGeom>
              <a:avLst/>
              <a:gdLst/>
              <a:ahLst/>
              <a:cxnLst/>
              <a:rect l="l" t="t" r="r" b="b"/>
              <a:pathLst>
                <a:path w="398145" h="318770">
                  <a:moveTo>
                    <a:pt x="275628" y="0"/>
                  </a:moveTo>
                  <a:lnTo>
                    <a:pt x="243842" y="6319"/>
                  </a:lnTo>
                  <a:lnTo>
                    <a:pt x="217885" y="23550"/>
                  </a:lnTo>
                  <a:lnTo>
                    <a:pt x="200384" y="49104"/>
                  </a:lnTo>
                  <a:lnTo>
                    <a:pt x="193967" y="80391"/>
                  </a:lnTo>
                  <a:lnTo>
                    <a:pt x="193967" y="86702"/>
                  </a:lnTo>
                  <a:lnTo>
                    <a:pt x="194690" y="92811"/>
                  </a:lnTo>
                  <a:lnTo>
                    <a:pt x="196062" y="98717"/>
                  </a:lnTo>
                  <a:lnTo>
                    <a:pt x="146792" y="91016"/>
                  </a:lnTo>
                  <a:lnTo>
                    <a:pt x="101552" y="73696"/>
                  </a:lnTo>
                  <a:lnTo>
                    <a:pt x="61488" y="47887"/>
                  </a:lnTo>
                  <a:lnTo>
                    <a:pt x="27749" y="14719"/>
                  </a:lnTo>
                  <a:lnTo>
                    <a:pt x="23056" y="23966"/>
                  </a:lnTo>
                  <a:lnTo>
                    <a:pt x="19578" y="33848"/>
                  </a:lnTo>
                  <a:lnTo>
                    <a:pt x="17417" y="44269"/>
                  </a:lnTo>
                  <a:lnTo>
                    <a:pt x="16675" y="55130"/>
                  </a:lnTo>
                  <a:lnTo>
                    <a:pt x="19275" y="75315"/>
                  </a:lnTo>
                  <a:lnTo>
                    <a:pt x="26636" y="93625"/>
                  </a:lnTo>
                  <a:lnTo>
                    <a:pt x="38100" y="109414"/>
                  </a:lnTo>
                  <a:lnTo>
                    <a:pt x="53009" y="122034"/>
                  </a:lnTo>
                  <a:lnTo>
                    <a:pt x="43143" y="121132"/>
                  </a:lnTo>
                  <a:lnTo>
                    <a:pt x="33635" y="119106"/>
                  </a:lnTo>
                  <a:lnTo>
                    <a:pt x="24566" y="116033"/>
                  </a:lnTo>
                  <a:lnTo>
                    <a:pt x="16014" y="111988"/>
                  </a:lnTo>
                  <a:lnTo>
                    <a:pt x="16385" y="120612"/>
                  </a:lnTo>
                  <a:lnTo>
                    <a:pt x="31311" y="159761"/>
                  </a:lnTo>
                  <a:lnTo>
                    <a:pt x="61979" y="185318"/>
                  </a:lnTo>
                  <a:lnTo>
                    <a:pt x="81546" y="191846"/>
                  </a:lnTo>
                  <a:lnTo>
                    <a:pt x="74663" y="193649"/>
                  </a:lnTo>
                  <a:lnTo>
                    <a:pt x="67475" y="194665"/>
                  </a:lnTo>
                  <a:lnTo>
                    <a:pt x="54762" y="194665"/>
                  </a:lnTo>
                  <a:lnTo>
                    <a:pt x="49644" y="194157"/>
                  </a:lnTo>
                  <a:lnTo>
                    <a:pt x="44640" y="193205"/>
                  </a:lnTo>
                  <a:lnTo>
                    <a:pt x="55930" y="215306"/>
                  </a:lnTo>
                  <a:lnTo>
                    <a:pt x="73293" y="232848"/>
                  </a:lnTo>
                  <a:lnTo>
                    <a:pt x="95402" y="244522"/>
                  </a:lnTo>
                  <a:lnTo>
                    <a:pt x="120929" y="249021"/>
                  </a:lnTo>
                  <a:lnTo>
                    <a:pt x="98665" y="263509"/>
                  </a:lnTo>
                  <a:lnTo>
                    <a:pt x="74079" y="274332"/>
                  </a:lnTo>
                  <a:lnTo>
                    <a:pt x="47559" y="281107"/>
                  </a:lnTo>
                  <a:lnTo>
                    <a:pt x="19494" y="283451"/>
                  </a:lnTo>
                  <a:lnTo>
                    <a:pt x="12890" y="283451"/>
                  </a:lnTo>
                  <a:lnTo>
                    <a:pt x="6413" y="283070"/>
                  </a:lnTo>
                  <a:lnTo>
                    <a:pt x="0" y="282333"/>
                  </a:lnTo>
                  <a:lnTo>
                    <a:pt x="28339" y="297592"/>
                  </a:lnTo>
                  <a:lnTo>
                    <a:pt x="58878" y="308935"/>
                  </a:lnTo>
                  <a:lnTo>
                    <a:pt x="91277" y="316003"/>
                  </a:lnTo>
                  <a:lnTo>
                    <a:pt x="125196" y="318439"/>
                  </a:lnTo>
                  <a:lnTo>
                    <a:pt x="176870" y="313273"/>
                  </a:lnTo>
                  <a:lnTo>
                    <a:pt x="222370" y="298765"/>
                  </a:lnTo>
                  <a:lnTo>
                    <a:pt x="261546" y="276407"/>
                  </a:lnTo>
                  <a:lnTo>
                    <a:pt x="294247" y="247685"/>
                  </a:lnTo>
                  <a:lnTo>
                    <a:pt x="320324" y="214091"/>
                  </a:lnTo>
                  <a:lnTo>
                    <a:pt x="339627" y="177113"/>
                  </a:lnTo>
                  <a:lnTo>
                    <a:pt x="352005" y="138239"/>
                  </a:lnTo>
                  <a:lnTo>
                    <a:pt x="357504" y="82765"/>
                  </a:lnTo>
                  <a:lnTo>
                    <a:pt x="357352" y="79311"/>
                  </a:lnTo>
                  <a:lnTo>
                    <a:pt x="368902" y="70299"/>
                  </a:lnTo>
                  <a:lnTo>
                    <a:pt x="379591" y="60309"/>
                  </a:lnTo>
                  <a:lnTo>
                    <a:pt x="389340" y="49418"/>
                  </a:lnTo>
                  <a:lnTo>
                    <a:pt x="398068" y="37706"/>
                  </a:lnTo>
                  <a:lnTo>
                    <a:pt x="386893" y="42109"/>
                  </a:lnTo>
                  <a:lnTo>
                    <a:pt x="375332" y="45702"/>
                  </a:lnTo>
                  <a:lnTo>
                    <a:pt x="363414" y="48459"/>
                  </a:lnTo>
                  <a:lnTo>
                    <a:pt x="351167" y="50355"/>
                  </a:lnTo>
                  <a:lnTo>
                    <a:pt x="363041" y="41852"/>
                  </a:lnTo>
                  <a:lnTo>
                    <a:pt x="373165" y="31430"/>
                  </a:lnTo>
                  <a:lnTo>
                    <a:pt x="381273" y="19349"/>
                  </a:lnTo>
                  <a:lnTo>
                    <a:pt x="387095" y="5867"/>
                  </a:lnTo>
                  <a:lnTo>
                    <a:pt x="374949" y="12301"/>
                  </a:lnTo>
                  <a:lnTo>
                    <a:pt x="362211" y="17737"/>
                  </a:lnTo>
                  <a:lnTo>
                    <a:pt x="348943" y="22117"/>
                  </a:lnTo>
                  <a:lnTo>
                    <a:pt x="335203" y="25387"/>
                  </a:lnTo>
                  <a:lnTo>
                    <a:pt x="322923" y="14830"/>
                  </a:lnTo>
                  <a:lnTo>
                    <a:pt x="308644" y="6835"/>
                  </a:lnTo>
                  <a:lnTo>
                    <a:pt x="292752" y="1770"/>
                  </a:lnTo>
                  <a:lnTo>
                    <a:pt x="27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2">
            <a:extLst>
              <a:ext uri="{FF2B5EF4-FFF2-40B4-BE49-F238E27FC236}">
                <a16:creationId xmlns:a16="http://schemas.microsoft.com/office/drawing/2014/main" id="{8F54A225-5BCE-429C-89E1-4778DA5FA481}"/>
              </a:ext>
            </a:extLst>
          </p:cNvPr>
          <p:cNvGrpSpPr/>
          <p:nvPr userDrawn="1"/>
        </p:nvGrpSpPr>
        <p:grpSpPr>
          <a:xfrm>
            <a:off x="5202889" y="5804985"/>
            <a:ext cx="598805" cy="592455"/>
            <a:chOff x="5202889" y="5804985"/>
            <a:chExt cx="598805" cy="592455"/>
          </a:xfrm>
        </p:grpSpPr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AF2722F9-6210-49D7-AE4B-6DF6DF627504}"/>
                </a:ext>
              </a:extLst>
            </p:cNvPr>
            <p:cNvSpPr/>
            <p:nvPr/>
          </p:nvSpPr>
          <p:spPr>
            <a:xfrm>
              <a:off x="5202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8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F0055821-2433-4B0C-BE9C-50725037B101}"/>
                </a:ext>
              </a:extLst>
            </p:cNvPr>
            <p:cNvSpPr/>
            <p:nvPr/>
          </p:nvSpPr>
          <p:spPr>
            <a:xfrm>
              <a:off x="5345785" y="6028817"/>
              <a:ext cx="77470" cy="220979"/>
            </a:xfrm>
            <a:custGeom>
              <a:avLst/>
              <a:gdLst/>
              <a:ahLst/>
              <a:cxnLst/>
              <a:rect l="l" t="t" r="r" b="b"/>
              <a:pathLst>
                <a:path w="77470" h="220979">
                  <a:moveTo>
                    <a:pt x="77470" y="0"/>
                  </a:moveTo>
                  <a:lnTo>
                    <a:pt x="0" y="0"/>
                  </a:lnTo>
                  <a:lnTo>
                    <a:pt x="0" y="58420"/>
                  </a:lnTo>
                  <a:lnTo>
                    <a:pt x="0" y="220980"/>
                  </a:lnTo>
                  <a:lnTo>
                    <a:pt x="77470" y="220980"/>
                  </a:lnTo>
                  <a:lnTo>
                    <a:pt x="77470" y="5842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32929777-8AAB-40DA-BB58-674B6157ADAC}"/>
                </a:ext>
              </a:extLst>
            </p:cNvPr>
            <p:cNvSpPr/>
            <p:nvPr/>
          </p:nvSpPr>
          <p:spPr>
            <a:xfrm>
              <a:off x="5345789" y="5917848"/>
              <a:ext cx="77457" cy="774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id="{5F21F03E-91DA-45DF-B03E-9586311996D6}"/>
                </a:ext>
              </a:extLst>
            </p:cNvPr>
            <p:cNvSpPr/>
            <p:nvPr/>
          </p:nvSpPr>
          <p:spPr>
            <a:xfrm>
              <a:off x="5467518" y="6028507"/>
              <a:ext cx="210223" cy="2212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37">
            <a:extLst>
              <a:ext uri="{FF2B5EF4-FFF2-40B4-BE49-F238E27FC236}">
                <a16:creationId xmlns:a16="http://schemas.microsoft.com/office/drawing/2014/main" id="{DAFE9EF4-59DF-4C66-A226-A826839CC581}"/>
              </a:ext>
            </a:extLst>
          </p:cNvPr>
          <p:cNvGrpSpPr/>
          <p:nvPr userDrawn="1"/>
        </p:nvGrpSpPr>
        <p:grpSpPr>
          <a:xfrm>
            <a:off x="6390380" y="5804985"/>
            <a:ext cx="598805" cy="600710"/>
            <a:chOff x="6390380" y="5804985"/>
            <a:chExt cx="598805" cy="600710"/>
          </a:xfrm>
        </p:grpSpPr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664E4AE4-D91D-4CEA-996A-DB3896FC34AA}"/>
                </a:ext>
              </a:extLst>
            </p:cNvPr>
            <p:cNvSpPr/>
            <p:nvPr/>
          </p:nvSpPr>
          <p:spPr>
            <a:xfrm>
              <a:off x="6390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3" y="58439"/>
                  </a:lnTo>
                  <a:lnTo>
                    <a:pt x="89407" y="87429"/>
                  </a:lnTo>
                  <a:lnTo>
                    <a:pt x="60506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7"/>
                  </a:lnTo>
                  <a:lnTo>
                    <a:pt x="444297" y="554749"/>
                  </a:lnTo>
                  <a:lnTo>
                    <a:pt x="482728" y="529749"/>
                  </a:lnTo>
                  <a:lnTo>
                    <a:pt x="516701" y="499351"/>
                  </a:lnTo>
                  <a:lnTo>
                    <a:pt x="545617" y="464178"/>
                  </a:lnTo>
                  <a:lnTo>
                    <a:pt x="568879" y="424853"/>
                  </a:lnTo>
                  <a:lnTo>
                    <a:pt x="585890" y="382002"/>
                  </a:lnTo>
                  <a:lnTo>
                    <a:pt x="596052" y="336248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>
              <a:extLst>
                <a:ext uri="{FF2B5EF4-FFF2-40B4-BE49-F238E27FC236}">
                  <a16:creationId xmlns:a16="http://schemas.microsoft.com/office/drawing/2014/main" id="{CD8118B6-AC6D-4F6A-B77E-66956165CEC8}"/>
                </a:ext>
              </a:extLst>
            </p:cNvPr>
            <p:cNvSpPr/>
            <p:nvPr/>
          </p:nvSpPr>
          <p:spPr>
            <a:xfrm>
              <a:off x="6623075" y="5874589"/>
              <a:ext cx="233679" cy="530860"/>
            </a:xfrm>
            <a:custGeom>
              <a:avLst/>
              <a:gdLst/>
              <a:ahLst/>
              <a:cxnLst/>
              <a:rect l="l" t="t" r="r" b="b"/>
              <a:pathLst>
                <a:path w="233679" h="530860">
                  <a:moveTo>
                    <a:pt x="155003" y="0"/>
                  </a:moveTo>
                  <a:lnTo>
                    <a:pt x="102322" y="10637"/>
                  </a:lnTo>
                  <a:lnTo>
                    <a:pt x="70129" y="37110"/>
                  </a:lnTo>
                  <a:lnTo>
                    <a:pt x="54033" y="71264"/>
                  </a:lnTo>
                  <a:lnTo>
                    <a:pt x="49644" y="104940"/>
                  </a:lnTo>
                  <a:lnTo>
                    <a:pt x="49644" y="150190"/>
                  </a:lnTo>
                  <a:lnTo>
                    <a:pt x="0" y="150190"/>
                  </a:lnTo>
                  <a:lnTo>
                    <a:pt x="0" y="250304"/>
                  </a:lnTo>
                  <a:lnTo>
                    <a:pt x="50063" y="250304"/>
                  </a:lnTo>
                  <a:lnTo>
                    <a:pt x="50063" y="530593"/>
                  </a:lnTo>
                  <a:lnTo>
                    <a:pt x="150190" y="522096"/>
                  </a:lnTo>
                  <a:lnTo>
                    <a:pt x="150190" y="250304"/>
                  </a:lnTo>
                  <a:lnTo>
                    <a:pt x="224497" y="250304"/>
                  </a:lnTo>
                  <a:lnTo>
                    <a:pt x="233629" y="150190"/>
                  </a:lnTo>
                  <a:lnTo>
                    <a:pt x="154050" y="150190"/>
                  </a:lnTo>
                  <a:lnTo>
                    <a:pt x="154050" y="110159"/>
                  </a:lnTo>
                  <a:lnTo>
                    <a:pt x="156227" y="98171"/>
                  </a:lnTo>
                  <a:lnTo>
                    <a:pt x="161699" y="90817"/>
                  </a:lnTo>
                  <a:lnTo>
                    <a:pt x="168881" y="87121"/>
                  </a:lnTo>
                  <a:lnTo>
                    <a:pt x="176187" y="86105"/>
                  </a:lnTo>
                  <a:lnTo>
                    <a:pt x="232346" y="86105"/>
                  </a:lnTo>
                  <a:lnTo>
                    <a:pt x="232346" y="330"/>
                  </a:lnTo>
                  <a:lnTo>
                    <a:pt x="155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0">
            <a:extLst>
              <a:ext uri="{FF2B5EF4-FFF2-40B4-BE49-F238E27FC236}">
                <a16:creationId xmlns:a16="http://schemas.microsoft.com/office/drawing/2014/main" id="{4205B934-1BA3-4815-8211-5B55F0069CF4}"/>
              </a:ext>
            </a:extLst>
          </p:cNvPr>
          <p:cNvGrpSpPr/>
          <p:nvPr userDrawn="1"/>
        </p:nvGrpSpPr>
        <p:grpSpPr>
          <a:xfrm>
            <a:off x="7577889" y="5804985"/>
            <a:ext cx="598805" cy="592455"/>
            <a:chOff x="7577889" y="5804985"/>
            <a:chExt cx="598805" cy="592455"/>
          </a:xfrm>
        </p:grpSpPr>
        <p:sp>
          <p:nvSpPr>
            <p:cNvPr id="46" name="object 41">
              <a:extLst>
                <a:ext uri="{FF2B5EF4-FFF2-40B4-BE49-F238E27FC236}">
                  <a16:creationId xmlns:a16="http://schemas.microsoft.com/office/drawing/2014/main" id="{10DAA63D-E744-4F0E-9A59-A8D563E76CA8}"/>
                </a:ext>
              </a:extLst>
            </p:cNvPr>
            <p:cNvSpPr/>
            <p:nvPr/>
          </p:nvSpPr>
          <p:spPr>
            <a:xfrm>
              <a:off x="7577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>
              <a:extLst>
                <a:ext uri="{FF2B5EF4-FFF2-40B4-BE49-F238E27FC236}">
                  <a16:creationId xmlns:a16="http://schemas.microsoft.com/office/drawing/2014/main" id="{62761225-A857-41D7-A85B-0E1C10E572CB}"/>
                </a:ext>
              </a:extLst>
            </p:cNvPr>
            <p:cNvSpPr/>
            <p:nvPr/>
          </p:nvSpPr>
          <p:spPr>
            <a:xfrm>
              <a:off x="7689598" y="5897797"/>
              <a:ext cx="350520" cy="421005"/>
            </a:xfrm>
            <a:custGeom>
              <a:avLst/>
              <a:gdLst/>
              <a:ahLst/>
              <a:cxnLst/>
              <a:rect l="l" t="t" r="r" b="b"/>
              <a:pathLst>
                <a:path w="350520" h="421004">
                  <a:moveTo>
                    <a:pt x="173175" y="37769"/>
                  </a:moveTo>
                  <a:lnTo>
                    <a:pt x="154710" y="37769"/>
                  </a:lnTo>
                  <a:lnTo>
                    <a:pt x="147013" y="40411"/>
                  </a:lnTo>
                  <a:lnTo>
                    <a:pt x="135571" y="50901"/>
                  </a:lnTo>
                  <a:lnTo>
                    <a:pt x="132823" y="57619"/>
                  </a:lnTo>
                  <a:lnTo>
                    <a:pt x="132700" y="135826"/>
                  </a:lnTo>
                  <a:lnTo>
                    <a:pt x="135494" y="143560"/>
                  </a:lnTo>
                  <a:lnTo>
                    <a:pt x="146632" y="155066"/>
                  </a:lnTo>
                  <a:lnTo>
                    <a:pt x="154075" y="157937"/>
                  </a:lnTo>
                  <a:lnTo>
                    <a:pt x="173048" y="157937"/>
                  </a:lnTo>
                  <a:lnTo>
                    <a:pt x="180643" y="155143"/>
                  </a:lnTo>
                  <a:lnTo>
                    <a:pt x="186180" y="149605"/>
                  </a:lnTo>
                  <a:lnTo>
                    <a:pt x="191654" y="144017"/>
                  </a:lnTo>
                  <a:lnTo>
                    <a:pt x="193766" y="138137"/>
                  </a:lnTo>
                  <a:lnTo>
                    <a:pt x="160539" y="138137"/>
                  </a:lnTo>
                  <a:lnTo>
                    <a:pt x="158381" y="137236"/>
                  </a:lnTo>
                  <a:lnTo>
                    <a:pt x="156789" y="135483"/>
                  </a:lnTo>
                  <a:lnTo>
                    <a:pt x="155345" y="133832"/>
                  </a:lnTo>
                  <a:lnTo>
                    <a:pt x="154557" y="131406"/>
                  </a:lnTo>
                  <a:lnTo>
                    <a:pt x="154557" y="63461"/>
                  </a:lnTo>
                  <a:lnTo>
                    <a:pt x="155395" y="61417"/>
                  </a:lnTo>
                  <a:lnTo>
                    <a:pt x="158647" y="58381"/>
                  </a:lnTo>
                  <a:lnTo>
                    <a:pt x="160729" y="57619"/>
                  </a:lnTo>
                  <a:lnTo>
                    <a:pt x="193976" y="57619"/>
                  </a:lnTo>
                  <a:lnTo>
                    <a:pt x="191616" y="51612"/>
                  </a:lnTo>
                  <a:lnTo>
                    <a:pt x="180376" y="40563"/>
                  </a:lnTo>
                  <a:lnTo>
                    <a:pt x="173175" y="37769"/>
                  </a:lnTo>
                  <a:close/>
                </a:path>
                <a:path w="350520" h="421004">
                  <a:moveTo>
                    <a:pt x="77582" y="0"/>
                  </a:moveTo>
                  <a:lnTo>
                    <a:pt x="53465" y="0"/>
                  </a:lnTo>
                  <a:lnTo>
                    <a:pt x="81964" y="93586"/>
                  </a:lnTo>
                  <a:lnTo>
                    <a:pt x="81964" y="155054"/>
                  </a:lnTo>
                  <a:lnTo>
                    <a:pt x="105916" y="155054"/>
                  </a:lnTo>
                  <a:lnTo>
                    <a:pt x="105916" y="90728"/>
                  </a:lnTo>
                  <a:lnTo>
                    <a:pt x="114746" y="61975"/>
                  </a:lnTo>
                  <a:lnTo>
                    <a:pt x="93089" y="61975"/>
                  </a:lnTo>
                  <a:lnTo>
                    <a:pt x="77582" y="0"/>
                  </a:lnTo>
                  <a:close/>
                </a:path>
                <a:path w="350520" h="421004">
                  <a:moveTo>
                    <a:pt x="193976" y="57619"/>
                  </a:moveTo>
                  <a:lnTo>
                    <a:pt x="166127" y="57619"/>
                  </a:lnTo>
                  <a:lnTo>
                    <a:pt x="168413" y="58381"/>
                  </a:lnTo>
                  <a:lnTo>
                    <a:pt x="170115" y="59893"/>
                  </a:lnTo>
                  <a:lnTo>
                    <a:pt x="171880" y="61417"/>
                  </a:lnTo>
                  <a:lnTo>
                    <a:pt x="172744" y="63461"/>
                  </a:lnTo>
                  <a:lnTo>
                    <a:pt x="172722" y="131406"/>
                  </a:lnTo>
                  <a:lnTo>
                    <a:pt x="171918" y="133730"/>
                  </a:lnTo>
                  <a:lnTo>
                    <a:pt x="170166" y="135559"/>
                  </a:lnTo>
                  <a:lnTo>
                    <a:pt x="168502" y="137236"/>
                  </a:lnTo>
                  <a:lnTo>
                    <a:pt x="166216" y="138137"/>
                  </a:lnTo>
                  <a:lnTo>
                    <a:pt x="193766" y="138137"/>
                  </a:lnTo>
                  <a:lnTo>
                    <a:pt x="194410" y="136347"/>
                  </a:lnTo>
                  <a:lnTo>
                    <a:pt x="194410" y="58724"/>
                  </a:lnTo>
                  <a:lnTo>
                    <a:pt x="193976" y="57619"/>
                  </a:lnTo>
                  <a:close/>
                </a:path>
                <a:path w="350520" h="421004">
                  <a:moveTo>
                    <a:pt x="133780" y="0"/>
                  </a:moveTo>
                  <a:lnTo>
                    <a:pt x="109459" y="0"/>
                  </a:lnTo>
                  <a:lnTo>
                    <a:pt x="94626" y="61975"/>
                  </a:lnTo>
                  <a:lnTo>
                    <a:pt x="114746" y="61975"/>
                  </a:lnTo>
                  <a:lnTo>
                    <a:pt x="133780" y="0"/>
                  </a:lnTo>
                  <a:close/>
                </a:path>
                <a:path w="350520" h="421004">
                  <a:moveTo>
                    <a:pt x="233767" y="40678"/>
                  </a:moveTo>
                  <a:lnTo>
                    <a:pt x="212520" y="40678"/>
                  </a:lnTo>
                  <a:lnTo>
                    <a:pt x="212520" y="143078"/>
                  </a:lnTo>
                  <a:lnTo>
                    <a:pt x="213714" y="148196"/>
                  </a:lnTo>
                  <a:lnTo>
                    <a:pt x="216190" y="151599"/>
                  </a:lnTo>
                  <a:lnTo>
                    <a:pt x="218705" y="154978"/>
                  </a:lnTo>
                  <a:lnTo>
                    <a:pt x="222426" y="156692"/>
                  </a:lnTo>
                  <a:lnTo>
                    <a:pt x="231316" y="156692"/>
                  </a:lnTo>
                  <a:lnTo>
                    <a:pt x="235431" y="155473"/>
                  </a:lnTo>
                  <a:lnTo>
                    <a:pt x="243927" y="150621"/>
                  </a:lnTo>
                  <a:lnTo>
                    <a:pt x="247978" y="147065"/>
                  </a:lnTo>
                  <a:lnTo>
                    <a:pt x="251915" y="142417"/>
                  </a:lnTo>
                  <a:lnTo>
                    <a:pt x="273150" y="142417"/>
                  </a:lnTo>
                  <a:lnTo>
                    <a:pt x="273150" y="136055"/>
                  </a:lnTo>
                  <a:lnTo>
                    <a:pt x="237399" y="136055"/>
                  </a:lnTo>
                  <a:lnTo>
                    <a:pt x="235977" y="135458"/>
                  </a:lnTo>
                  <a:lnTo>
                    <a:pt x="235101" y="134238"/>
                  </a:lnTo>
                  <a:lnTo>
                    <a:pt x="234199" y="133045"/>
                  </a:lnTo>
                  <a:lnTo>
                    <a:pt x="233767" y="131063"/>
                  </a:lnTo>
                  <a:lnTo>
                    <a:pt x="233767" y="40678"/>
                  </a:lnTo>
                  <a:close/>
                </a:path>
                <a:path w="350520" h="421004">
                  <a:moveTo>
                    <a:pt x="273150" y="142417"/>
                  </a:moveTo>
                  <a:lnTo>
                    <a:pt x="251915" y="142417"/>
                  </a:lnTo>
                  <a:lnTo>
                    <a:pt x="251915" y="155054"/>
                  </a:lnTo>
                  <a:lnTo>
                    <a:pt x="273150" y="155054"/>
                  </a:lnTo>
                  <a:lnTo>
                    <a:pt x="273150" y="142417"/>
                  </a:lnTo>
                  <a:close/>
                </a:path>
                <a:path w="350520" h="421004">
                  <a:moveTo>
                    <a:pt x="273150" y="40678"/>
                  </a:moveTo>
                  <a:lnTo>
                    <a:pt x="251915" y="40678"/>
                  </a:lnTo>
                  <a:lnTo>
                    <a:pt x="251915" y="127482"/>
                  </a:lnTo>
                  <a:lnTo>
                    <a:pt x="249909" y="129997"/>
                  </a:lnTo>
                  <a:lnTo>
                    <a:pt x="247712" y="132016"/>
                  </a:lnTo>
                  <a:lnTo>
                    <a:pt x="245375" y="133642"/>
                  </a:lnTo>
                  <a:lnTo>
                    <a:pt x="242936" y="135254"/>
                  </a:lnTo>
                  <a:lnTo>
                    <a:pt x="240968" y="136055"/>
                  </a:lnTo>
                  <a:lnTo>
                    <a:pt x="273150" y="136055"/>
                  </a:lnTo>
                  <a:lnTo>
                    <a:pt x="273150" y="40678"/>
                  </a:lnTo>
                  <a:close/>
                </a:path>
                <a:path w="350520" h="421004">
                  <a:moveTo>
                    <a:pt x="181341" y="184416"/>
                  </a:moveTo>
                  <a:lnTo>
                    <a:pt x="168946" y="184416"/>
                  </a:lnTo>
                  <a:lnTo>
                    <a:pt x="139495" y="184560"/>
                  </a:lnTo>
                  <a:lnTo>
                    <a:pt x="81430" y="185729"/>
                  </a:lnTo>
                  <a:lnTo>
                    <a:pt x="33152" y="190694"/>
                  </a:lnTo>
                  <a:lnTo>
                    <a:pt x="2259" y="236791"/>
                  </a:lnTo>
                  <a:lnTo>
                    <a:pt x="124" y="281063"/>
                  </a:lnTo>
                  <a:lnTo>
                    <a:pt x="0" y="318820"/>
                  </a:lnTo>
                  <a:lnTo>
                    <a:pt x="412" y="335229"/>
                  </a:lnTo>
                  <a:lnTo>
                    <a:pt x="6233" y="387541"/>
                  </a:lnTo>
                  <a:lnTo>
                    <a:pt x="52843" y="418096"/>
                  </a:lnTo>
                  <a:lnTo>
                    <a:pt x="113352" y="419927"/>
                  </a:lnTo>
                  <a:lnTo>
                    <a:pt x="175157" y="420433"/>
                  </a:lnTo>
                  <a:lnTo>
                    <a:pt x="206209" y="420334"/>
                  </a:lnTo>
                  <a:lnTo>
                    <a:pt x="267370" y="419188"/>
                  </a:lnTo>
                  <a:lnTo>
                    <a:pt x="317150" y="414163"/>
                  </a:lnTo>
                  <a:lnTo>
                    <a:pt x="345451" y="380822"/>
                  </a:lnTo>
                  <a:lnTo>
                    <a:pt x="280033" y="380822"/>
                  </a:lnTo>
                  <a:lnTo>
                    <a:pt x="276567" y="379361"/>
                  </a:lnTo>
                  <a:lnTo>
                    <a:pt x="110221" y="379361"/>
                  </a:lnTo>
                  <a:lnTo>
                    <a:pt x="106691" y="377736"/>
                  </a:lnTo>
                  <a:lnTo>
                    <a:pt x="51840" y="377736"/>
                  </a:lnTo>
                  <a:lnTo>
                    <a:pt x="51840" y="245173"/>
                  </a:lnTo>
                  <a:lnTo>
                    <a:pt x="27036" y="245173"/>
                  </a:lnTo>
                  <a:lnTo>
                    <a:pt x="27036" y="222656"/>
                  </a:lnTo>
                  <a:lnTo>
                    <a:pt x="345169" y="222656"/>
                  </a:lnTo>
                  <a:lnTo>
                    <a:pt x="344078" y="217311"/>
                  </a:lnTo>
                  <a:lnTo>
                    <a:pt x="297458" y="186766"/>
                  </a:lnTo>
                  <a:lnTo>
                    <a:pt x="239971" y="184996"/>
                  </a:lnTo>
                  <a:lnTo>
                    <a:pt x="210797" y="184560"/>
                  </a:lnTo>
                  <a:lnTo>
                    <a:pt x="181341" y="184416"/>
                  </a:lnTo>
                  <a:close/>
                </a:path>
                <a:path w="350520" h="421004">
                  <a:moveTo>
                    <a:pt x="349814" y="336829"/>
                  </a:moveTo>
                  <a:lnTo>
                    <a:pt x="321435" y="336829"/>
                  </a:lnTo>
                  <a:lnTo>
                    <a:pt x="321435" y="345439"/>
                  </a:lnTo>
                  <a:lnTo>
                    <a:pt x="320925" y="353733"/>
                  </a:lnTo>
                  <a:lnTo>
                    <a:pt x="289571" y="380822"/>
                  </a:lnTo>
                  <a:lnTo>
                    <a:pt x="345451" y="380822"/>
                  </a:lnTo>
                  <a:lnTo>
                    <a:pt x="348054" y="368084"/>
                  </a:lnTo>
                  <a:lnTo>
                    <a:pt x="349079" y="352666"/>
                  </a:lnTo>
                  <a:lnTo>
                    <a:pt x="349213" y="350177"/>
                  </a:lnTo>
                  <a:lnTo>
                    <a:pt x="349814" y="336829"/>
                  </a:lnTo>
                  <a:close/>
                </a:path>
                <a:path w="350520" h="421004">
                  <a:moveTo>
                    <a:pt x="139698" y="365099"/>
                  </a:moveTo>
                  <a:lnTo>
                    <a:pt x="119099" y="379361"/>
                  </a:lnTo>
                  <a:lnTo>
                    <a:pt x="276567" y="379361"/>
                  </a:lnTo>
                  <a:lnTo>
                    <a:pt x="276145" y="379183"/>
                  </a:lnTo>
                  <a:lnTo>
                    <a:pt x="219238" y="379183"/>
                  </a:lnTo>
                  <a:lnTo>
                    <a:pt x="215543" y="378332"/>
                  </a:lnTo>
                  <a:lnTo>
                    <a:pt x="214382" y="377736"/>
                  </a:lnTo>
                  <a:lnTo>
                    <a:pt x="139698" y="377736"/>
                  </a:lnTo>
                  <a:lnTo>
                    <a:pt x="139698" y="365099"/>
                  </a:lnTo>
                  <a:close/>
                </a:path>
                <a:path w="350520" h="421004">
                  <a:moveTo>
                    <a:pt x="278052" y="261899"/>
                  </a:moveTo>
                  <a:lnTo>
                    <a:pt x="228827" y="261899"/>
                  </a:lnTo>
                  <a:lnTo>
                    <a:pt x="233958" y="264337"/>
                  </a:lnTo>
                  <a:lnTo>
                    <a:pt x="237526" y="269214"/>
                  </a:lnTo>
                  <a:lnTo>
                    <a:pt x="241057" y="274116"/>
                  </a:lnTo>
                  <a:lnTo>
                    <a:pt x="242809" y="281063"/>
                  </a:lnTo>
                  <a:lnTo>
                    <a:pt x="242848" y="362165"/>
                  </a:lnTo>
                  <a:lnTo>
                    <a:pt x="241184" y="368388"/>
                  </a:lnTo>
                  <a:lnTo>
                    <a:pt x="237831" y="372681"/>
                  </a:lnTo>
                  <a:lnTo>
                    <a:pt x="234478" y="377024"/>
                  </a:lnTo>
                  <a:lnTo>
                    <a:pt x="229690" y="379183"/>
                  </a:lnTo>
                  <a:lnTo>
                    <a:pt x="276145" y="379183"/>
                  </a:lnTo>
                  <a:lnTo>
                    <a:pt x="272527" y="377659"/>
                  </a:lnTo>
                  <a:lnTo>
                    <a:pt x="267066" y="371386"/>
                  </a:lnTo>
                  <a:lnTo>
                    <a:pt x="263475" y="366226"/>
                  </a:lnTo>
                  <a:lnTo>
                    <a:pt x="260912" y="360179"/>
                  </a:lnTo>
                  <a:lnTo>
                    <a:pt x="259374" y="353249"/>
                  </a:lnTo>
                  <a:lnTo>
                    <a:pt x="258862" y="345439"/>
                  </a:lnTo>
                  <a:lnTo>
                    <a:pt x="258862" y="294106"/>
                  </a:lnTo>
                  <a:lnTo>
                    <a:pt x="273886" y="263563"/>
                  </a:lnTo>
                  <a:lnTo>
                    <a:pt x="278052" y="261899"/>
                  </a:lnTo>
                  <a:close/>
                </a:path>
                <a:path w="350520" h="421004">
                  <a:moveTo>
                    <a:pt x="181722" y="222656"/>
                  </a:moveTo>
                  <a:lnTo>
                    <a:pt x="100544" y="222656"/>
                  </a:lnTo>
                  <a:lnTo>
                    <a:pt x="100544" y="245173"/>
                  </a:lnTo>
                  <a:lnTo>
                    <a:pt x="75766" y="245173"/>
                  </a:lnTo>
                  <a:lnTo>
                    <a:pt x="75766" y="377736"/>
                  </a:lnTo>
                  <a:lnTo>
                    <a:pt x="106691" y="377736"/>
                  </a:lnTo>
                  <a:lnTo>
                    <a:pt x="106526" y="377659"/>
                  </a:lnTo>
                  <a:lnTo>
                    <a:pt x="101497" y="370865"/>
                  </a:lnTo>
                  <a:lnTo>
                    <a:pt x="100377" y="366226"/>
                  </a:lnTo>
                  <a:lnTo>
                    <a:pt x="100265" y="263359"/>
                  </a:lnTo>
                  <a:lnTo>
                    <a:pt x="181722" y="263359"/>
                  </a:lnTo>
                  <a:lnTo>
                    <a:pt x="181722" y="222656"/>
                  </a:lnTo>
                  <a:close/>
                </a:path>
                <a:path w="350520" h="421004">
                  <a:moveTo>
                    <a:pt x="181722" y="263359"/>
                  </a:moveTo>
                  <a:lnTo>
                    <a:pt x="160958" y="263359"/>
                  </a:lnTo>
                  <a:lnTo>
                    <a:pt x="160958" y="377736"/>
                  </a:lnTo>
                  <a:lnTo>
                    <a:pt x="181722" y="377736"/>
                  </a:lnTo>
                  <a:lnTo>
                    <a:pt x="181722" y="263359"/>
                  </a:lnTo>
                  <a:close/>
                </a:path>
                <a:path w="350520" h="421004">
                  <a:moveTo>
                    <a:pt x="203198" y="368934"/>
                  </a:moveTo>
                  <a:lnTo>
                    <a:pt x="203198" y="377736"/>
                  </a:lnTo>
                  <a:lnTo>
                    <a:pt x="214382" y="377736"/>
                  </a:lnTo>
                  <a:lnTo>
                    <a:pt x="209002" y="374967"/>
                  </a:lnTo>
                  <a:lnTo>
                    <a:pt x="205979" y="372414"/>
                  </a:lnTo>
                  <a:lnTo>
                    <a:pt x="203198" y="368934"/>
                  </a:lnTo>
                  <a:close/>
                </a:path>
                <a:path w="350520" h="421004">
                  <a:moveTo>
                    <a:pt x="214946" y="280034"/>
                  </a:moveTo>
                  <a:lnTo>
                    <a:pt x="210551" y="280034"/>
                  </a:lnTo>
                  <a:lnTo>
                    <a:pt x="209003" y="280479"/>
                  </a:lnTo>
                  <a:lnTo>
                    <a:pt x="206094" y="281952"/>
                  </a:lnTo>
                  <a:lnTo>
                    <a:pt x="204621" y="283082"/>
                  </a:lnTo>
                  <a:lnTo>
                    <a:pt x="203198" y="284670"/>
                  </a:lnTo>
                  <a:lnTo>
                    <a:pt x="203198" y="355942"/>
                  </a:lnTo>
                  <a:lnTo>
                    <a:pt x="204944" y="357835"/>
                  </a:lnTo>
                  <a:lnTo>
                    <a:pt x="206589" y="359155"/>
                  </a:lnTo>
                  <a:lnTo>
                    <a:pt x="208227" y="359956"/>
                  </a:lnTo>
                  <a:lnTo>
                    <a:pt x="209853" y="360781"/>
                  </a:lnTo>
                  <a:lnTo>
                    <a:pt x="211529" y="361200"/>
                  </a:lnTo>
                  <a:lnTo>
                    <a:pt x="215962" y="361200"/>
                  </a:lnTo>
                  <a:lnTo>
                    <a:pt x="217892" y="360400"/>
                  </a:lnTo>
                  <a:lnTo>
                    <a:pt x="219158" y="358711"/>
                  </a:lnTo>
                  <a:lnTo>
                    <a:pt x="220343" y="357200"/>
                  </a:lnTo>
                  <a:lnTo>
                    <a:pt x="220832" y="354977"/>
                  </a:lnTo>
                  <a:lnTo>
                    <a:pt x="220927" y="287985"/>
                  </a:lnTo>
                  <a:lnTo>
                    <a:pt x="220203" y="285076"/>
                  </a:lnTo>
                  <a:lnTo>
                    <a:pt x="217143" y="281063"/>
                  </a:lnTo>
                  <a:lnTo>
                    <a:pt x="214946" y="280034"/>
                  </a:lnTo>
                  <a:close/>
                </a:path>
                <a:path w="350520" h="421004">
                  <a:moveTo>
                    <a:pt x="349474" y="260464"/>
                  </a:moveTo>
                  <a:lnTo>
                    <a:pt x="300887" y="260464"/>
                  </a:lnTo>
                  <a:lnTo>
                    <a:pt x="308367" y="263359"/>
                  </a:lnTo>
                  <a:lnTo>
                    <a:pt x="313666" y="269214"/>
                  </a:lnTo>
                  <a:lnTo>
                    <a:pt x="317047" y="273948"/>
                  </a:lnTo>
                  <a:lnTo>
                    <a:pt x="319490" y="279712"/>
                  </a:lnTo>
                  <a:lnTo>
                    <a:pt x="320950" y="286431"/>
                  </a:lnTo>
                  <a:lnTo>
                    <a:pt x="321435" y="294106"/>
                  </a:lnTo>
                  <a:lnTo>
                    <a:pt x="321435" y="323214"/>
                  </a:lnTo>
                  <a:lnTo>
                    <a:pt x="280770" y="323214"/>
                  </a:lnTo>
                  <a:lnTo>
                    <a:pt x="280885" y="351523"/>
                  </a:lnTo>
                  <a:lnTo>
                    <a:pt x="281443" y="354977"/>
                  </a:lnTo>
                  <a:lnTo>
                    <a:pt x="282891" y="357301"/>
                  </a:lnTo>
                  <a:lnTo>
                    <a:pt x="284262" y="359638"/>
                  </a:lnTo>
                  <a:lnTo>
                    <a:pt x="286663" y="360781"/>
                  </a:lnTo>
                  <a:lnTo>
                    <a:pt x="293546" y="360781"/>
                  </a:lnTo>
                  <a:lnTo>
                    <a:pt x="299540" y="336829"/>
                  </a:lnTo>
                  <a:lnTo>
                    <a:pt x="349814" y="336829"/>
                  </a:lnTo>
                  <a:lnTo>
                    <a:pt x="349886" y="335229"/>
                  </a:lnTo>
                  <a:lnTo>
                    <a:pt x="350297" y="318820"/>
                  </a:lnTo>
                  <a:lnTo>
                    <a:pt x="350173" y="281063"/>
                  </a:lnTo>
                  <a:lnTo>
                    <a:pt x="349863" y="269087"/>
                  </a:lnTo>
                  <a:lnTo>
                    <a:pt x="349474" y="260464"/>
                  </a:lnTo>
                  <a:close/>
                </a:path>
                <a:path w="350520" h="421004">
                  <a:moveTo>
                    <a:pt x="139698" y="263359"/>
                  </a:moveTo>
                  <a:lnTo>
                    <a:pt x="121524" y="263359"/>
                  </a:lnTo>
                  <a:lnTo>
                    <a:pt x="121524" y="353733"/>
                  </a:lnTo>
                  <a:lnTo>
                    <a:pt x="121994" y="355701"/>
                  </a:lnTo>
                  <a:lnTo>
                    <a:pt x="123772" y="358127"/>
                  </a:lnTo>
                  <a:lnTo>
                    <a:pt x="125220" y="358711"/>
                  </a:lnTo>
                  <a:lnTo>
                    <a:pt x="128763" y="358711"/>
                  </a:lnTo>
                  <a:lnTo>
                    <a:pt x="130719" y="357936"/>
                  </a:lnTo>
                  <a:lnTo>
                    <a:pt x="135533" y="354698"/>
                  </a:lnTo>
                  <a:lnTo>
                    <a:pt x="137730" y="352666"/>
                  </a:lnTo>
                  <a:lnTo>
                    <a:pt x="139698" y="350177"/>
                  </a:lnTo>
                  <a:lnTo>
                    <a:pt x="139698" y="263359"/>
                  </a:lnTo>
                  <a:close/>
                </a:path>
                <a:path w="350520" h="421004">
                  <a:moveTo>
                    <a:pt x="293521" y="280479"/>
                  </a:moveTo>
                  <a:lnTo>
                    <a:pt x="286853" y="280479"/>
                  </a:lnTo>
                  <a:lnTo>
                    <a:pt x="284453" y="281508"/>
                  </a:lnTo>
                  <a:lnTo>
                    <a:pt x="281506" y="285661"/>
                  </a:lnTo>
                  <a:lnTo>
                    <a:pt x="280770" y="289090"/>
                  </a:lnTo>
                  <a:lnTo>
                    <a:pt x="280770" y="305460"/>
                  </a:lnTo>
                  <a:lnTo>
                    <a:pt x="299540" y="305460"/>
                  </a:lnTo>
                  <a:lnTo>
                    <a:pt x="299540" y="289090"/>
                  </a:lnTo>
                  <a:lnTo>
                    <a:pt x="298804" y="285661"/>
                  </a:lnTo>
                  <a:lnTo>
                    <a:pt x="295845" y="281508"/>
                  </a:lnTo>
                  <a:lnTo>
                    <a:pt x="293521" y="280479"/>
                  </a:lnTo>
                  <a:close/>
                </a:path>
                <a:path w="350520" h="421004">
                  <a:moveTo>
                    <a:pt x="345169" y="222656"/>
                  </a:moveTo>
                  <a:lnTo>
                    <a:pt x="203198" y="222656"/>
                  </a:lnTo>
                  <a:lnTo>
                    <a:pt x="203198" y="272580"/>
                  </a:lnTo>
                  <a:lnTo>
                    <a:pt x="206056" y="269087"/>
                  </a:lnTo>
                  <a:lnTo>
                    <a:pt x="209091" y="266445"/>
                  </a:lnTo>
                  <a:lnTo>
                    <a:pt x="215543" y="262801"/>
                  </a:lnTo>
                  <a:lnTo>
                    <a:pt x="218794" y="261899"/>
                  </a:lnTo>
                  <a:lnTo>
                    <a:pt x="278052" y="261899"/>
                  </a:lnTo>
                  <a:lnTo>
                    <a:pt x="281646" y="260464"/>
                  </a:lnTo>
                  <a:lnTo>
                    <a:pt x="349474" y="260464"/>
                  </a:lnTo>
                  <a:lnTo>
                    <a:pt x="349147" y="253200"/>
                  </a:lnTo>
                  <a:lnTo>
                    <a:pt x="348054" y="236791"/>
                  </a:lnTo>
                  <a:lnTo>
                    <a:pt x="345169" y="222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3">
            <a:extLst>
              <a:ext uri="{FF2B5EF4-FFF2-40B4-BE49-F238E27FC236}">
                <a16:creationId xmlns:a16="http://schemas.microsoft.com/office/drawing/2014/main" id="{28B88D36-50B4-4FD1-ADED-306DA9DD5941}"/>
              </a:ext>
            </a:extLst>
          </p:cNvPr>
          <p:cNvSpPr txBox="1"/>
          <p:nvPr userDrawn="1"/>
        </p:nvSpPr>
        <p:spPr>
          <a:xfrm>
            <a:off x="2699033" y="5208925"/>
            <a:ext cx="6793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6454" algn="l"/>
                <a:tab pos="3670935" algn="l"/>
              </a:tabLst>
            </a:pPr>
            <a:r>
              <a:rPr sz="2500" b="1" spc="-40">
                <a:latin typeface="Calibri"/>
                <a:cs typeface="Calibri"/>
              </a:rPr>
              <a:t>www.imolainformatica.it	</a:t>
            </a:r>
            <a:r>
              <a:rPr sz="2500" b="1">
                <a:latin typeface="Calibri"/>
                <a:cs typeface="Calibri"/>
              </a:rPr>
              <a:t>|	</a:t>
            </a:r>
            <a:r>
              <a:rPr sz="2500" b="1" spc="-30">
                <a:latin typeface="Calibri"/>
                <a:cs typeface="Calibri"/>
              </a:rPr>
              <a:t>blog.imolainformatica.it</a:t>
            </a:r>
            <a:endParaRPr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16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23" Type="http://schemas.openxmlformats.org/officeDocument/2006/relationships/image" Target="../media/image12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6FD0-1497-4FA6-A966-D2A1859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228B85-A42A-459C-AD5B-BEF494D6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37" y="1328900"/>
            <a:ext cx="11293502" cy="474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CEB44-1E08-4D9C-9D7D-4E5BDBD9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FEF9-8966-4697-905A-B0BF2CEA2867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9781E5-4417-4DF0-B92D-7966D87F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2D5F6D-7252-4A63-BCCF-20835B57B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A938-066A-4A67-88E8-1E367C73214D}" type="slidenum">
              <a:rPr lang="it-IT" smtClean="0"/>
              <a:t>‹N›</a:t>
            </a:fld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4A979A-3F9C-4C7A-8EC1-D1E22B40B037}"/>
              </a:ext>
            </a:extLst>
          </p:cNvPr>
          <p:cNvCxnSpPr>
            <a:cxnSpLocks/>
          </p:cNvCxnSpPr>
          <p:nvPr userDrawn="1"/>
        </p:nvCxnSpPr>
        <p:spPr>
          <a:xfrm>
            <a:off x="0" y="64735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37FBD401-4D91-4BA8-B5A3-7107141FDA31}"/>
              </a:ext>
            </a:extLst>
          </p:cNvPr>
          <p:cNvSpPr/>
          <p:nvPr userDrawn="1"/>
        </p:nvSpPr>
        <p:spPr>
          <a:xfrm>
            <a:off x="336603" y="6174088"/>
            <a:ext cx="657310" cy="614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E77190C-0B64-4C63-90DA-4C1BC6671FAA}"/>
              </a:ext>
            </a:extLst>
          </p:cNvPr>
          <p:cNvGrpSpPr/>
          <p:nvPr userDrawn="1"/>
        </p:nvGrpSpPr>
        <p:grpSpPr>
          <a:xfrm>
            <a:off x="446089" y="6249966"/>
            <a:ext cx="441959" cy="441959"/>
            <a:chOff x="457205" y="5959327"/>
            <a:chExt cx="441959" cy="441959"/>
          </a:xfrm>
        </p:grpSpPr>
        <p:sp>
          <p:nvSpPr>
            <p:cNvPr id="16" name="bg object 16">
              <a:extLst>
                <a:ext uri="{FF2B5EF4-FFF2-40B4-BE49-F238E27FC236}">
                  <a16:creationId xmlns:a16="http://schemas.microsoft.com/office/drawing/2014/main" id="{74F0D084-3D00-4A17-9A04-0A7105C27656}"/>
                </a:ext>
              </a:extLst>
            </p:cNvPr>
            <p:cNvSpPr/>
            <p:nvPr/>
          </p:nvSpPr>
          <p:spPr>
            <a:xfrm>
              <a:off x="457205" y="5959327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220726" y="0"/>
                  </a:moveTo>
                  <a:lnTo>
                    <a:pt x="176240" y="4484"/>
                  </a:lnTo>
                  <a:lnTo>
                    <a:pt x="134807" y="17347"/>
                  </a:lnTo>
                  <a:lnTo>
                    <a:pt x="97314" y="37699"/>
                  </a:lnTo>
                  <a:lnTo>
                    <a:pt x="64647" y="64654"/>
                  </a:lnTo>
                  <a:lnTo>
                    <a:pt x="37695" y="97323"/>
                  </a:lnTo>
                  <a:lnTo>
                    <a:pt x="17345" y="134818"/>
                  </a:lnTo>
                  <a:lnTo>
                    <a:pt x="4484" y="176253"/>
                  </a:lnTo>
                  <a:lnTo>
                    <a:pt x="0" y="220738"/>
                  </a:lnTo>
                  <a:lnTo>
                    <a:pt x="4484" y="265224"/>
                  </a:lnTo>
                  <a:lnTo>
                    <a:pt x="17345" y="306658"/>
                  </a:lnTo>
                  <a:lnTo>
                    <a:pt x="37695" y="344154"/>
                  </a:lnTo>
                  <a:lnTo>
                    <a:pt x="64647" y="376823"/>
                  </a:lnTo>
                  <a:lnTo>
                    <a:pt x="97314" y="403777"/>
                  </a:lnTo>
                  <a:lnTo>
                    <a:pt x="134807" y="424130"/>
                  </a:lnTo>
                  <a:lnTo>
                    <a:pt x="176240" y="436992"/>
                  </a:lnTo>
                  <a:lnTo>
                    <a:pt x="220726" y="441477"/>
                  </a:lnTo>
                  <a:lnTo>
                    <a:pt x="265211" y="436992"/>
                  </a:lnTo>
                  <a:lnTo>
                    <a:pt x="306644" y="424130"/>
                  </a:lnTo>
                  <a:lnTo>
                    <a:pt x="344137" y="403777"/>
                  </a:lnTo>
                  <a:lnTo>
                    <a:pt x="376804" y="376823"/>
                  </a:lnTo>
                  <a:lnTo>
                    <a:pt x="403756" y="344154"/>
                  </a:lnTo>
                  <a:lnTo>
                    <a:pt x="424106" y="306658"/>
                  </a:lnTo>
                  <a:lnTo>
                    <a:pt x="436967" y="265224"/>
                  </a:lnTo>
                  <a:lnTo>
                    <a:pt x="441452" y="220738"/>
                  </a:lnTo>
                  <a:lnTo>
                    <a:pt x="436967" y="176253"/>
                  </a:lnTo>
                  <a:lnTo>
                    <a:pt x="424106" y="134818"/>
                  </a:lnTo>
                  <a:lnTo>
                    <a:pt x="403756" y="97323"/>
                  </a:lnTo>
                  <a:lnTo>
                    <a:pt x="376804" y="64654"/>
                  </a:lnTo>
                  <a:lnTo>
                    <a:pt x="344137" y="37699"/>
                  </a:lnTo>
                  <a:lnTo>
                    <a:pt x="306644" y="17347"/>
                  </a:lnTo>
                  <a:lnTo>
                    <a:pt x="265211" y="4484"/>
                  </a:lnTo>
                  <a:lnTo>
                    <a:pt x="220726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g object 17">
              <a:extLst>
                <a:ext uri="{FF2B5EF4-FFF2-40B4-BE49-F238E27FC236}">
                  <a16:creationId xmlns:a16="http://schemas.microsoft.com/office/drawing/2014/main" id="{841DA0D9-2AD5-4837-A5DF-78291A24B7F5}"/>
                </a:ext>
              </a:extLst>
            </p:cNvPr>
            <p:cNvSpPr/>
            <p:nvPr/>
          </p:nvSpPr>
          <p:spPr>
            <a:xfrm>
              <a:off x="583054" y="6037893"/>
              <a:ext cx="88277" cy="882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bg object 18">
              <a:extLst>
                <a:ext uri="{FF2B5EF4-FFF2-40B4-BE49-F238E27FC236}">
                  <a16:creationId xmlns:a16="http://schemas.microsoft.com/office/drawing/2014/main" id="{9A968326-CA03-4259-8048-B017277FB4AC}"/>
                </a:ext>
              </a:extLst>
            </p:cNvPr>
            <p:cNvSpPr/>
            <p:nvPr/>
          </p:nvSpPr>
          <p:spPr>
            <a:xfrm>
              <a:off x="707459" y="6154159"/>
              <a:ext cx="88277" cy="882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bg object 19">
              <a:extLst>
                <a:ext uri="{FF2B5EF4-FFF2-40B4-BE49-F238E27FC236}">
                  <a16:creationId xmlns:a16="http://schemas.microsoft.com/office/drawing/2014/main" id="{B0C6B6A8-6067-4E4A-A93D-B43C7B59B8CE}"/>
                </a:ext>
              </a:extLst>
            </p:cNvPr>
            <p:cNvSpPr/>
            <p:nvPr/>
          </p:nvSpPr>
          <p:spPr>
            <a:xfrm>
              <a:off x="707459" y="6264294"/>
              <a:ext cx="88277" cy="882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bg object 20">
              <a:extLst>
                <a:ext uri="{FF2B5EF4-FFF2-40B4-BE49-F238E27FC236}">
                  <a16:creationId xmlns:a16="http://schemas.microsoft.com/office/drawing/2014/main" id="{F3126784-3A72-461A-BDA9-49D08A2CF7AB}"/>
                </a:ext>
              </a:extLst>
            </p:cNvPr>
            <p:cNvSpPr/>
            <p:nvPr/>
          </p:nvSpPr>
          <p:spPr>
            <a:xfrm>
              <a:off x="585516" y="6154164"/>
              <a:ext cx="83350" cy="2464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E3429D-2066-409D-9070-052070F96458}"/>
              </a:ext>
            </a:extLst>
          </p:cNvPr>
          <p:cNvSpPr/>
          <p:nvPr userDrawn="1"/>
        </p:nvSpPr>
        <p:spPr>
          <a:xfrm>
            <a:off x="10622941" y="6260404"/>
            <a:ext cx="1256745" cy="4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150261B-3021-4B24-8E80-32BF7058E15D}"/>
              </a:ext>
            </a:extLst>
          </p:cNvPr>
          <p:cNvGrpSpPr/>
          <p:nvPr userDrawn="1"/>
        </p:nvGrpSpPr>
        <p:grpSpPr>
          <a:xfrm>
            <a:off x="10767259" y="6260404"/>
            <a:ext cx="982780" cy="434715"/>
            <a:chOff x="2778447" y="6260404"/>
            <a:chExt cx="982780" cy="434715"/>
          </a:xfrm>
        </p:grpSpPr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3864BE0B-EA34-41B6-979C-94E74C4891C1}"/>
                </a:ext>
              </a:extLst>
            </p:cNvPr>
            <p:cNvSpPr/>
            <p:nvPr/>
          </p:nvSpPr>
          <p:spPr>
            <a:xfrm>
              <a:off x="2784740" y="6355258"/>
              <a:ext cx="57886" cy="201809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A21CAFAD-8893-4BDD-A875-0804D369A9A9}"/>
                </a:ext>
              </a:extLst>
            </p:cNvPr>
            <p:cNvSpPr/>
            <p:nvPr/>
          </p:nvSpPr>
          <p:spPr>
            <a:xfrm>
              <a:off x="2887547" y="6347733"/>
              <a:ext cx="285070" cy="209342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DB4ADAE8-8624-4D72-A34E-163FDB33B77C}"/>
                </a:ext>
              </a:extLst>
            </p:cNvPr>
            <p:cNvSpPr/>
            <p:nvPr/>
          </p:nvSpPr>
          <p:spPr>
            <a:xfrm>
              <a:off x="3205181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2BD41DD5-572E-43D2-B388-A793B85F1702}"/>
                </a:ext>
              </a:extLst>
            </p:cNvPr>
            <p:cNvSpPr/>
            <p:nvPr/>
          </p:nvSpPr>
          <p:spPr>
            <a:xfrm>
              <a:off x="3455468" y="6280014"/>
              <a:ext cx="57886" cy="277141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6FA2C45-0D1D-4FA6-908E-7C9387AA8576}"/>
                </a:ext>
              </a:extLst>
            </p:cNvPr>
            <p:cNvSpPr/>
            <p:nvPr/>
          </p:nvSpPr>
          <p:spPr>
            <a:xfrm>
              <a:off x="3544352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30BF6364-6CA2-422F-A9EA-E2E0A0951E3A}"/>
                </a:ext>
              </a:extLst>
            </p:cNvPr>
            <p:cNvSpPr/>
            <p:nvPr/>
          </p:nvSpPr>
          <p:spPr>
            <a:xfrm>
              <a:off x="2778447" y="6260404"/>
              <a:ext cx="70383" cy="70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743201E2-B343-42C6-B686-EA24818B1FB0}"/>
                </a:ext>
              </a:extLst>
            </p:cNvPr>
            <p:cNvSpPr/>
            <p:nvPr/>
          </p:nvSpPr>
          <p:spPr>
            <a:xfrm>
              <a:off x="278492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8473E4C1-A7D1-4D4E-930E-012DBFFC5A0C}"/>
                </a:ext>
              </a:extLst>
            </p:cNvPr>
            <p:cNvSpPr/>
            <p:nvPr/>
          </p:nvSpPr>
          <p:spPr>
            <a:xfrm>
              <a:off x="2847034" y="6624513"/>
              <a:ext cx="61455" cy="67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379A634-0B5F-4787-97BE-ACD12CF8717F}"/>
                </a:ext>
              </a:extLst>
            </p:cNvPr>
            <p:cNvSpPr/>
            <p:nvPr/>
          </p:nvSpPr>
          <p:spPr>
            <a:xfrm>
              <a:off x="2950596" y="6598365"/>
              <a:ext cx="32511" cy="94363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A7B1F4C-18D6-480E-AA33-5B83C2863CC4}"/>
                </a:ext>
              </a:extLst>
            </p:cNvPr>
            <p:cNvSpPr/>
            <p:nvPr/>
          </p:nvSpPr>
          <p:spPr>
            <a:xfrm>
              <a:off x="3017936" y="6624514"/>
              <a:ext cx="70597" cy="706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A3AA8C30-FBC3-49CA-956F-35CA806C8775}"/>
                </a:ext>
              </a:extLst>
            </p:cNvPr>
            <p:cNvSpPr/>
            <p:nvPr/>
          </p:nvSpPr>
          <p:spPr>
            <a:xfrm>
              <a:off x="3131424" y="6627131"/>
              <a:ext cx="35683" cy="65419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9CF07353-2BB9-454C-BE28-7E46B1903E10}"/>
                </a:ext>
              </a:extLst>
            </p:cNvPr>
            <p:cNvSpPr/>
            <p:nvPr/>
          </p:nvSpPr>
          <p:spPr>
            <a:xfrm>
              <a:off x="3208180" y="6624513"/>
              <a:ext cx="94394" cy="679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5E046BC7-7ADB-469E-A655-58C7620BF93B}"/>
                </a:ext>
              </a:extLst>
            </p:cNvPr>
            <p:cNvSpPr/>
            <p:nvPr/>
          </p:nvSpPr>
          <p:spPr>
            <a:xfrm>
              <a:off x="3344036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4A55D05A-3BEE-488E-96B6-30F437651F5F}"/>
                </a:ext>
              </a:extLst>
            </p:cNvPr>
            <p:cNvSpPr/>
            <p:nvPr/>
          </p:nvSpPr>
          <p:spPr>
            <a:xfrm>
              <a:off x="3455826" y="6609479"/>
              <a:ext cx="33304" cy="83261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C87EADF8-CA4B-4E23-ADD0-6ACAD59C07FA}"/>
                </a:ext>
              </a:extLst>
            </p:cNvPr>
            <p:cNvSpPr/>
            <p:nvPr/>
          </p:nvSpPr>
          <p:spPr>
            <a:xfrm>
              <a:off x="353270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4ED40B9C-DD5F-4DD5-BCA9-18FA9D36605F}"/>
                </a:ext>
              </a:extLst>
            </p:cNvPr>
            <p:cNvSpPr/>
            <p:nvPr/>
          </p:nvSpPr>
          <p:spPr>
            <a:xfrm>
              <a:off x="3591028" y="6624517"/>
              <a:ext cx="62755" cy="70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10BC7112-E080-4DB8-A5EF-45CF8E591C33}"/>
                </a:ext>
              </a:extLst>
            </p:cNvPr>
            <p:cNvSpPr/>
            <p:nvPr/>
          </p:nvSpPr>
          <p:spPr>
            <a:xfrm>
              <a:off x="3690139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4A4DC55B-6B24-49C5-AFE7-9C389ACEF68F}"/>
                </a:ext>
              </a:extLst>
            </p:cNvPr>
            <p:cNvSpPr/>
            <p:nvPr/>
          </p:nvSpPr>
          <p:spPr>
            <a:xfrm>
              <a:off x="2783271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FC1844D0-C991-4C46-8DB3-A54A506D6B7D}"/>
                </a:ext>
              </a:extLst>
            </p:cNvPr>
            <p:cNvSpPr/>
            <p:nvPr/>
          </p:nvSpPr>
          <p:spPr>
            <a:xfrm>
              <a:off x="3531084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Elemento grafico 92">
            <a:extLst>
              <a:ext uri="{FF2B5EF4-FFF2-40B4-BE49-F238E27FC236}">
                <a16:creationId xmlns:a16="http://schemas.microsoft.com/office/drawing/2014/main" id="{36C8C230-4F60-4BD3-B28B-306D7328414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" y="398882"/>
            <a:ext cx="258880" cy="5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7" r:id="rId7"/>
    <p:sldLayoutId id="2147483666" r:id="rId8"/>
    <p:sldLayoutId id="2147483660" r:id="rId9"/>
    <p:sldLayoutId id="2147483656" r:id="rId10"/>
  </p:sldLayoutIdLst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A53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A5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550" userDrawn="1">
          <p15:clr>
            <a:srgbClr val="F26B43"/>
          </p15:clr>
        </p15:guide>
        <p15:guide id="5" pos="27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7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03BB8-9407-4C13-933F-92392EE1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731" y="3493755"/>
            <a:ext cx="8245733" cy="887523"/>
          </a:xfrm>
        </p:spPr>
        <p:txBody>
          <a:bodyPr>
            <a:normAutofit fontScale="90000"/>
          </a:bodyPr>
          <a:lstStyle/>
          <a:p>
            <a:r>
              <a:rPr lang="it-IT"/>
              <a:t>Principi di Software Quality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697E2D-2248-44DA-9E33-133495F5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E2E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75511D-E797-41C6-9015-9BECC13DD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 dirty="0"/>
              <a:t>Online, 23 Novembre 2021</a:t>
            </a:r>
          </a:p>
        </p:txBody>
      </p:sp>
    </p:spTree>
    <p:extLst>
      <p:ext uri="{BB962C8B-B14F-4D97-AF65-F5344CB8AC3E}">
        <p14:creationId xmlns:p14="http://schemas.microsoft.com/office/powerpoint/2010/main" val="22430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95448-5D55-471B-8D01-74BF70C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E2E testing: un primo test (funzionante)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CEEE2A2-B67E-486A-8AF7-76DAAC0780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8" y="2764298"/>
            <a:ext cx="5181600" cy="174215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2A7DDB-D97C-443B-8014-F8C6B5522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Le verifiche del test facevano riferimento a un progetto </a:t>
            </a:r>
            <a:r>
              <a:rPr lang="it-IT" dirty="0" err="1"/>
              <a:t>Angular</a:t>
            </a:r>
            <a:r>
              <a:rPr lang="it-IT" dirty="0"/>
              <a:t> appena inizializzato.</a:t>
            </a:r>
          </a:p>
          <a:p>
            <a:endParaRPr lang="it-IT" dirty="0"/>
          </a:p>
          <a:p>
            <a:r>
              <a:rPr lang="it-IT" dirty="0"/>
              <a:t>Riscriviamo le verifiche per rispecchiare le nostre aspettative.</a:t>
            </a:r>
          </a:p>
          <a:p>
            <a:endParaRPr lang="it-IT" dirty="0"/>
          </a:p>
          <a:p>
            <a:r>
              <a:rPr lang="it-IT" dirty="0"/>
              <a:t>Aggiungiamo sale e pepe a piacere.</a:t>
            </a:r>
          </a:p>
        </p:txBody>
      </p:sp>
    </p:spTree>
    <p:extLst>
      <p:ext uri="{BB962C8B-B14F-4D97-AF65-F5344CB8AC3E}">
        <p14:creationId xmlns:p14="http://schemas.microsoft.com/office/powerpoint/2010/main" val="293717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F893C-2747-4350-8575-47406BEB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Osservazioni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5C3CBB9-034C-4E8D-A10F-8F84AF4D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err="1"/>
              <a:t>cy.contains</a:t>
            </a:r>
            <a:r>
              <a:rPr lang="it-IT" b="1" dirty="0"/>
              <a:t>(</a:t>
            </a:r>
            <a:r>
              <a:rPr lang="it-IT" b="1" dirty="0" err="1"/>
              <a:t>arg</a:t>
            </a:r>
            <a:r>
              <a:rPr lang="it-IT" b="1" dirty="0"/>
              <a:t>: </a:t>
            </a:r>
            <a:r>
              <a:rPr lang="it-IT" b="1" dirty="0" err="1"/>
              <a:t>string</a:t>
            </a:r>
            <a:r>
              <a:rPr lang="it-IT" b="1" dirty="0"/>
              <a:t>)</a:t>
            </a:r>
            <a:r>
              <a:rPr lang="it-IT" dirty="0"/>
              <a:t> sta verificando che la stringa in input sia presente </a:t>
            </a:r>
            <a:r>
              <a:rPr lang="it-IT" b="1" u="sng" dirty="0"/>
              <a:t>in una qualsiasi parte della pagina</a:t>
            </a:r>
            <a:r>
              <a:rPr lang="it-IT" dirty="0"/>
              <a:t>. Siamo sicuri che questo ci vada sempre bene?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err="1"/>
              <a:t>cy.get</a:t>
            </a:r>
            <a:r>
              <a:rPr lang="it-IT" b="1" dirty="0"/>
              <a:t>(</a:t>
            </a:r>
            <a:r>
              <a:rPr lang="it-IT" b="1" dirty="0" err="1"/>
              <a:t>cssSelector</a:t>
            </a:r>
            <a:r>
              <a:rPr lang="it-IT" b="1" dirty="0"/>
              <a:t>: </a:t>
            </a:r>
            <a:r>
              <a:rPr lang="it-IT" b="1" dirty="0" err="1"/>
              <a:t>string</a:t>
            </a:r>
            <a:r>
              <a:rPr lang="it-IT" b="1" dirty="0"/>
              <a:t>)</a:t>
            </a:r>
            <a:r>
              <a:rPr lang="it-IT" dirty="0"/>
              <a:t> ci permette di «restringere» il campo d’azione delle nostre istruzioni. (ma attenzione a quanti elementi vengono identificati dal selettore indicato!)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err="1"/>
              <a:t>within</a:t>
            </a:r>
            <a:r>
              <a:rPr lang="it-IT" b="1" dirty="0"/>
              <a:t>(</a:t>
            </a:r>
            <a:r>
              <a:rPr lang="it-IT" b="1" dirty="0" err="1"/>
              <a:t>callback</a:t>
            </a:r>
            <a:r>
              <a:rPr lang="it-IT" b="1" dirty="0"/>
              <a:t>: </a:t>
            </a:r>
            <a:r>
              <a:rPr lang="it-IT" b="1" dirty="0" err="1"/>
              <a:t>func</a:t>
            </a:r>
            <a:r>
              <a:rPr lang="it-IT" b="1" dirty="0"/>
              <a:t>) </a:t>
            </a:r>
            <a:r>
              <a:rPr lang="it-IT" dirty="0"/>
              <a:t>invocata su un elemento recuperato con la </a:t>
            </a:r>
            <a:r>
              <a:rPr lang="it-IT" dirty="0" err="1"/>
              <a:t>cy.get</a:t>
            </a:r>
            <a:r>
              <a:rPr lang="it-IT" dirty="0"/>
              <a:t>() ci permette di continuare l’esecuzione solo all’interno di quell’elemento.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68278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4D71C-EFF3-4C56-9AC6-D7B19B73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BBC66-B3FC-4836-B064-1AD0790D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b="1" dirty="0" err="1"/>
              <a:t>should</a:t>
            </a:r>
            <a:r>
              <a:rPr lang="it-IT" b="1" dirty="0"/>
              <a:t>(</a:t>
            </a:r>
            <a:r>
              <a:rPr lang="it-IT" b="1" dirty="0" err="1"/>
              <a:t>chainer</a:t>
            </a:r>
            <a:r>
              <a:rPr lang="it-IT" b="1" dirty="0"/>
              <a:t>: </a:t>
            </a:r>
            <a:r>
              <a:rPr lang="it-IT" b="1" dirty="0" err="1"/>
              <a:t>string</a:t>
            </a:r>
            <a:r>
              <a:rPr lang="it-IT" b="1" dirty="0"/>
              <a:t>, </a:t>
            </a:r>
            <a:r>
              <a:rPr lang="it-IT" b="1" dirty="0" err="1"/>
              <a:t>value</a:t>
            </a:r>
            <a:r>
              <a:rPr lang="it-IT" b="1" dirty="0"/>
              <a:t>?: </a:t>
            </a:r>
            <a:r>
              <a:rPr lang="it-IT" b="1" dirty="0" err="1"/>
              <a:t>any</a:t>
            </a:r>
            <a:r>
              <a:rPr lang="it-IT" b="1" dirty="0"/>
              <a:t>)</a:t>
            </a:r>
            <a:r>
              <a:rPr lang="it-IT" dirty="0"/>
              <a:t> invocata su un elemento recuperato con la </a:t>
            </a:r>
            <a:r>
              <a:rPr lang="it-IT" dirty="0" err="1"/>
              <a:t>cy.get</a:t>
            </a:r>
            <a:r>
              <a:rPr lang="it-IT" dirty="0"/>
              <a:t>() ci permette di stabilire delle condizioni su un elemento specifico recuperato con la </a:t>
            </a:r>
            <a:r>
              <a:rPr lang="it-IT" dirty="0" err="1"/>
              <a:t>cy.get</a:t>
            </a:r>
            <a:r>
              <a:rPr lang="it-IT" dirty="0"/>
              <a:t>(). Comodamente i </a:t>
            </a:r>
            <a:r>
              <a:rPr lang="it-IT" dirty="0" err="1"/>
              <a:t>chainer</a:t>
            </a:r>
            <a:r>
              <a:rPr lang="it-IT" dirty="0"/>
              <a:t> vengono suggeriti dall’IDE.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La stesura di test su </a:t>
            </a:r>
            <a:r>
              <a:rPr lang="it-IT" dirty="0" err="1"/>
              <a:t>cypress</a:t>
            </a:r>
            <a:r>
              <a:rPr lang="it-IT" dirty="0"/>
              <a:t> si basa fortemente sul concetto di </a:t>
            </a:r>
            <a:r>
              <a:rPr lang="it-IT" b="1" dirty="0" err="1"/>
              <a:t>chaining</a:t>
            </a:r>
            <a:r>
              <a:rPr lang="it-IT" dirty="0"/>
              <a:t>, inteso come la concatenazione di più istruzioni sullo stesso elemento.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b="1" dirty="0"/>
              <a:t>Riusciamo dunque ad essere più specifici?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794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ED3E220-7D3A-4D65-AE87-B2CA02BD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E2E testing: test di navigazione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C88B21-6876-489E-A05F-69E8F252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Proviamo a scrivere i test relativi alla navigazione.</a:t>
            </a:r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Sappiamo che i pulsanti di aggiunta e modifica colore ci devono portare in un’altra pagina.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Sappiamo che nella pagina di aggiunta/modifica colore, i pulsanti di </a:t>
            </a:r>
            <a:r>
              <a:rPr lang="it-IT" b="1" dirty="0"/>
              <a:t>invia</a:t>
            </a:r>
            <a:r>
              <a:rPr lang="it-IT" dirty="0"/>
              <a:t> e </a:t>
            </a:r>
            <a:r>
              <a:rPr lang="it-IT" b="1" dirty="0"/>
              <a:t>annulla</a:t>
            </a:r>
            <a:r>
              <a:rPr lang="it-IT" dirty="0"/>
              <a:t> ci devono riportare nella pagina principale</a:t>
            </a:r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9377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B35E6-A867-45F7-9935-D8DDD362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Cypress</a:t>
            </a:r>
            <a:r>
              <a:rPr lang="it-IT" dirty="0"/>
              <a:t>: comandi custom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4E950-C5D4-4305-8B43-A6AA5660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capitare di avere ricorrente bisogno di indicare lo stesso set di istruzioni in diversi test. Per evitare di ripeterci, possiamo estendere </a:t>
            </a:r>
            <a:r>
              <a:rPr lang="it-IT" dirty="0" err="1"/>
              <a:t>cypress</a:t>
            </a:r>
            <a:r>
              <a:rPr lang="it-IT" dirty="0"/>
              <a:t> con comandi custom:</a:t>
            </a:r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Dichiarandoli in </a:t>
            </a:r>
            <a:r>
              <a:rPr lang="it-IT" b="1" dirty="0" err="1"/>
              <a:t>cypress</a:t>
            </a:r>
            <a:r>
              <a:rPr lang="it-IT" b="1" dirty="0"/>
              <a:t>/support/</a:t>
            </a:r>
            <a:r>
              <a:rPr lang="it-IT" b="1" dirty="0" err="1"/>
              <a:t>commands.ts</a:t>
            </a:r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Caricandoli esplicitamente in </a:t>
            </a:r>
            <a:r>
              <a:rPr lang="it-IT" b="1" dirty="0" err="1"/>
              <a:t>cypress</a:t>
            </a:r>
            <a:r>
              <a:rPr lang="it-IT" b="1" dirty="0"/>
              <a:t>/support/</a:t>
            </a:r>
            <a:r>
              <a:rPr lang="it-IT" b="1" dirty="0" err="1"/>
              <a:t>index.ts</a:t>
            </a:r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dirty="0"/>
              <a:t>Commenti già presenti nei file di configurazione ci aiutano a capire cosa indicare e come farlo.</a:t>
            </a:r>
          </a:p>
        </p:txBody>
      </p:sp>
    </p:spTree>
    <p:extLst>
      <p:ext uri="{BB962C8B-B14F-4D97-AF65-F5344CB8AC3E}">
        <p14:creationId xmlns:p14="http://schemas.microsoft.com/office/powerpoint/2010/main" val="101607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6DCD6-36A7-47CB-8D5E-3BCB54BB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Testiamo la funzionalità di like/</a:t>
            </a:r>
            <a:r>
              <a:rPr lang="it-IT" dirty="0" err="1"/>
              <a:t>dislike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6F547-90F1-4808-A812-AD8015C0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Sappiamo che per ogni singolo colore, l’utente può indicare se è di suo piacimento o meno. Conseguentemente, l’elemento cambia la sua interfaccia grafica.</a:t>
            </a:r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Come recuperiamo una scheda colore?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Come recuperiamo i bottoni al suo interno?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Come interagiamo con i bottoni?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Cosa ci aspettiamo e come lo indichiamo?</a:t>
            </a:r>
          </a:p>
        </p:txBody>
      </p:sp>
    </p:spTree>
    <p:extLst>
      <p:ext uri="{BB962C8B-B14F-4D97-AF65-F5344CB8AC3E}">
        <p14:creationId xmlns:p14="http://schemas.microsoft.com/office/powerpoint/2010/main" val="9053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77EF7-BD14-4B5F-9C41-01589CA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Testiamo la funzionalità di aggiunta colori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EB0E2-3B95-42AA-8753-A382F8B0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Sappiamo che cliccando su «Aggiungi un nuovo colore!» dovremmo poter compilare un modulo con tutte le info necessarie per aggiungere un colore all’elenco.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Come raggiungiamo la pagina di aggiunta colore?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Come compiliamo i singoli campi del modulo?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 e la validazione dei dati in input? Devo testare anche quella?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… ma soprattutto, </a:t>
            </a:r>
            <a:r>
              <a:rPr lang="it-IT" b="1" u="sng" dirty="0"/>
              <a:t>come verifico che il colore sia stato effettivamente aggiunto all’elenco?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688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06CBB6-D897-4703-B2DA-6C5AE0EB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/>
          <a:lstStyle/>
          <a:p>
            <a:r>
              <a:rPr lang="it-IT" dirty="0"/>
              <a:t>Testiamo la funzionalità di aggiunta colori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316A4D-8980-43E4-AA74-132BD6D65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1" y="1312863"/>
            <a:ext cx="4177773" cy="4645025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F1A174B-6621-4860-B575-19A27BE8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/>
          <a:lstStyle/>
          <a:p>
            <a:r>
              <a:rPr lang="it-IT" dirty="0"/>
              <a:t>Per semplicità, basiamoci sugli stessi dati:</a:t>
            </a:r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/>
              <a:t>Illuminating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#F5DF4D … circa 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13-0647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66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B32B97-5B3F-4348-AE4D-15DA8FC4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E2E testing e User Interface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3EFEEB-458E-49B4-8D08-05B3E18F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Poiché si fa ricorso a un browser, i test e2e possono risultare utili anche per verificare che </a:t>
            </a:r>
            <a:r>
              <a:rPr lang="it-IT" b="1" dirty="0"/>
              <a:t>visivamente</a:t>
            </a:r>
            <a:r>
              <a:rPr lang="it-IT" dirty="0"/>
              <a:t> la nostra applicazione si comporti come atteso (anche su eventuali più browser supportati).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Si pensi ad applicazioni con molteplici layout o applicazioni responsive.</a:t>
            </a:r>
          </a:p>
          <a:p>
            <a:endParaRPr lang="it-IT" dirty="0"/>
          </a:p>
          <a:p>
            <a:r>
              <a:rPr lang="it-IT" dirty="0"/>
              <a:t>La nostra applicazione, presenta queste caratteristiche?</a:t>
            </a:r>
          </a:p>
        </p:txBody>
      </p:sp>
    </p:spTree>
    <p:extLst>
      <p:ext uri="{BB962C8B-B14F-4D97-AF65-F5344CB8AC3E}">
        <p14:creationId xmlns:p14="http://schemas.microsoft.com/office/powerpoint/2010/main" val="46563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2A721-AC7D-4CBB-B7D7-E2871328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E2E testing e User 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628646-5243-4064-9B37-6E7AB83E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Sappiamo che il numero di elementi visualizzati nel </a:t>
            </a:r>
            <a:r>
              <a:rPr lang="it-IT" dirty="0" err="1"/>
              <a:t>carrousel</a:t>
            </a:r>
            <a:r>
              <a:rPr lang="it-IT" dirty="0"/>
              <a:t> varia a seconda della dimensione dello schermo. Possiamo testare questo comportamento dell’applicazione?</a:t>
            </a:r>
          </a:p>
          <a:p>
            <a:endParaRPr lang="it-IT" dirty="0"/>
          </a:p>
          <a:p>
            <a:r>
              <a:rPr lang="it-IT" dirty="0"/>
              <a:t>Definendo uno o più </a:t>
            </a:r>
            <a:r>
              <a:rPr lang="it-IT" b="1" dirty="0" err="1"/>
              <a:t>context</a:t>
            </a:r>
            <a:r>
              <a:rPr lang="it-IT" dirty="0"/>
              <a:t>, possiamo comodamente alterare le dimensione del browser tramite </a:t>
            </a:r>
            <a:r>
              <a:rPr lang="it-IT" b="1" dirty="0" err="1"/>
              <a:t>cy.viewport</a:t>
            </a:r>
            <a:r>
              <a:rPr lang="it-IT" b="1" dirty="0"/>
              <a:t>()</a:t>
            </a:r>
            <a:r>
              <a:rPr lang="it-IT" dirty="0"/>
              <a:t> per verificare tale comportamento.</a:t>
            </a:r>
          </a:p>
          <a:p>
            <a:endParaRPr lang="it-IT" dirty="0"/>
          </a:p>
          <a:p>
            <a:r>
              <a:rPr lang="it-IT" b="1" dirty="0"/>
              <a:t>Ma attenzione!</a:t>
            </a:r>
            <a:br>
              <a:rPr lang="it-IT" dirty="0"/>
            </a:br>
            <a:r>
              <a:rPr lang="it-IT" dirty="0"/>
              <a:t>Il modo di verificare questa proprietà, può non essere molto immediato.</a:t>
            </a:r>
          </a:p>
        </p:txBody>
      </p:sp>
    </p:spTree>
    <p:extLst>
      <p:ext uri="{BB962C8B-B14F-4D97-AF65-F5344CB8AC3E}">
        <p14:creationId xmlns:p14="http://schemas.microsoft.com/office/powerpoint/2010/main" val="19524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8C9-F0A1-46E2-AE65-DABABF1F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End to End (E2E): Perché?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01C8-84DE-474E-B5CB-258CB59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9374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cs typeface="Calibri"/>
              </a:rPr>
              <a:t>Che cosa stiamo garantendo finora?</a:t>
            </a:r>
          </a:p>
          <a:p>
            <a:pPr>
              <a:lnSpc>
                <a:spcPct val="100000"/>
              </a:lnSpc>
            </a:pPr>
            <a:endParaRPr lang="it-IT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cs typeface="Calibri"/>
              </a:rPr>
              <a:t>Test Unitari: </a:t>
            </a:r>
            <a:r>
              <a:rPr lang="it-IT" dirty="0">
                <a:cs typeface="Calibri"/>
              </a:rPr>
              <a:t>il corretto funzionamento di un elemento.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cs typeface="Calibri"/>
              </a:rPr>
              <a:t>Test d’Integrazione: </a:t>
            </a:r>
            <a:r>
              <a:rPr lang="it-IT" dirty="0">
                <a:cs typeface="Calibri"/>
              </a:rPr>
              <a:t>la corretta interazione tra 2 elementi.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b="1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b="1" dirty="0">
                <a:cs typeface="Calibri"/>
              </a:rPr>
              <a:t>Questo basta a garantire che l’intera applicazione funzioni correttamente?</a:t>
            </a:r>
          </a:p>
        </p:txBody>
      </p:sp>
    </p:spTree>
    <p:extLst>
      <p:ext uri="{BB962C8B-B14F-4D97-AF65-F5344CB8AC3E}">
        <p14:creationId xmlns:p14="http://schemas.microsoft.com/office/powerpoint/2010/main" val="89985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8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8C9-F0A1-46E2-AE65-DABABF1F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End to End (E2E): Perché?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01C8-84DE-474E-B5CB-258CB59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9374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cs typeface="Calibri"/>
              </a:rPr>
              <a:t>Dal punto di vista dell’utente l’applicazione mette a disposizione delle </a:t>
            </a:r>
            <a:r>
              <a:rPr lang="it-IT" b="1" dirty="0">
                <a:cs typeface="Calibri"/>
              </a:rPr>
              <a:t>funzionalità.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Calibri"/>
              </a:rPr>
              <a:t>Potenzialmente coinvolgono più elementi (componenti, servizi, pipe, ecc.)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Calibri"/>
              </a:rPr>
              <a:t>Sono strettamente correlate all’interfaccia grafica visualizzata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b="1" dirty="0">
                <a:cs typeface="Calibri"/>
              </a:rPr>
              <a:t>Possiamo quindi simulare un utente per verificare che queste funzionalità si comportino come richiesto?</a:t>
            </a:r>
          </a:p>
        </p:txBody>
      </p:sp>
    </p:spTree>
    <p:extLst>
      <p:ext uri="{BB962C8B-B14F-4D97-AF65-F5344CB8AC3E}">
        <p14:creationId xmlns:p14="http://schemas.microsoft.com/office/powerpoint/2010/main" val="22723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8C9-F0A1-46E2-AE65-DABABF1F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01C8-84DE-474E-B5CB-258CB59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9374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endParaRPr lang="it-IT" sz="9000" dirty="0"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9000" dirty="0">
                <a:cs typeface="Calibri"/>
              </a:rPr>
              <a:t>SI</a:t>
            </a:r>
          </a:p>
          <a:p>
            <a:pPr algn="ctr">
              <a:lnSpc>
                <a:spcPct val="100000"/>
              </a:lnSpc>
            </a:pPr>
            <a:r>
              <a:rPr lang="it-IT" sz="1050" dirty="0">
                <a:cs typeface="Calibri"/>
              </a:rPr>
              <a:t>(ma come?)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441A08-04A6-4600-A3AE-962EBE1D2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077" y1="77000" x2="25077" y2="77000"/>
                        <a14:foregroundMark x1="31269" y1="77750" x2="31269" y2="77750"/>
                        <a14:foregroundMark x1="37461" y1="80750" x2="37461" y2="80750"/>
                        <a14:foregroundMark x1="42260" y1="83500" x2="42260" y2="83500"/>
                        <a14:foregroundMark x1="48916" y1="78250" x2="48916" y2="78250"/>
                        <a14:foregroundMark x1="54489" y1="79000" x2="54489" y2="79000"/>
                        <a14:foregroundMark x1="58514" y1="79000" x2="58514" y2="79000"/>
                        <a14:foregroundMark x1="58824" y1="74250" x2="58824" y2="74250"/>
                        <a14:foregroundMark x1="61146" y1="82000" x2="61146" y2="82000"/>
                        <a14:foregroundMark x1="47214" y1="84750" x2="47214" y2="84750"/>
                        <a14:foregroundMark x1="67802" y1="81500" x2="67802" y2="81500"/>
                        <a14:foregroundMark x1="74458" y1="77750" x2="74458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87" y="1148984"/>
            <a:ext cx="2592286" cy="16051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CE79EA-9DB9-41AB-9D1E-17DC4836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30" y="3273927"/>
            <a:ext cx="3333190" cy="18754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6CC6941-1A40-47A0-83F2-FEE40A7E0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51" y="4281942"/>
            <a:ext cx="3057394" cy="1605132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53AC17-209D-4B49-B42F-EFD684C81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20" y="4890478"/>
            <a:ext cx="2857500" cy="14287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1DC001C-6DB8-415E-A038-70F66F5FD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87" y="2754115"/>
            <a:ext cx="3057394" cy="116435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B8B5291-1C91-4D36-BEEB-C4741DF75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16" y="885358"/>
            <a:ext cx="3907675" cy="204501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1A6DBB8-DE34-42BD-ABDE-BA7C022A00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40" y="1660949"/>
            <a:ext cx="1675344" cy="16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99DE8-1FAD-46A2-AB26-AD3973B5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</a:t>
            </a:r>
            <a:r>
              <a:rPr lang="it-IT" dirty="0" err="1"/>
              <a:t>Cypress.io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8D2051-12E7-4A89-9DC5-55E4DD9B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Principale scelta per i progetti </a:t>
            </a:r>
            <a:r>
              <a:rPr lang="it-IT" dirty="0" err="1"/>
              <a:t>Angular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160BD-8C80-4CD7-A051-603DA83D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84" y="1900360"/>
            <a:ext cx="8974831" cy="39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47153-3A71-4C08-B1A5-7781C6DD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Cypress.io</a:t>
            </a:r>
            <a:r>
              <a:rPr lang="it-IT" dirty="0"/>
              <a:t> in </a:t>
            </a:r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DDE79-77C6-4A5E-BF84-520CFFD1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Ampio supporto e facile configurazione:</a:t>
            </a:r>
          </a:p>
          <a:p>
            <a:endParaRPr lang="it-IT" dirty="0"/>
          </a:p>
          <a:p>
            <a:pPr algn="ctr"/>
            <a:r>
              <a:rPr lang="it-IT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ng</a:t>
            </a:r>
            <a:r>
              <a:rPr lang="it-IT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it-IT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it-IT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@cypress/schematic</a:t>
            </a:r>
          </a:p>
          <a:p>
            <a:pPr algn="ctr"/>
            <a:endParaRPr lang="it-IT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it-IT" dirty="0">
                <a:ea typeface="Cascadia Mono" panose="020B0609020000020004" pitchFamily="49" charset="0"/>
                <a:cs typeface="Cascadia Mono" panose="020B0609020000020004" pitchFamily="49" charset="0"/>
              </a:rPr>
              <a:t>Cosa predispone all’interno del nostro progetto?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File di configurazione globale [ /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cypress.json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 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cartelle dedicate e configurazioni specifiche per plugin, comandi custom, 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mock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ecc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… [ in /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cypress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/* 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i="1" dirty="0">
                <a:ea typeface="Cascadia Mono" panose="020B0609020000020004" pitchFamily="49" charset="0"/>
                <a:cs typeface="Cascadia Mono" panose="020B0609020000020004" pitchFamily="49" charset="0"/>
              </a:rPr>
              <a:t>build-</a:t>
            </a:r>
            <a:r>
              <a:rPr lang="it-IT" sz="1600" i="1" dirty="0" err="1">
                <a:ea typeface="Cascadia Mono" panose="020B0609020000020004" pitchFamily="49" charset="0"/>
                <a:cs typeface="Cascadia Mono" panose="020B0609020000020004" pitchFamily="49" charset="0"/>
              </a:rPr>
              <a:t>configurations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 dedicate [ in /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angular.json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 e 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package.json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 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test di esempio [ in 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cypress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integration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it-IT" sz="1600" dirty="0" err="1">
                <a:ea typeface="Cascadia Mono" panose="020B0609020000020004" pitchFamily="49" charset="0"/>
                <a:cs typeface="Cascadia Mono" panose="020B0609020000020004" pitchFamily="49" charset="0"/>
              </a:rPr>
              <a:t>spec.ts</a:t>
            </a:r>
            <a:r>
              <a:rPr lang="it-IT" sz="1600" dirty="0">
                <a:ea typeface="Cascadia Mono" panose="020B0609020000020004" pitchFamily="49" charset="0"/>
                <a:cs typeface="Cascadia Mono" panose="020B0609020000020004" pitchFamily="49" charset="0"/>
              </a:rPr>
              <a:t> ]</a:t>
            </a:r>
          </a:p>
          <a:p>
            <a:endParaRPr lang="it-IT" u="sng" dirty="0"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1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0843B-4F8C-4296-9AC5-D62A130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E2E vs 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6FEDD-D44F-4866-A64D-8C9100D4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Rispetto agli ordinari test unitari e d’integrazione:</a:t>
            </a:r>
          </a:p>
          <a:p>
            <a:endParaRPr lang="it-IT" sz="4800" dirty="0"/>
          </a:p>
          <a:p>
            <a:r>
              <a:rPr lang="it-IT" sz="4800" dirty="0"/>
              <a:t>I test E2E seguono sempre un paradigma </a:t>
            </a:r>
            <a:r>
              <a:rPr lang="it-IT" sz="4800" b="1" dirty="0"/>
              <a:t>asincrono</a:t>
            </a:r>
            <a:r>
              <a:rPr lang="it-IT" sz="4800" dirty="0"/>
              <a:t>.</a:t>
            </a:r>
          </a:p>
          <a:p>
            <a:endParaRPr lang="it-IT" sz="4800" dirty="0"/>
          </a:p>
          <a:p>
            <a:r>
              <a:rPr lang="it-IT" dirty="0"/>
              <a:t>Questo significa che quando scriviamo i test, dobbiamo tenere a mente che gli elementi con cui interagiamo non sono immediatamente disponibili e le azioni indicate non vengono immediatamente eseguite.</a:t>
            </a:r>
          </a:p>
          <a:p>
            <a:r>
              <a:rPr lang="it-IT" dirty="0" err="1"/>
              <a:t>Cypress</a:t>
            </a:r>
            <a:r>
              <a:rPr lang="it-IT" dirty="0"/>
              <a:t> in buona parte gestisce in automatico le attese e concatenazioni di istruzioni, tuttavia è facile cadere nell’errore se non si ragiona in modo asincrono.</a:t>
            </a:r>
          </a:p>
        </p:txBody>
      </p:sp>
    </p:spTree>
    <p:extLst>
      <p:ext uri="{BB962C8B-B14F-4D97-AF65-F5344CB8AC3E}">
        <p14:creationId xmlns:p14="http://schemas.microsoft.com/office/powerpoint/2010/main" val="221353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2353C-F9F1-48D6-9300-AB681C8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it-IT" sz="4100" dirty="0"/>
              <a:t>E2E testing: un primo test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561E162-3196-4A2E-936D-18FD7DEB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L’organizzazione dei test è simile (non uguale) a quella di </a:t>
            </a:r>
            <a:r>
              <a:rPr lang="it-IT" b="1" dirty="0" err="1"/>
              <a:t>jasmine</a:t>
            </a:r>
            <a:r>
              <a:rPr lang="it-IT" b="1" dirty="0"/>
              <a:t>:</a:t>
            </a:r>
          </a:p>
          <a:p>
            <a:pPr marL="1143000" lvl="1" indent="-457200"/>
            <a:r>
              <a:rPr lang="it-IT" dirty="0" err="1"/>
              <a:t>descibe</a:t>
            </a:r>
            <a:r>
              <a:rPr lang="it-IT" dirty="0"/>
              <a:t>()</a:t>
            </a:r>
          </a:p>
          <a:p>
            <a:pPr marL="1143000" lvl="1" indent="-457200"/>
            <a:r>
              <a:rPr lang="it-IT" dirty="0" err="1"/>
              <a:t>context</a:t>
            </a:r>
            <a:r>
              <a:rPr lang="it-IT" dirty="0"/>
              <a:t>() [new]</a:t>
            </a:r>
          </a:p>
          <a:p>
            <a:pPr marL="1143000" lvl="1" indent="-457200"/>
            <a:r>
              <a:rPr lang="it-IT" dirty="0" err="1"/>
              <a:t>beforeEach</a:t>
            </a:r>
            <a:r>
              <a:rPr lang="it-IT" dirty="0"/>
              <a:t>()</a:t>
            </a:r>
          </a:p>
          <a:p>
            <a:pPr marL="1143000" lvl="1" indent="-457200"/>
            <a:r>
              <a:rPr lang="it-IT" dirty="0" err="1"/>
              <a:t>it</a:t>
            </a:r>
            <a:r>
              <a:rPr lang="it-IT" dirty="0"/>
              <a:t>() / </a:t>
            </a:r>
            <a:r>
              <a:rPr lang="it-IT" dirty="0" err="1"/>
              <a:t>xit</a:t>
            </a:r>
            <a:r>
              <a:rPr lang="it-IT" dirty="0"/>
              <a:t>()</a:t>
            </a:r>
          </a:p>
          <a:p>
            <a:pPr marL="1143000" lvl="1" indent="-457200"/>
            <a:r>
              <a:rPr lang="it-IT" dirty="0" err="1"/>
              <a:t>afterEach</a:t>
            </a:r>
            <a:r>
              <a:rPr lang="it-IT" dirty="0"/>
              <a:t>()</a:t>
            </a:r>
          </a:p>
          <a:p>
            <a:pPr marL="1143000" lvl="1" indent="-457200"/>
            <a:endParaRPr lang="it-I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La loro scrittura, sostanzialmente diversa.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Ricorriamo alla variabile globale </a:t>
            </a:r>
            <a:r>
              <a:rPr lang="it-IT" b="1" dirty="0" err="1"/>
              <a:t>cy</a:t>
            </a:r>
            <a:r>
              <a:rPr lang="it-IT" dirty="0"/>
              <a:t> per interagire con il browser.</a:t>
            </a:r>
          </a:p>
          <a:p>
            <a:pPr lvl="1" indent="0">
              <a:buNone/>
            </a:pPr>
            <a:endParaRPr lang="it-IT" dirty="0"/>
          </a:p>
          <a:p>
            <a:endParaRPr lang="it-IT" b="1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0C1F688-5EFE-4EC1-BE3A-B1CD42A47C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8" y="2673425"/>
            <a:ext cx="5181600" cy="1923901"/>
          </a:xfrm>
        </p:spPr>
      </p:pic>
    </p:spTree>
    <p:extLst>
      <p:ext uri="{BB962C8B-B14F-4D97-AF65-F5344CB8AC3E}">
        <p14:creationId xmlns:p14="http://schemas.microsoft.com/office/powerpoint/2010/main" val="29682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2353C-F9F1-48D6-9300-AB681C8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it-IT" sz="4100" dirty="0"/>
              <a:t>E2E testing: un primo test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561E162-3196-4A2E-936D-18FD7DEB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>
            <a:normAutofit/>
          </a:bodyPr>
          <a:lstStyle/>
          <a:p>
            <a:r>
              <a:rPr lang="it-IT" dirty="0"/>
              <a:t>La sintassi </a:t>
            </a:r>
            <a:r>
              <a:rPr lang="it-IT" dirty="0" err="1"/>
              <a:t>cypress</a:t>
            </a:r>
            <a:r>
              <a:rPr lang="it-IT" dirty="0"/>
              <a:t> è particolarmente descrittiva: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Impartiamo istruzioni al browser (</a:t>
            </a:r>
            <a:r>
              <a:rPr lang="it-IT" i="1" dirty="0"/>
              <a:t>e.g.</a:t>
            </a:r>
            <a:r>
              <a:rPr lang="it-IT" dirty="0"/>
              <a:t> riga 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Interroghiamo il browser per verificare condizioni (</a:t>
            </a:r>
            <a:r>
              <a:rPr lang="it-IT" i="1" dirty="0"/>
              <a:t>e.g.</a:t>
            </a:r>
            <a:r>
              <a:rPr lang="it-IT" dirty="0"/>
              <a:t> righe 4 e 5)</a:t>
            </a:r>
          </a:p>
          <a:p>
            <a:endParaRPr lang="it-IT" b="1" dirty="0"/>
          </a:p>
          <a:p>
            <a:r>
              <a:rPr lang="it-IT" b="1" dirty="0"/>
              <a:t>Perché fallisce nella nostra applicazione?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0C1F688-5EFE-4EC1-BE3A-B1CD42A47C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8" y="2673425"/>
            <a:ext cx="5181600" cy="1923901"/>
          </a:xfrm>
        </p:spPr>
      </p:pic>
    </p:spTree>
    <p:extLst>
      <p:ext uri="{BB962C8B-B14F-4D97-AF65-F5344CB8AC3E}">
        <p14:creationId xmlns:p14="http://schemas.microsoft.com/office/powerpoint/2010/main" val="30121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Imola:Informatica_colori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3A538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mola_Informatica_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B24EC09-1D67-4CCD-AAAA-D1D95C2680EE}" vid="{EE1AF410-B6D0-4E7B-B487-9196D108978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E2C70FA2F434F86CCCD7D01A11ACD" ma:contentTypeVersion="4" ma:contentTypeDescription="Create a new document." ma:contentTypeScope="" ma:versionID="6f771a4a2d14aa24d231d058abd32879">
  <xsd:schema xmlns:xsd="http://www.w3.org/2001/XMLSchema" xmlns:xs="http://www.w3.org/2001/XMLSchema" xmlns:p="http://schemas.microsoft.com/office/2006/metadata/properties" xmlns:ns2="ab75efee-ebe7-4182-9bf6-9ddaec1f1ee0" xmlns:ns3="734d2387-8461-4a9b-86cc-f78eedf9f624" targetNamespace="http://schemas.microsoft.com/office/2006/metadata/properties" ma:root="true" ma:fieldsID="3ad09fc1f0b6480d6c6c67fdc308ba8b" ns2:_="" ns3:_="">
    <xsd:import namespace="ab75efee-ebe7-4182-9bf6-9ddaec1f1ee0"/>
    <xsd:import namespace="734d2387-8461-4a9b-86cc-f78eedf9f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5efee-ebe7-4182-9bf6-9ddaec1f1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2387-8461-4a9b-86cc-f78eedf9f6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2E9D1F-2492-4A99-9678-3C812E4D7F96}">
  <ds:schemaRefs>
    <ds:schemaRef ds:uri="734d2387-8461-4a9b-86cc-f78eedf9f624"/>
    <ds:schemaRef ds:uri="ab75efee-ebe7-4182-9bf6-9ddaec1f1e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F509F7-C94B-470E-986F-ABF5CE887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00A7D2-DF32-4E07-B292-F4BA06BCDE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imola_informatica_template_powerpoint_1 (1)</Template>
  <TotalTime>0</TotalTime>
  <Words>1013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Cascadia Mono</vt:lpstr>
      <vt:lpstr>Tema di Office</vt:lpstr>
      <vt:lpstr>Principi di Software Quality</vt:lpstr>
      <vt:lpstr>Testing End to End (E2E): Perché?</vt:lpstr>
      <vt:lpstr>Testing End to End (E2E): Perché?</vt:lpstr>
      <vt:lpstr> </vt:lpstr>
      <vt:lpstr>Perché Cypress.io?</vt:lpstr>
      <vt:lpstr>Cypress.io in Angular</vt:lpstr>
      <vt:lpstr>E2E vs Unit Testing</vt:lpstr>
      <vt:lpstr>E2E testing: un primo test</vt:lpstr>
      <vt:lpstr>E2E testing: un primo test</vt:lpstr>
      <vt:lpstr>E2E testing: un primo test (funzionante)</vt:lpstr>
      <vt:lpstr>Alcune Osservazioni</vt:lpstr>
      <vt:lpstr>Alcune Osservazioni</vt:lpstr>
      <vt:lpstr>E2E testing: test di navigazione</vt:lpstr>
      <vt:lpstr>Cypress: comandi custom</vt:lpstr>
      <vt:lpstr>Testiamo la funzionalità di like/dislike</vt:lpstr>
      <vt:lpstr>Testiamo la funzionalità di aggiunta colori</vt:lpstr>
      <vt:lpstr>Testiamo la funzionalità di aggiunta colori</vt:lpstr>
      <vt:lpstr>E2E testing e User Interface</vt:lpstr>
      <vt:lpstr>E2E testing e User Interface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di Software Quality</dc:title>
  <dc:creator>Comalv - Filippo Malvisi</dc:creator>
  <cp:lastModifiedBy>Nikolay Zuluaga</cp:lastModifiedBy>
  <cp:revision>33</cp:revision>
  <dcterms:created xsi:type="dcterms:W3CDTF">2021-10-28T12:59:59Z</dcterms:created>
  <dcterms:modified xsi:type="dcterms:W3CDTF">2021-11-19T16:02:25Z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0x01010099BE2C70FA2F434F86CCCD7D01A11ACD</vt:lpwstr>
  </property>
</Properties>
</file>