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41"/>
  </p:handoutMasterIdLst>
  <p:sldIdLst>
    <p:sldId id="256" r:id="rId5"/>
    <p:sldId id="257" r:id="rId6"/>
    <p:sldId id="259" r:id="rId7"/>
    <p:sldId id="260" r:id="rId8"/>
    <p:sldId id="274" r:id="rId9"/>
    <p:sldId id="280" r:id="rId10"/>
    <p:sldId id="275" r:id="rId11"/>
    <p:sldId id="278" r:id="rId12"/>
    <p:sldId id="279" r:id="rId13"/>
    <p:sldId id="261" r:id="rId14"/>
    <p:sldId id="262" r:id="rId15"/>
    <p:sldId id="263" r:id="rId16"/>
    <p:sldId id="264" r:id="rId17"/>
    <p:sldId id="265" r:id="rId18"/>
    <p:sldId id="293" r:id="rId19"/>
    <p:sldId id="294" r:id="rId20"/>
    <p:sldId id="266" r:id="rId21"/>
    <p:sldId id="267" r:id="rId22"/>
    <p:sldId id="272" r:id="rId23"/>
    <p:sldId id="289" r:id="rId24"/>
    <p:sldId id="268" r:id="rId25"/>
    <p:sldId id="271" r:id="rId26"/>
    <p:sldId id="281" r:id="rId27"/>
    <p:sldId id="269" r:id="rId28"/>
    <p:sldId id="270" r:id="rId29"/>
    <p:sldId id="287" r:id="rId30"/>
    <p:sldId id="273" r:id="rId31"/>
    <p:sldId id="284" r:id="rId32"/>
    <p:sldId id="285" r:id="rId33"/>
    <p:sldId id="286" r:id="rId34"/>
    <p:sldId id="288" r:id="rId35"/>
    <p:sldId id="282" r:id="rId36"/>
    <p:sldId id="283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E06BC-26D7-182A-B89E-EB087E0000C8}" v="802" dt="2021-11-19T08:58:45.251"/>
    <p1510:client id="{2838A4A6-03AA-8AC9-125A-6B01BC93F494}" v="1170" dt="2021-11-05T16:26:41.302"/>
    <p1510:client id="{28F436ED-33D2-5173-FB45-F0AACF68BBF6}" v="1484" dt="2021-10-28T15:31:02.806"/>
    <p1510:client id="{2F3BAD27-F2DD-BC9B-60BA-FBECB3AD2C64}" v="4" dt="2021-11-18T16:17:51.390"/>
    <p1510:client id="{2FD96F52-52E4-F42D-6F27-AB469D3BAD18}" v="1087" dt="2021-11-10T12:22:01.226"/>
    <p1510:client id="{48013C9A-AC39-F0AE-D1C1-BDA88E6415A4}" v="43" dt="2021-10-28T15:38:50.701"/>
    <p1510:client id="{67751E6F-EAF4-FC2E-D692-5C64B3A6526B}" v="2702" dt="2021-11-10T11:05:12.230"/>
    <p1510:client id="{8E0270C5-035A-ADA0-4926-CCD35CCFEF26}" v="2250" dt="2021-11-09T15:21:56.891"/>
    <p1510:client id="{93EB622F-5E0D-D8EA-2588-B9F2E1BAF684}" v="13" dt="2021-11-10T12:28:37.529"/>
    <p1510:client id="{E8720081-E24A-3E2D-D1F7-85C15E657EA5}" v="411" dt="2021-11-03T13:54:12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714DE54-B1A0-445E-8976-A1E40D2A78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BEF6A2-9AC8-4D55-BF25-A744D8391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874C-FF9B-4776-B07D-8F09BEA508FF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C02154-B7E7-4295-B169-77EE1F6F7F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8FE68C-D739-4A20-8D8D-586D29B3C3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8BF4-2800-459C-BCB1-5710EA43B41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91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77217B-91F4-47FA-B196-256E31B5DF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0102" y="3493755"/>
            <a:ext cx="6472362" cy="887523"/>
          </a:xfrm>
        </p:spPr>
        <p:txBody>
          <a:bodyPr anchor="t">
            <a:normAutofit/>
          </a:bodyPr>
          <a:lstStyle>
            <a:lvl1pPr algn="r">
              <a:lnSpc>
                <a:spcPts val="5400"/>
              </a:lnSpc>
              <a:defRPr sz="6000" b="1"/>
            </a:lvl1pPr>
          </a:lstStyle>
          <a:p>
            <a:r>
              <a:rPr lang="it-IT"/>
              <a:t>Inserire titolo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6ECE15-912F-4AFE-86D8-E4CDD69C7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0101" y="4842536"/>
            <a:ext cx="6472363" cy="1042464"/>
          </a:xfrm>
        </p:spPr>
        <p:txBody>
          <a:bodyPr>
            <a:normAutofit/>
          </a:bodyPr>
          <a:lstStyle>
            <a:lvl1pPr marL="0" indent="0" algn="r">
              <a:lnSpc>
                <a:spcPts val="28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Sottotitolo della presentazione</a:t>
            </a: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CCEC8D8E-A4B6-4625-829F-2B2F2EED7C94}"/>
              </a:ext>
            </a:extLst>
          </p:cNvPr>
          <p:cNvGrpSpPr/>
          <p:nvPr userDrawn="1"/>
        </p:nvGrpSpPr>
        <p:grpSpPr>
          <a:xfrm>
            <a:off x="0" y="0"/>
            <a:ext cx="3855720" cy="4374515"/>
            <a:chOff x="0" y="0"/>
            <a:chExt cx="3855720" cy="4374515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0F847F1E-C605-4B1E-92EA-5D2E9866A1F9}"/>
                </a:ext>
              </a:extLst>
            </p:cNvPr>
            <p:cNvSpPr/>
            <p:nvPr/>
          </p:nvSpPr>
          <p:spPr>
            <a:xfrm>
              <a:off x="0" y="0"/>
              <a:ext cx="3855720" cy="4374515"/>
            </a:xfrm>
            <a:custGeom>
              <a:avLst/>
              <a:gdLst/>
              <a:ahLst/>
              <a:cxnLst/>
              <a:rect l="l" t="t" r="r" b="b"/>
              <a:pathLst>
                <a:path w="3855720" h="4374515">
                  <a:moveTo>
                    <a:pt x="3580331" y="0"/>
                  </a:moveTo>
                  <a:lnTo>
                    <a:pt x="0" y="0"/>
                  </a:lnTo>
                  <a:lnTo>
                    <a:pt x="0" y="4280512"/>
                  </a:lnTo>
                  <a:lnTo>
                    <a:pt x="56036" y="4294152"/>
                  </a:lnTo>
                  <a:lnTo>
                    <a:pt x="101362" y="4304322"/>
                  </a:lnTo>
                  <a:lnTo>
                    <a:pt x="146936" y="4313828"/>
                  </a:lnTo>
                  <a:lnTo>
                    <a:pt x="192752" y="4322662"/>
                  </a:lnTo>
                  <a:lnTo>
                    <a:pt x="238806" y="4330821"/>
                  </a:lnTo>
                  <a:lnTo>
                    <a:pt x="285091" y="4338298"/>
                  </a:lnTo>
                  <a:lnTo>
                    <a:pt x="331603" y="4345089"/>
                  </a:lnTo>
                  <a:lnTo>
                    <a:pt x="378336" y="4351187"/>
                  </a:lnTo>
                  <a:lnTo>
                    <a:pt x="425284" y="4356588"/>
                  </a:lnTo>
                  <a:lnTo>
                    <a:pt x="472443" y="4361286"/>
                  </a:lnTo>
                  <a:lnTo>
                    <a:pt x="519807" y="4365276"/>
                  </a:lnTo>
                  <a:lnTo>
                    <a:pt x="567371" y="4368553"/>
                  </a:lnTo>
                  <a:lnTo>
                    <a:pt x="615128" y="4371111"/>
                  </a:lnTo>
                  <a:lnTo>
                    <a:pt x="663075" y="4372945"/>
                  </a:lnTo>
                  <a:lnTo>
                    <a:pt x="711206" y="4374049"/>
                  </a:lnTo>
                  <a:lnTo>
                    <a:pt x="759514" y="4374418"/>
                  </a:lnTo>
                  <a:lnTo>
                    <a:pt x="807823" y="4374049"/>
                  </a:lnTo>
                  <a:lnTo>
                    <a:pt x="855953" y="4372945"/>
                  </a:lnTo>
                  <a:lnTo>
                    <a:pt x="903900" y="4371111"/>
                  </a:lnTo>
                  <a:lnTo>
                    <a:pt x="951658" y="4368553"/>
                  </a:lnTo>
                  <a:lnTo>
                    <a:pt x="999221" y="4365276"/>
                  </a:lnTo>
                  <a:lnTo>
                    <a:pt x="1046585" y="4361286"/>
                  </a:lnTo>
                  <a:lnTo>
                    <a:pt x="1093744" y="4356588"/>
                  </a:lnTo>
                  <a:lnTo>
                    <a:pt x="1140693" y="4351187"/>
                  </a:lnTo>
                  <a:lnTo>
                    <a:pt x="1187426" y="4345089"/>
                  </a:lnTo>
                  <a:lnTo>
                    <a:pt x="1233937" y="4338298"/>
                  </a:lnTo>
                  <a:lnTo>
                    <a:pt x="1280223" y="4330821"/>
                  </a:lnTo>
                  <a:lnTo>
                    <a:pt x="1326276" y="4322662"/>
                  </a:lnTo>
                  <a:lnTo>
                    <a:pt x="1372093" y="4313828"/>
                  </a:lnTo>
                  <a:lnTo>
                    <a:pt x="1417667" y="4304322"/>
                  </a:lnTo>
                  <a:lnTo>
                    <a:pt x="1462993" y="4294152"/>
                  </a:lnTo>
                  <a:lnTo>
                    <a:pt x="1508066" y="4283321"/>
                  </a:lnTo>
                  <a:lnTo>
                    <a:pt x="1552880" y="4271836"/>
                  </a:lnTo>
                  <a:lnTo>
                    <a:pt x="1597431" y="4259702"/>
                  </a:lnTo>
                  <a:lnTo>
                    <a:pt x="1641712" y="4246924"/>
                  </a:lnTo>
                  <a:lnTo>
                    <a:pt x="1685719" y="4233507"/>
                  </a:lnTo>
                  <a:lnTo>
                    <a:pt x="1729445" y="4219457"/>
                  </a:lnTo>
                  <a:lnTo>
                    <a:pt x="1772887" y="4204779"/>
                  </a:lnTo>
                  <a:lnTo>
                    <a:pt x="1816038" y="4189479"/>
                  </a:lnTo>
                  <a:lnTo>
                    <a:pt x="1858893" y="4173561"/>
                  </a:lnTo>
                  <a:lnTo>
                    <a:pt x="1901446" y="4157032"/>
                  </a:lnTo>
                  <a:lnTo>
                    <a:pt x="1943693" y="4139896"/>
                  </a:lnTo>
                  <a:lnTo>
                    <a:pt x="1985628" y="4122160"/>
                  </a:lnTo>
                  <a:lnTo>
                    <a:pt x="2027245" y="4103827"/>
                  </a:lnTo>
                  <a:lnTo>
                    <a:pt x="2068540" y="4084904"/>
                  </a:lnTo>
                  <a:lnTo>
                    <a:pt x="2109506" y="4065396"/>
                  </a:lnTo>
                  <a:lnTo>
                    <a:pt x="2150139" y="4045309"/>
                  </a:lnTo>
                  <a:lnTo>
                    <a:pt x="2190433" y="4024647"/>
                  </a:lnTo>
                  <a:lnTo>
                    <a:pt x="2230383" y="4003416"/>
                  </a:lnTo>
                  <a:lnTo>
                    <a:pt x="2269984" y="3981622"/>
                  </a:lnTo>
                  <a:lnTo>
                    <a:pt x="2309229" y="3959269"/>
                  </a:lnTo>
                  <a:lnTo>
                    <a:pt x="2348115" y="3936364"/>
                  </a:lnTo>
                  <a:lnTo>
                    <a:pt x="2386635" y="3912910"/>
                  </a:lnTo>
                  <a:lnTo>
                    <a:pt x="2424783" y="3888915"/>
                  </a:lnTo>
                  <a:lnTo>
                    <a:pt x="2462556" y="3864383"/>
                  </a:lnTo>
                  <a:lnTo>
                    <a:pt x="2499947" y="3839319"/>
                  </a:lnTo>
                  <a:lnTo>
                    <a:pt x="2536951" y="3813729"/>
                  </a:lnTo>
                  <a:lnTo>
                    <a:pt x="2573563" y="3787619"/>
                  </a:lnTo>
                  <a:lnTo>
                    <a:pt x="2609777" y="3760993"/>
                  </a:lnTo>
                  <a:lnTo>
                    <a:pt x="2645587" y="3733856"/>
                  </a:lnTo>
                  <a:lnTo>
                    <a:pt x="2680990" y="3706216"/>
                  </a:lnTo>
                  <a:lnTo>
                    <a:pt x="2715979" y="3678075"/>
                  </a:lnTo>
                  <a:lnTo>
                    <a:pt x="2750548" y="3649441"/>
                  </a:lnTo>
                  <a:lnTo>
                    <a:pt x="2784694" y="3620318"/>
                  </a:lnTo>
                  <a:lnTo>
                    <a:pt x="2818409" y="3590712"/>
                  </a:lnTo>
                  <a:lnTo>
                    <a:pt x="2851689" y="3560627"/>
                  </a:lnTo>
                  <a:lnTo>
                    <a:pt x="2884529" y="3530070"/>
                  </a:lnTo>
                  <a:lnTo>
                    <a:pt x="2916923" y="3499046"/>
                  </a:lnTo>
                  <a:lnTo>
                    <a:pt x="2948866" y="3467560"/>
                  </a:lnTo>
                  <a:lnTo>
                    <a:pt x="2980352" y="3435617"/>
                  </a:lnTo>
                  <a:lnTo>
                    <a:pt x="3011376" y="3403224"/>
                  </a:lnTo>
                  <a:lnTo>
                    <a:pt x="3041933" y="3370384"/>
                  </a:lnTo>
                  <a:lnTo>
                    <a:pt x="3072017" y="3337104"/>
                  </a:lnTo>
                  <a:lnTo>
                    <a:pt x="3101624" y="3303388"/>
                  </a:lnTo>
                  <a:lnTo>
                    <a:pt x="3130747" y="3269243"/>
                  </a:lnTo>
                  <a:lnTo>
                    <a:pt x="3159381" y="3234673"/>
                  </a:lnTo>
                  <a:lnTo>
                    <a:pt x="3187521" y="3199684"/>
                  </a:lnTo>
                  <a:lnTo>
                    <a:pt x="3215162" y="3164282"/>
                  </a:lnTo>
                  <a:lnTo>
                    <a:pt x="3242298" y="3128471"/>
                  </a:lnTo>
                  <a:lnTo>
                    <a:pt x="3268924" y="3092257"/>
                  </a:lnTo>
                  <a:lnTo>
                    <a:pt x="3295035" y="3055645"/>
                  </a:lnTo>
                  <a:lnTo>
                    <a:pt x="3320625" y="3018641"/>
                  </a:lnTo>
                  <a:lnTo>
                    <a:pt x="3345688" y="2981250"/>
                  </a:lnTo>
                  <a:lnTo>
                    <a:pt x="3370221" y="2943478"/>
                  </a:lnTo>
                  <a:lnTo>
                    <a:pt x="3394216" y="2905329"/>
                  </a:lnTo>
                  <a:lnTo>
                    <a:pt x="3417669" y="2866809"/>
                  </a:lnTo>
                  <a:lnTo>
                    <a:pt x="3440575" y="2827924"/>
                  </a:lnTo>
                  <a:lnTo>
                    <a:pt x="3462927" y="2788678"/>
                  </a:lnTo>
                  <a:lnTo>
                    <a:pt x="3484722" y="2749078"/>
                  </a:lnTo>
                  <a:lnTo>
                    <a:pt x="3505953" y="2709128"/>
                  </a:lnTo>
                  <a:lnTo>
                    <a:pt x="3526614" y="2668833"/>
                  </a:lnTo>
                  <a:lnTo>
                    <a:pt x="3546702" y="2628200"/>
                  </a:lnTo>
                  <a:lnTo>
                    <a:pt x="3566210" y="2587234"/>
                  </a:lnTo>
                  <a:lnTo>
                    <a:pt x="3585133" y="2545939"/>
                  </a:lnTo>
                  <a:lnTo>
                    <a:pt x="3603465" y="2504322"/>
                  </a:lnTo>
                  <a:lnTo>
                    <a:pt x="3621202" y="2462387"/>
                  </a:lnTo>
                  <a:lnTo>
                    <a:pt x="3638338" y="2420141"/>
                  </a:lnTo>
                  <a:lnTo>
                    <a:pt x="3654867" y="2377587"/>
                  </a:lnTo>
                  <a:lnTo>
                    <a:pt x="3670784" y="2334732"/>
                  </a:lnTo>
                  <a:lnTo>
                    <a:pt x="3686085" y="2291581"/>
                  </a:lnTo>
                  <a:lnTo>
                    <a:pt x="3700762" y="2248140"/>
                  </a:lnTo>
                  <a:lnTo>
                    <a:pt x="3714812" y="2204413"/>
                  </a:lnTo>
                  <a:lnTo>
                    <a:pt x="3728229" y="2160406"/>
                  </a:lnTo>
                  <a:lnTo>
                    <a:pt x="3741007" y="2116125"/>
                  </a:lnTo>
                  <a:lnTo>
                    <a:pt x="3753142" y="2071575"/>
                  </a:lnTo>
                  <a:lnTo>
                    <a:pt x="3764627" y="2026760"/>
                  </a:lnTo>
                  <a:lnTo>
                    <a:pt x="3775457" y="1981687"/>
                  </a:lnTo>
                  <a:lnTo>
                    <a:pt x="3785628" y="1936361"/>
                  </a:lnTo>
                  <a:lnTo>
                    <a:pt x="3795133" y="1890787"/>
                  </a:lnTo>
                  <a:lnTo>
                    <a:pt x="3803968" y="1844971"/>
                  </a:lnTo>
                  <a:lnTo>
                    <a:pt x="3812126" y="1798917"/>
                  </a:lnTo>
                  <a:lnTo>
                    <a:pt x="3819604" y="1752632"/>
                  </a:lnTo>
                  <a:lnTo>
                    <a:pt x="3826394" y="1706120"/>
                  </a:lnTo>
                  <a:lnTo>
                    <a:pt x="3832493" y="1659387"/>
                  </a:lnTo>
                  <a:lnTo>
                    <a:pt x="3837894" y="1612439"/>
                  </a:lnTo>
                  <a:lnTo>
                    <a:pt x="3842592" y="1565280"/>
                  </a:lnTo>
                  <a:lnTo>
                    <a:pt x="3846582" y="1517916"/>
                  </a:lnTo>
                  <a:lnTo>
                    <a:pt x="3849859" y="1470352"/>
                  </a:lnTo>
                  <a:lnTo>
                    <a:pt x="3852416" y="1422595"/>
                  </a:lnTo>
                  <a:lnTo>
                    <a:pt x="3854250" y="1374648"/>
                  </a:lnTo>
                  <a:lnTo>
                    <a:pt x="3855354" y="1326517"/>
                  </a:lnTo>
                  <a:lnTo>
                    <a:pt x="3855723" y="1278209"/>
                  </a:lnTo>
                  <a:lnTo>
                    <a:pt x="3855354" y="1229900"/>
                  </a:lnTo>
                  <a:lnTo>
                    <a:pt x="3854250" y="1181770"/>
                  </a:lnTo>
                  <a:lnTo>
                    <a:pt x="3852416" y="1133823"/>
                  </a:lnTo>
                  <a:lnTo>
                    <a:pt x="3849859" y="1086065"/>
                  </a:lnTo>
                  <a:lnTo>
                    <a:pt x="3846582" y="1038501"/>
                  </a:lnTo>
                  <a:lnTo>
                    <a:pt x="3842592" y="991138"/>
                  </a:lnTo>
                  <a:lnTo>
                    <a:pt x="3837894" y="943979"/>
                  </a:lnTo>
                  <a:lnTo>
                    <a:pt x="3832493" y="897030"/>
                  </a:lnTo>
                  <a:lnTo>
                    <a:pt x="3826394" y="850297"/>
                  </a:lnTo>
                  <a:lnTo>
                    <a:pt x="3819604" y="803786"/>
                  </a:lnTo>
                  <a:lnTo>
                    <a:pt x="3812126" y="757500"/>
                  </a:lnTo>
                  <a:lnTo>
                    <a:pt x="3803968" y="711447"/>
                  </a:lnTo>
                  <a:lnTo>
                    <a:pt x="3795133" y="665630"/>
                  </a:lnTo>
                  <a:lnTo>
                    <a:pt x="3785628" y="620056"/>
                  </a:lnTo>
                  <a:lnTo>
                    <a:pt x="3775457" y="574730"/>
                  </a:lnTo>
                  <a:lnTo>
                    <a:pt x="3764627" y="529657"/>
                  </a:lnTo>
                  <a:lnTo>
                    <a:pt x="3753142" y="484843"/>
                  </a:lnTo>
                  <a:lnTo>
                    <a:pt x="3741007" y="440292"/>
                  </a:lnTo>
                  <a:lnTo>
                    <a:pt x="3728229" y="396011"/>
                  </a:lnTo>
                  <a:lnTo>
                    <a:pt x="3714812" y="352004"/>
                  </a:lnTo>
                  <a:lnTo>
                    <a:pt x="3700762" y="308277"/>
                  </a:lnTo>
                  <a:lnTo>
                    <a:pt x="3686085" y="264836"/>
                  </a:lnTo>
                  <a:lnTo>
                    <a:pt x="3670784" y="221685"/>
                  </a:lnTo>
                  <a:lnTo>
                    <a:pt x="3654867" y="178830"/>
                  </a:lnTo>
                  <a:lnTo>
                    <a:pt x="3638338" y="136277"/>
                  </a:lnTo>
                  <a:lnTo>
                    <a:pt x="3621202" y="94030"/>
                  </a:lnTo>
                  <a:lnTo>
                    <a:pt x="3603465" y="52095"/>
                  </a:lnTo>
                  <a:lnTo>
                    <a:pt x="3585133" y="10478"/>
                  </a:lnTo>
                  <a:lnTo>
                    <a:pt x="3580331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C509919-26B1-423E-8B29-5BFA20F64805}"/>
                </a:ext>
              </a:extLst>
            </p:cNvPr>
            <p:cNvSpPr/>
            <p:nvPr/>
          </p:nvSpPr>
          <p:spPr>
            <a:xfrm>
              <a:off x="0" y="0"/>
              <a:ext cx="2412365" cy="4371340"/>
            </a:xfrm>
            <a:custGeom>
              <a:avLst/>
              <a:gdLst/>
              <a:ahLst/>
              <a:cxnLst/>
              <a:rect l="l" t="t" r="r" b="b"/>
              <a:pathLst>
                <a:path w="2412365" h="4371340">
                  <a:moveTo>
                    <a:pt x="632434" y="914895"/>
                  </a:moveTo>
                  <a:lnTo>
                    <a:pt x="0" y="914895"/>
                  </a:lnTo>
                  <a:lnTo>
                    <a:pt x="0" y="4279722"/>
                  </a:lnTo>
                  <a:lnTo>
                    <a:pt x="75069" y="4297769"/>
                  </a:lnTo>
                  <a:lnTo>
                    <a:pt x="124383" y="4308487"/>
                  </a:lnTo>
                  <a:lnTo>
                    <a:pt x="174002" y="4318419"/>
                  </a:lnTo>
                  <a:lnTo>
                    <a:pt x="223901" y="4327550"/>
                  </a:lnTo>
                  <a:lnTo>
                    <a:pt x="274066" y="4335894"/>
                  </a:lnTo>
                  <a:lnTo>
                    <a:pt x="324510" y="4343412"/>
                  </a:lnTo>
                  <a:lnTo>
                    <a:pt x="375208" y="4350118"/>
                  </a:lnTo>
                  <a:lnTo>
                    <a:pt x="426173" y="4356011"/>
                  </a:lnTo>
                  <a:lnTo>
                    <a:pt x="477380" y="4361065"/>
                  </a:lnTo>
                  <a:lnTo>
                    <a:pt x="528828" y="4365295"/>
                  </a:lnTo>
                  <a:lnTo>
                    <a:pt x="580517" y="4368673"/>
                  </a:lnTo>
                  <a:lnTo>
                    <a:pt x="632434" y="4371200"/>
                  </a:lnTo>
                  <a:lnTo>
                    <a:pt x="632434" y="914895"/>
                  </a:lnTo>
                  <a:close/>
                </a:path>
                <a:path w="2412365" h="4371340">
                  <a:moveTo>
                    <a:pt x="659422" y="0"/>
                  </a:moveTo>
                  <a:lnTo>
                    <a:pt x="0" y="0"/>
                  </a:lnTo>
                  <a:lnTo>
                    <a:pt x="0" y="520509"/>
                  </a:lnTo>
                  <a:lnTo>
                    <a:pt x="47828" y="522351"/>
                  </a:lnTo>
                  <a:lnTo>
                    <a:pt x="96215" y="520484"/>
                  </a:lnTo>
                  <a:lnTo>
                    <a:pt x="143586" y="514985"/>
                  </a:lnTo>
                  <a:lnTo>
                    <a:pt x="189801" y="505993"/>
                  </a:lnTo>
                  <a:lnTo>
                    <a:pt x="234721" y="493649"/>
                  </a:lnTo>
                  <a:lnTo>
                    <a:pt x="278206" y="478078"/>
                  </a:lnTo>
                  <a:lnTo>
                    <a:pt x="320116" y="459422"/>
                  </a:lnTo>
                  <a:lnTo>
                    <a:pt x="360324" y="437819"/>
                  </a:lnTo>
                  <a:lnTo>
                    <a:pt x="398691" y="413410"/>
                  </a:lnTo>
                  <a:lnTo>
                    <a:pt x="435076" y="386334"/>
                  </a:lnTo>
                  <a:lnTo>
                    <a:pt x="469341" y="356717"/>
                  </a:lnTo>
                  <a:lnTo>
                    <a:pt x="501345" y="324713"/>
                  </a:lnTo>
                  <a:lnTo>
                    <a:pt x="530961" y="290449"/>
                  </a:lnTo>
                  <a:lnTo>
                    <a:pt x="558038" y="254063"/>
                  </a:lnTo>
                  <a:lnTo>
                    <a:pt x="582447" y="215696"/>
                  </a:lnTo>
                  <a:lnTo>
                    <a:pt x="604050" y="175488"/>
                  </a:lnTo>
                  <a:lnTo>
                    <a:pt x="622706" y="133565"/>
                  </a:lnTo>
                  <a:lnTo>
                    <a:pt x="638276" y="90081"/>
                  </a:lnTo>
                  <a:lnTo>
                    <a:pt x="650633" y="45161"/>
                  </a:lnTo>
                  <a:lnTo>
                    <a:pt x="659422" y="0"/>
                  </a:lnTo>
                  <a:close/>
                </a:path>
                <a:path w="2412365" h="4371340">
                  <a:moveTo>
                    <a:pt x="2412047" y="3078886"/>
                  </a:moveTo>
                  <a:lnTo>
                    <a:pt x="2410180" y="3030512"/>
                  </a:lnTo>
                  <a:lnTo>
                    <a:pt x="2404681" y="2983141"/>
                  </a:lnTo>
                  <a:lnTo>
                    <a:pt x="2395690" y="2936925"/>
                  </a:lnTo>
                  <a:lnTo>
                    <a:pt x="2383345" y="2892006"/>
                  </a:lnTo>
                  <a:lnTo>
                    <a:pt x="2367775" y="2848521"/>
                  </a:lnTo>
                  <a:lnTo>
                    <a:pt x="2349119" y="2806611"/>
                  </a:lnTo>
                  <a:lnTo>
                    <a:pt x="2327516" y="2766390"/>
                  </a:lnTo>
                  <a:lnTo>
                    <a:pt x="2303107" y="2728023"/>
                  </a:lnTo>
                  <a:lnTo>
                    <a:pt x="2276030" y="2691650"/>
                  </a:lnTo>
                  <a:lnTo>
                    <a:pt x="2246414" y="2657386"/>
                  </a:lnTo>
                  <a:lnTo>
                    <a:pt x="2214410" y="2625369"/>
                  </a:lnTo>
                  <a:lnTo>
                    <a:pt x="2180145" y="2595765"/>
                  </a:lnTo>
                  <a:lnTo>
                    <a:pt x="2143760" y="2568689"/>
                  </a:lnTo>
                  <a:lnTo>
                    <a:pt x="2105393" y="2544280"/>
                  </a:lnTo>
                  <a:lnTo>
                    <a:pt x="2065185" y="2522677"/>
                  </a:lnTo>
                  <a:lnTo>
                    <a:pt x="2023262" y="2504021"/>
                  </a:lnTo>
                  <a:lnTo>
                    <a:pt x="1979777" y="2488450"/>
                  </a:lnTo>
                  <a:lnTo>
                    <a:pt x="1934857" y="2476093"/>
                  </a:lnTo>
                  <a:lnTo>
                    <a:pt x="1888642" y="2467102"/>
                  </a:lnTo>
                  <a:lnTo>
                    <a:pt x="1841284" y="2461603"/>
                  </a:lnTo>
                  <a:lnTo>
                    <a:pt x="1792897" y="2459736"/>
                  </a:lnTo>
                  <a:lnTo>
                    <a:pt x="1744510" y="2461603"/>
                  </a:lnTo>
                  <a:lnTo>
                    <a:pt x="1697139" y="2467102"/>
                  </a:lnTo>
                  <a:lnTo>
                    <a:pt x="1650923" y="2476093"/>
                  </a:lnTo>
                  <a:lnTo>
                    <a:pt x="1606016" y="2488450"/>
                  </a:lnTo>
                  <a:lnTo>
                    <a:pt x="1562519" y="2504021"/>
                  </a:lnTo>
                  <a:lnTo>
                    <a:pt x="1520609" y="2522677"/>
                  </a:lnTo>
                  <a:lnTo>
                    <a:pt x="1480400" y="2544280"/>
                  </a:lnTo>
                  <a:lnTo>
                    <a:pt x="1442034" y="2568689"/>
                  </a:lnTo>
                  <a:lnTo>
                    <a:pt x="1405648" y="2595765"/>
                  </a:lnTo>
                  <a:lnTo>
                    <a:pt x="1371384" y="2625369"/>
                  </a:lnTo>
                  <a:lnTo>
                    <a:pt x="1339380" y="2657386"/>
                  </a:lnTo>
                  <a:lnTo>
                    <a:pt x="1309763" y="2691650"/>
                  </a:lnTo>
                  <a:lnTo>
                    <a:pt x="1282687" y="2728023"/>
                  </a:lnTo>
                  <a:lnTo>
                    <a:pt x="1258277" y="2766390"/>
                  </a:lnTo>
                  <a:lnTo>
                    <a:pt x="1236675" y="2806611"/>
                  </a:lnTo>
                  <a:lnTo>
                    <a:pt x="1218018" y="2848521"/>
                  </a:lnTo>
                  <a:lnTo>
                    <a:pt x="1202448" y="2892006"/>
                  </a:lnTo>
                  <a:lnTo>
                    <a:pt x="1190091" y="2936925"/>
                  </a:lnTo>
                  <a:lnTo>
                    <a:pt x="1181100" y="2983141"/>
                  </a:lnTo>
                  <a:lnTo>
                    <a:pt x="1175600" y="3030512"/>
                  </a:lnTo>
                  <a:lnTo>
                    <a:pt x="1173746" y="3078886"/>
                  </a:lnTo>
                  <a:lnTo>
                    <a:pt x="1175600" y="3127273"/>
                  </a:lnTo>
                  <a:lnTo>
                    <a:pt x="1181100" y="3174644"/>
                  </a:lnTo>
                  <a:lnTo>
                    <a:pt x="1190091" y="3220859"/>
                  </a:lnTo>
                  <a:lnTo>
                    <a:pt x="1202448" y="3265779"/>
                  </a:lnTo>
                  <a:lnTo>
                    <a:pt x="1218018" y="3309264"/>
                  </a:lnTo>
                  <a:lnTo>
                    <a:pt x="1236675" y="3351174"/>
                  </a:lnTo>
                  <a:lnTo>
                    <a:pt x="1258277" y="3391395"/>
                  </a:lnTo>
                  <a:lnTo>
                    <a:pt x="1282687" y="3429762"/>
                  </a:lnTo>
                  <a:lnTo>
                    <a:pt x="1309763" y="3466134"/>
                  </a:lnTo>
                  <a:lnTo>
                    <a:pt x="1339380" y="3500399"/>
                  </a:lnTo>
                  <a:lnTo>
                    <a:pt x="1371384" y="3532416"/>
                  </a:lnTo>
                  <a:lnTo>
                    <a:pt x="1405648" y="3562019"/>
                  </a:lnTo>
                  <a:lnTo>
                    <a:pt x="1442034" y="3589096"/>
                  </a:lnTo>
                  <a:lnTo>
                    <a:pt x="1480400" y="3613505"/>
                  </a:lnTo>
                  <a:lnTo>
                    <a:pt x="1520609" y="3635108"/>
                  </a:lnTo>
                  <a:lnTo>
                    <a:pt x="1562519" y="3653764"/>
                  </a:lnTo>
                  <a:lnTo>
                    <a:pt x="1606016" y="3669334"/>
                  </a:lnTo>
                  <a:lnTo>
                    <a:pt x="1650923" y="3681692"/>
                  </a:lnTo>
                  <a:lnTo>
                    <a:pt x="1697139" y="3690683"/>
                  </a:lnTo>
                  <a:lnTo>
                    <a:pt x="1744510" y="3696182"/>
                  </a:lnTo>
                  <a:lnTo>
                    <a:pt x="1792897" y="3698036"/>
                  </a:lnTo>
                  <a:lnTo>
                    <a:pt x="1841284" y="3696182"/>
                  </a:lnTo>
                  <a:lnTo>
                    <a:pt x="1888642" y="3690683"/>
                  </a:lnTo>
                  <a:lnTo>
                    <a:pt x="1934857" y="3681692"/>
                  </a:lnTo>
                  <a:lnTo>
                    <a:pt x="1979777" y="3669334"/>
                  </a:lnTo>
                  <a:lnTo>
                    <a:pt x="2023262" y="3653764"/>
                  </a:lnTo>
                  <a:lnTo>
                    <a:pt x="2065185" y="3635108"/>
                  </a:lnTo>
                  <a:lnTo>
                    <a:pt x="2105393" y="3613505"/>
                  </a:lnTo>
                  <a:lnTo>
                    <a:pt x="2143760" y="3589096"/>
                  </a:lnTo>
                  <a:lnTo>
                    <a:pt x="2180145" y="3562019"/>
                  </a:lnTo>
                  <a:lnTo>
                    <a:pt x="2214410" y="3532416"/>
                  </a:lnTo>
                  <a:lnTo>
                    <a:pt x="2246414" y="3500399"/>
                  </a:lnTo>
                  <a:lnTo>
                    <a:pt x="2276030" y="3466134"/>
                  </a:lnTo>
                  <a:lnTo>
                    <a:pt x="2303107" y="3429762"/>
                  </a:lnTo>
                  <a:lnTo>
                    <a:pt x="2327516" y="3391395"/>
                  </a:lnTo>
                  <a:lnTo>
                    <a:pt x="2349119" y="3351174"/>
                  </a:lnTo>
                  <a:lnTo>
                    <a:pt x="2367775" y="3309264"/>
                  </a:lnTo>
                  <a:lnTo>
                    <a:pt x="2383345" y="3265779"/>
                  </a:lnTo>
                  <a:lnTo>
                    <a:pt x="2395690" y="3220859"/>
                  </a:lnTo>
                  <a:lnTo>
                    <a:pt x="2404681" y="3174644"/>
                  </a:lnTo>
                  <a:lnTo>
                    <a:pt x="2410180" y="3127273"/>
                  </a:lnTo>
                  <a:lnTo>
                    <a:pt x="2412047" y="3078886"/>
                  </a:lnTo>
                  <a:close/>
                </a:path>
                <a:path w="2412365" h="4371340">
                  <a:moveTo>
                    <a:pt x="2412047" y="1534045"/>
                  </a:moveTo>
                  <a:lnTo>
                    <a:pt x="2410180" y="1485658"/>
                  </a:lnTo>
                  <a:lnTo>
                    <a:pt x="2404681" y="1438287"/>
                  </a:lnTo>
                  <a:lnTo>
                    <a:pt x="2395690" y="1392072"/>
                  </a:lnTo>
                  <a:lnTo>
                    <a:pt x="2383345" y="1347152"/>
                  </a:lnTo>
                  <a:lnTo>
                    <a:pt x="2367775" y="1303667"/>
                  </a:lnTo>
                  <a:lnTo>
                    <a:pt x="2349119" y="1261757"/>
                  </a:lnTo>
                  <a:lnTo>
                    <a:pt x="2327516" y="1221549"/>
                  </a:lnTo>
                  <a:lnTo>
                    <a:pt x="2303107" y="1183182"/>
                  </a:lnTo>
                  <a:lnTo>
                    <a:pt x="2276030" y="1146797"/>
                  </a:lnTo>
                  <a:lnTo>
                    <a:pt x="2246414" y="1112532"/>
                  </a:lnTo>
                  <a:lnTo>
                    <a:pt x="2214410" y="1080528"/>
                  </a:lnTo>
                  <a:lnTo>
                    <a:pt x="2180145" y="1050912"/>
                  </a:lnTo>
                  <a:lnTo>
                    <a:pt x="2143760" y="1023835"/>
                  </a:lnTo>
                  <a:lnTo>
                    <a:pt x="2105393" y="999426"/>
                  </a:lnTo>
                  <a:lnTo>
                    <a:pt x="2065185" y="977823"/>
                  </a:lnTo>
                  <a:lnTo>
                    <a:pt x="2023262" y="959167"/>
                  </a:lnTo>
                  <a:lnTo>
                    <a:pt x="1979777" y="943597"/>
                  </a:lnTo>
                  <a:lnTo>
                    <a:pt x="1934857" y="931240"/>
                  </a:lnTo>
                  <a:lnTo>
                    <a:pt x="1888642" y="922248"/>
                  </a:lnTo>
                  <a:lnTo>
                    <a:pt x="1841284" y="916749"/>
                  </a:lnTo>
                  <a:lnTo>
                    <a:pt x="1792897" y="914895"/>
                  </a:lnTo>
                  <a:lnTo>
                    <a:pt x="1744510" y="916749"/>
                  </a:lnTo>
                  <a:lnTo>
                    <a:pt x="1697139" y="922248"/>
                  </a:lnTo>
                  <a:lnTo>
                    <a:pt x="1650923" y="931240"/>
                  </a:lnTo>
                  <a:lnTo>
                    <a:pt x="1606016" y="943597"/>
                  </a:lnTo>
                  <a:lnTo>
                    <a:pt x="1562519" y="959167"/>
                  </a:lnTo>
                  <a:lnTo>
                    <a:pt x="1520609" y="977823"/>
                  </a:lnTo>
                  <a:lnTo>
                    <a:pt x="1480400" y="999426"/>
                  </a:lnTo>
                  <a:lnTo>
                    <a:pt x="1442034" y="1023835"/>
                  </a:lnTo>
                  <a:lnTo>
                    <a:pt x="1405648" y="1050912"/>
                  </a:lnTo>
                  <a:lnTo>
                    <a:pt x="1371384" y="1080528"/>
                  </a:lnTo>
                  <a:lnTo>
                    <a:pt x="1339380" y="1112532"/>
                  </a:lnTo>
                  <a:lnTo>
                    <a:pt x="1309763" y="1146797"/>
                  </a:lnTo>
                  <a:lnTo>
                    <a:pt x="1282687" y="1183182"/>
                  </a:lnTo>
                  <a:lnTo>
                    <a:pt x="1258277" y="1221549"/>
                  </a:lnTo>
                  <a:lnTo>
                    <a:pt x="1236675" y="1261757"/>
                  </a:lnTo>
                  <a:lnTo>
                    <a:pt x="1218018" y="1303667"/>
                  </a:lnTo>
                  <a:lnTo>
                    <a:pt x="1202448" y="1347152"/>
                  </a:lnTo>
                  <a:lnTo>
                    <a:pt x="1190091" y="1392072"/>
                  </a:lnTo>
                  <a:lnTo>
                    <a:pt x="1181100" y="1438287"/>
                  </a:lnTo>
                  <a:lnTo>
                    <a:pt x="1175600" y="1485658"/>
                  </a:lnTo>
                  <a:lnTo>
                    <a:pt x="1173746" y="1534045"/>
                  </a:lnTo>
                  <a:lnTo>
                    <a:pt x="1175600" y="1582432"/>
                  </a:lnTo>
                  <a:lnTo>
                    <a:pt x="1181100" y="1629791"/>
                  </a:lnTo>
                  <a:lnTo>
                    <a:pt x="1190091" y="1676006"/>
                  </a:lnTo>
                  <a:lnTo>
                    <a:pt x="1202448" y="1720926"/>
                  </a:lnTo>
                  <a:lnTo>
                    <a:pt x="1218018" y="1764411"/>
                  </a:lnTo>
                  <a:lnTo>
                    <a:pt x="1236675" y="1806333"/>
                  </a:lnTo>
                  <a:lnTo>
                    <a:pt x="1258277" y="1846541"/>
                  </a:lnTo>
                  <a:lnTo>
                    <a:pt x="1282687" y="1884908"/>
                  </a:lnTo>
                  <a:lnTo>
                    <a:pt x="1309763" y="1921281"/>
                  </a:lnTo>
                  <a:lnTo>
                    <a:pt x="1339380" y="1955546"/>
                  </a:lnTo>
                  <a:lnTo>
                    <a:pt x="1371384" y="1987562"/>
                  </a:lnTo>
                  <a:lnTo>
                    <a:pt x="1405648" y="2017166"/>
                  </a:lnTo>
                  <a:lnTo>
                    <a:pt x="1442034" y="2044255"/>
                  </a:lnTo>
                  <a:lnTo>
                    <a:pt x="1480400" y="2068664"/>
                  </a:lnTo>
                  <a:lnTo>
                    <a:pt x="1520609" y="2090254"/>
                  </a:lnTo>
                  <a:lnTo>
                    <a:pt x="1562519" y="2108911"/>
                  </a:lnTo>
                  <a:lnTo>
                    <a:pt x="1606016" y="2124481"/>
                  </a:lnTo>
                  <a:lnTo>
                    <a:pt x="1650923" y="2136838"/>
                  </a:lnTo>
                  <a:lnTo>
                    <a:pt x="1697139" y="2145830"/>
                  </a:lnTo>
                  <a:lnTo>
                    <a:pt x="1744510" y="2151329"/>
                  </a:lnTo>
                  <a:lnTo>
                    <a:pt x="1792897" y="2153196"/>
                  </a:lnTo>
                  <a:lnTo>
                    <a:pt x="1841284" y="2151329"/>
                  </a:lnTo>
                  <a:lnTo>
                    <a:pt x="1888642" y="2145830"/>
                  </a:lnTo>
                  <a:lnTo>
                    <a:pt x="1934857" y="2136838"/>
                  </a:lnTo>
                  <a:lnTo>
                    <a:pt x="1979777" y="2124481"/>
                  </a:lnTo>
                  <a:lnTo>
                    <a:pt x="2023262" y="2108911"/>
                  </a:lnTo>
                  <a:lnTo>
                    <a:pt x="2065185" y="2090254"/>
                  </a:lnTo>
                  <a:lnTo>
                    <a:pt x="2105393" y="2068664"/>
                  </a:lnTo>
                  <a:lnTo>
                    <a:pt x="2143760" y="2044255"/>
                  </a:lnTo>
                  <a:lnTo>
                    <a:pt x="2180145" y="2017166"/>
                  </a:lnTo>
                  <a:lnTo>
                    <a:pt x="2214410" y="1987562"/>
                  </a:lnTo>
                  <a:lnTo>
                    <a:pt x="2246414" y="1955546"/>
                  </a:lnTo>
                  <a:lnTo>
                    <a:pt x="2276030" y="1921281"/>
                  </a:lnTo>
                  <a:lnTo>
                    <a:pt x="2303107" y="1884908"/>
                  </a:lnTo>
                  <a:lnTo>
                    <a:pt x="2327516" y="1846541"/>
                  </a:lnTo>
                  <a:lnTo>
                    <a:pt x="2349119" y="1806333"/>
                  </a:lnTo>
                  <a:lnTo>
                    <a:pt x="2367775" y="1764411"/>
                  </a:lnTo>
                  <a:lnTo>
                    <a:pt x="2383345" y="1720926"/>
                  </a:lnTo>
                  <a:lnTo>
                    <a:pt x="2395690" y="1676006"/>
                  </a:lnTo>
                  <a:lnTo>
                    <a:pt x="2404681" y="1629791"/>
                  </a:lnTo>
                  <a:lnTo>
                    <a:pt x="2410180" y="1582432"/>
                  </a:lnTo>
                  <a:lnTo>
                    <a:pt x="2412047" y="1534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6D705AC-E4A5-4883-AE10-3B0765BF6E44}"/>
              </a:ext>
            </a:extLst>
          </p:cNvPr>
          <p:cNvGrpSpPr/>
          <p:nvPr userDrawn="1"/>
        </p:nvGrpSpPr>
        <p:grpSpPr>
          <a:xfrm>
            <a:off x="457443" y="5647828"/>
            <a:ext cx="2377895" cy="697410"/>
            <a:chOff x="540006" y="5620593"/>
            <a:chExt cx="2377895" cy="697410"/>
          </a:xfrm>
        </p:grpSpPr>
        <p:grpSp>
          <p:nvGrpSpPr>
            <p:cNvPr id="11" name="object 5">
              <a:extLst>
                <a:ext uri="{FF2B5EF4-FFF2-40B4-BE49-F238E27FC236}">
                  <a16:creationId xmlns:a16="http://schemas.microsoft.com/office/drawing/2014/main" id="{9116B19C-EC2B-425A-BDDC-2A14CD0A75E5}"/>
                </a:ext>
              </a:extLst>
            </p:cNvPr>
            <p:cNvGrpSpPr/>
            <p:nvPr/>
          </p:nvGrpSpPr>
          <p:grpSpPr>
            <a:xfrm>
              <a:off x="540006" y="5620593"/>
              <a:ext cx="693420" cy="693420"/>
              <a:chOff x="540006" y="5620593"/>
              <a:chExt cx="693420" cy="693420"/>
            </a:xfrm>
          </p:grpSpPr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CEB2F3D5-D2D0-407F-AE72-4C613232B27D}"/>
                  </a:ext>
                </a:extLst>
              </p:cNvPr>
              <p:cNvSpPr/>
              <p:nvPr/>
            </p:nvSpPr>
            <p:spPr>
              <a:xfrm>
                <a:off x="540006" y="5620593"/>
                <a:ext cx="693420" cy="693420"/>
              </a:xfrm>
              <a:custGeom>
                <a:avLst/>
                <a:gdLst/>
                <a:ahLst/>
                <a:cxnLst/>
                <a:rect l="l" t="t" r="r" b="b"/>
                <a:pathLst>
                  <a:path w="693419" h="693420">
                    <a:moveTo>
                      <a:pt x="346608" y="0"/>
                    </a:moveTo>
                    <a:lnTo>
                      <a:pt x="299575" y="3164"/>
                    </a:lnTo>
                    <a:lnTo>
                      <a:pt x="254465" y="12381"/>
                    </a:lnTo>
                    <a:lnTo>
                      <a:pt x="211692" y="27238"/>
                    </a:lnTo>
                    <a:lnTo>
                      <a:pt x="171668" y="47322"/>
                    </a:lnTo>
                    <a:lnTo>
                      <a:pt x="134806" y="72220"/>
                    </a:lnTo>
                    <a:lnTo>
                      <a:pt x="101519" y="101519"/>
                    </a:lnTo>
                    <a:lnTo>
                      <a:pt x="72220" y="134806"/>
                    </a:lnTo>
                    <a:lnTo>
                      <a:pt x="47322" y="171668"/>
                    </a:lnTo>
                    <a:lnTo>
                      <a:pt x="27238" y="211692"/>
                    </a:lnTo>
                    <a:lnTo>
                      <a:pt x="12381" y="254465"/>
                    </a:lnTo>
                    <a:lnTo>
                      <a:pt x="3164" y="299575"/>
                    </a:lnTo>
                    <a:lnTo>
                      <a:pt x="0" y="346608"/>
                    </a:lnTo>
                    <a:lnTo>
                      <a:pt x="3164" y="393641"/>
                    </a:lnTo>
                    <a:lnTo>
                      <a:pt x="12381" y="438750"/>
                    </a:lnTo>
                    <a:lnTo>
                      <a:pt x="27238" y="481524"/>
                    </a:lnTo>
                    <a:lnTo>
                      <a:pt x="47322" y="521548"/>
                    </a:lnTo>
                    <a:lnTo>
                      <a:pt x="72220" y="558410"/>
                    </a:lnTo>
                    <a:lnTo>
                      <a:pt x="101519" y="591697"/>
                    </a:lnTo>
                    <a:lnTo>
                      <a:pt x="134806" y="620996"/>
                    </a:lnTo>
                    <a:lnTo>
                      <a:pt x="171668" y="645894"/>
                    </a:lnTo>
                    <a:lnTo>
                      <a:pt x="211692" y="665978"/>
                    </a:lnTo>
                    <a:lnTo>
                      <a:pt x="254465" y="680835"/>
                    </a:lnTo>
                    <a:lnTo>
                      <a:pt x="299575" y="690052"/>
                    </a:lnTo>
                    <a:lnTo>
                      <a:pt x="346608" y="693216"/>
                    </a:lnTo>
                    <a:lnTo>
                      <a:pt x="393641" y="690052"/>
                    </a:lnTo>
                    <a:lnTo>
                      <a:pt x="438750" y="680835"/>
                    </a:lnTo>
                    <a:lnTo>
                      <a:pt x="481524" y="665978"/>
                    </a:lnTo>
                    <a:lnTo>
                      <a:pt x="521548" y="645894"/>
                    </a:lnTo>
                    <a:lnTo>
                      <a:pt x="558410" y="620996"/>
                    </a:lnTo>
                    <a:lnTo>
                      <a:pt x="591697" y="591697"/>
                    </a:lnTo>
                    <a:lnTo>
                      <a:pt x="620996" y="558410"/>
                    </a:lnTo>
                    <a:lnTo>
                      <a:pt x="645894" y="521548"/>
                    </a:lnTo>
                    <a:lnTo>
                      <a:pt x="665978" y="481524"/>
                    </a:lnTo>
                    <a:lnTo>
                      <a:pt x="680835" y="438750"/>
                    </a:lnTo>
                    <a:lnTo>
                      <a:pt x="690052" y="393641"/>
                    </a:lnTo>
                    <a:lnTo>
                      <a:pt x="693216" y="346608"/>
                    </a:lnTo>
                    <a:lnTo>
                      <a:pt x="690052" y="299575"/>
                    </a:lnTo>
                    <a:lnTo>
                      <a:pt x="680835" y="254465"/>
                    </a:lnTo>
                    <a:lnTo>
                      <a:pt x="665978" y="211692"/>
                    </a:lnTo>
                    <a:lnTo>
                      <a:pt x="645894" y="171668"/>
                    </a:lnTo>
                    <a:lnTo>
                      <a:pt x="620996" y="134806"/>
                    </a:lnTo>
                    <a:lnTo>
                      <a:pt x="591697" y="101519"/>
                    </a:lnTo>
                    <a:lnTo>
                      <a:pt x="558410" y="72220"/>
                    </a:lnTo>
                    <a:lnTo>
                      <a:pt x="521548" y="47322"/>
                    </a:lnTo>
                    <a:lnTo>
                      <a:pt x="481524" y="27238"/>
                    </a:lnTo>
                    <a:lnTo>
                      <a:pt x="438750" y="12381"/>
                    </a:lnTo>
                    <a:lnTo>
                      <a:pt x="393641" y="3164"/>
                    </a:lnTo>
                    <a:lnTo>
                      <a:pt x="346608" y="0"/>
                    </a:lnTo>
                    <a:close/>
                  </a:path>
                </a:pathLst>
              </a:custGeom>
              <a:solidFill>
                <a:srgbClr val="13A53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B5200BC5-C213-438C-988E-94BFFE0FBE59}"/>
                  </a:ext>
                </a:extLst>
              </p:cNvPr>
              <p:cNvSpPr/>
              <p:nvPr/>
            </p:nvSpPr>
            <p:spPr>
              <a:xfrm>
                <a:off x="737633" y="5743956"/>
                <a:ext cx="138620" cy="13863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8">
                <a:extLst>
                  <a:ext uri="{FF2B5EF4-FFF2-40B4-BE49-F238E27FC236}">
                    <a16:creationId xmlns:a16="http://schemas.microsoft.com/office/drawing/2014/main" id="{6D3D0E2E-8859-4605-8DFB-A1B64880B1C0}"/>
                  </a:ext>
                </a:extLst>
              </p:cNvPr>
              <p:cNvSpPr/>
              <p:nvPr/>
            </p:nvSpPr>
            <p:spPr>
              <a:xfrm>
                <a:off x="932987" y="5926523"/>
                <a:ext cx="138620" cy="13863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9">
                <a:extLst>
                  <a:ext uri="{FF2B5EF4-FFF2-40B4-BE49-F238E27FC236}">
                    <a16:creationId xmlns:a16="http://schemas.microsoft.com/office/drawing/2014/main" id="{B1953ED6-CCE6-4168-ADB1-C3206FA26E87}"/>
                  </a:ext>
                </a:extLst>
              </p:cNvPr>
              <p:cNvSpPr/>
              <p:nvPr/>
            </p:nvSpPr>
            <p:spPr>
              <a:xfrm>
                <a:off x="932987" y="6099465"/>
                <a:ext cx="138620" cy="13863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38263CA-2D91-46EC-8CC2-EF250C5EF55D}"/>
                </a:ext>
              </a:extLst>
            </p:cNvPr>
            <p:cNvSpPr/>
            <p:nvPr/>
          </p:nvSpPr>
          <p:spPr>
            <a:xfrm>
              <a:off x="1353972" y="5773686"/>
              <a:ext cx="92710" cy="323215"/>
            </a:xfrm>
            <a:custGeom>
              <a:avLst/>
              <a:gdLst/>
              <a:ahLst/>
              <a:cxnLst/>
              <a:rect l="l" t="t" r="r" b="b"/>
              <a:pathLst>
                <a:path w="92709" h="323214">
                  <a:moveTo>
                    <a:pt x="92557" y="0"/>
                  </a:moveTo>
                  <a:lnTo>
                    <a:pt x="0" y="0"/>
                  </a:lnTo>
                  <a:lnTo>
                    <a:pt x="0" y="322732"/>
                  </a:lnTo>
                  <a:lnTo>
                    <a:pt x="92557" y="32273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FC075F1-B17D-4864-A849-3D74494DA88F}"/>
                </a:ext>
              </a:extLst>
            </p:cNvPr>
            <p:cNvSpPr/>
            <p:nvPr/>
          </p:nvSpPr>
          <p:spPr>
            <a:xfrm>
              <a:off x="1518626" y="5761633"/>
              <a:ext cx="456565" cy="335280"/>
            </a:xfrm>
            <a:custGeom>
              <a:avLst/>
              <a:gdLst/>
              <a:ahLst/>
              <a:cxnLst/>
              <a:rect l="l" t="t" r="r" b="b"/>
              <a:pathLst>
                <a:path w="456564" h="335279">
                  <a:moveTo>
                    <a:pt x="327672" y="0"/>
                  </a:moveTo>
                  <a:lnTo>
                    <a:pt x="302435" y="2499"/>
                  </a:lnTo>
                  <a:lnTo>
                    <a:pt x="278442" y="9802"/>
                  </a:lnTo>
                  <a:lnTo>
                    <a:pt x="256319" y="21618"/>
                  </a:lnTo>
                  <a:lnTo>
                    <a:pt x="236689" y="37655"/>
                  </a:lnTo>
                  <a:lnTo>
                    <a:pt x="217055" y="21618"/>
                  </a:lnTo>
                  <a:lnTo>
                    <a:pt x="194932" y="9802"/>
                  </a:lnTo>
                  <a:lnTo>
                    <a:pt x="170942" y="2499"/>
                  </a:lnTo>
                  <a:lnTo>
                    <a:pt x="145707" y="0"/>
                  </a:lnTo>
                  <a:lnTo>
                    <a:pt x="127794" y="1271"/>
                  </a:lnTo>
                  <a:lnTo>
                    <a:pt x="110289" y="5019"/>
                  </a:lnTo>
                  <a:lnTo>
                    <a:pt x="93475" y="11144"/>
                  </a:lnTo>
                  <a:lnTo>
                    <a:pt x="77635" y="19545"/>
                  </a:lnTo>
                  <a:lnTo>
                    <a:pt x="74574" y="12052"/>
                  </a:lnTo>
                  <a:lnTo>
                    <a:pt x="0" y="12052"/>
                  </a:lnTo>
                  <a:lnTo>
                    <a:pt x="0" y="334784"/>
                  </a:lnTo>
                  <a:lnTo>
                    <a:pt x="92570" y="334784"/>
                  </a:lnTo>
                  <a:lnTo>
                    <a:pt x="92570" y="137261"/>
                  </a:lnTo>
                  <a:lnTo>
                    <a:pt x="96088" y="119877"/>
                  </a:lnTo>
                  <a:lnTo>
                    <a:pt x="105678" y="105665"/>
                  </a:lnTo>
                  <a:lnTo>
                    <a:pt x="119889" y="96076"/>
                  </a:lnTo>
                  <a:lnTo>
                    <a:pt x="137274" y="92557"/>
                  </a:lnTo>
                  <a:lnTo>
                    <a:pt x="154653" y="96076"/>
                  </a:lnTo>
                  <a:lnTo>
                    <a:pt x="168865" y="105665"/>
                  </a:lnTo>
                  <a:lnTo>
                    <a:pt x="178458" y="119877"/>
                  </a:lnTo>
                  <a:lnTo>
                    <a:pt x="181978" y="137261"/>
                  </a:lnTo>
                  <a:lnTo>
                    <a:pt x="181978" y="334784"/>
                  </a:lnTo>
                  <a:lnTo>
                    <a:pt x="274535" y="334784"/>
                  </a:lnTo>
                  <a:lnTo>
                    <a:pt x="274535" y="137261"/>
                  </a:lnTo>
                  <a:lnTo>
                    <a:pt x="278054" y="119877"/>
                  </a:lnTo>
                  <a:lnTo>
                    <a:pt x="287643" y="105665"/>
                  </a:lnTo>
                  <a:lnTo>
                    <a:pt x="301855" y="96076"/>
                  </a:lnTo>
                  <a:lnTo>
                    <a:pt x="319239" y="92557"/>
                  </a:lnTo>
                  <a:lnTo>
                    <a:pt x="336624" y="96076"/>
                  </a:lnTo>
                  <a:lnTo>
                    <a:pt x="350835" y="105665"/>
                  </a:lnTo>
                  <a:lnTo>
                    <a:pt x="360425" y="119877"/>
                  </a:lnTo>
                  <a:lnTo>
                    <a:pt x="363943" y="137261"/>
                  </a:lnTo>
                  <a:lnTo>
                    <a:pt x="363943" y="334784"/>
                  </a:lnTo>
                  <a:lnTo>
                    <a:pt x="456501" y="334784"/>
                  </a:lnTo>
                  <a:lnTo>
                    <a:pt x="456501" y="128828"/>
                  </a:lnTo>
                  <a:lnTo>
                    <a:pt x="446362" y="78727"/>
                  </a:lnTo>
                  <a:lnTo>
                    <a:pt x="418728" y="37772"/>
                  </a:lnTo>
                  <a:lnTo>
                    <a:pt x="377773" y="10138"/>
                  </a:lnTo>
                  <a:lnTo>
                    <a:pt x="327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5449EC3A-0D03-4B46-A006-652D0919CE7E}"/>
                </a:ext>
              </a:extLst>
            </p:cNvPr>
            <p:cNvSpPr/>
            <p:nvPr/>
          </p:nvSpPr>
          <p:spPr>
            <a:xfrm>
              <a:off x="2027344" y="5761632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73418" y="0"/>
                  </a:moveTo>
                  <a:lnTo>
                    <a:pt x="127367" y="6204"/>
                  </a:lnTo>
                  <a:lnTo>
                    <a:pt x="85955" y="23709"/>
                  </a:lnTo>
                  <a:lnTo>
                    <a:pt x="50847" y="50847"/>
                  </a:lnTo>
                  <a:lnTo>
                    <a:pt x="23709" y="85955"/>
                  </a:lnTo>
                  <a:lnTo>
                    <a:pt x="6204" y="127367"/>
                  </a:lnTo>
                  <a:lnTo>
                    <a:pt x="0" y="173418"/>
                  </a:lnTo>
                  <a:lnTo>
                    <a:pt x="6204" y="219465"/>
                  </a:lnTo>
                  <a:lnTo>
                    <a:pt x="23709" y="260875"/>
                  </a:lnTo>
                  <a:lnTo>
                    <a:pt x="50847" y="295984"/>
                  </a:lnTo>
                  <a:lnTo>
                    <a:pt x="85955" y="323125"/>
                  </a:lnTo>
                  <a:lnTo>
                    <a:pt x="127367" y="340631"/>
                  </a:lnTo>
                  <a:lnTo>
                    <a:pt x="173418" y="346836"/>
                  </a:lnTo>
                  <a:lnTo>
                    <a:pt x="219469" y="340631"/>
                  </a:lnTo>
                  <a:lnTo>
                    <a:pt x="260881" y="323125"/>
                  </a:lnTo>
                  <a:lnTo>
                    <a:pt x="295989" y="295984"/>
                  </a:lnTo>
                  <a:lnTo>
                    <a:pt x="323127" y="260875"/>
                  </a:lnTo>
                  <a:lnTo>
                    <a:pt x="32591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25918" y="92557"/>
                  </a:lnTo>
                  <a:lnTo>
                    <a:pt x="323127" y="85955"/>
                  </a:lnTo>
                  <a:lnTo>
                    <a:pt x="295989" y="50847"/>
                  </a:lnTo>
                  <a:lnTo>
                    <a:pt x="260881" y="23709"/>
                  </a:lnTo>
                  <a:lnTo>
                    <a:pt x="219469" y="6204"/>
                  </a:lnTo>
                  <a:lnTo>
                    <a:pt x="173418" y="0"/>
                  </a:lnTo>
                  <a:close/>
                </a:path>
                <a:path w="347344" h="347345">
                  <a:moveTo>
                    <a:pt x="325918" y="92557"/>
                  </a:moveTo>
                  <a:lnTo>
                    <a:pt x="173418" y="92557"/>
                  </a:lnTo>
                  <a:lnTo>
                    <a:pt x="204542" y="99028"/>
                  </a:lnTo>
                  <a:lnTo>
                    <a:pt x="230284" y="116552"/>
                  </a:lnTo>
                  <a:lnTo>
                    <a:pt x="247808" y="142294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25916" y="254279"/>
                  </a:lnTo>
                  <a:lnTo>
                    <a:pt x="340632" y="219465"/>
                  </a:lnTo>
                  <a:lnTo>
                    <a:pt x="346837" y="173418"/>
                  </a:lnTo>
                  <a:lnTo>
                    <a:pt x="340632" y="127367"/>
                  </a:lnTo>
                  <a:lnTo>
                    <a:pt x="325918" y="92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24E8E924-51CE-4945-8C27-D9403DC3E640}"/>
                </a:ext>
              </a:extLst>
            </p:cNvPr>
            <p:cNvSpPr/>
            <p:nvPr/>
          </p:nvSpPr>
          <p:spPr>
            <a:xfrm>
              <a:off x="2428201" y="5653176"/>
              <a:ext cx="92710" cy="443865"/>
            </a:xfrm>
            <a:custGeom>
              <a:avLst/>
              <a:gdLst/>
              <a:ahLst/>
              <a:cxnLst/>
              <a:rect l="l" t="t" r="r" b="b"/>
              <a:pathLst>
                <a:path w="92710" h="443864">
                  <a:moveTo>
                    <a:pt x="92557" y="0"/>
                  </a:moveTo>
                  <a:lnTo>
                    <a:pt x="0" y="0"/>
                  </a:lnTo>
                  <a:lnTo>
                    <a:pt x="0" y="443242"/>
                  </a:lnTo>
                  <a:lnTo>
                    <a:pt x="92557" y="44324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B64658B0-4237-44AF-89AB-F0A7DBDF8611}"/>
                </a:ext>
              </a:extLst>
            </p:cNvPr>
            <p:cNvSpPr/>
            <p:nvPr/>
          </p:nvSpPr>
          <p:spPr>
            <a:xfrm>
              <a:off x="2570556" y="5761632"/>
              <a:ext cx="347345" cy="34734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64985" y="0"/>
                  </a:moveTo>
                  <a:lnTo>
                    <a:pt x="121177" y="6204"/>
                  </a:lnTo>
                  <a:lnTo>
                    <a:pt x="81780" y="23709"/>
                  </a:lnTo>
                  <a:lnTo>
                    <a:pt x="48379" y="50847"/>
                  </a:lnTo>
                  <a:lnTo>
                    <a:pt x="22558" y="85955"/>
                  </a:lnTo>
                  <a:lnTo>
                    <a:pt x="5903" y="127367"/>
                  </a:lnTo>
                  <a:lnTo>
                    <a:pt x="0" y="173418"/>
                  </a:lnTo>
                  <a:lnTo>
                    <a:pt x="5903" y="219465"/>
                  </a:lnTo>
                  <a:lnTo>
                    <a:pt x="22558" y="260875"/>
                  </a:lnTo>
                  <a:lnTo>
                    <a:pt x="48379" y="295984"/>
                  </a:lnTo>
                  <a:lnTo>
                    <a:pt x="81780" y="323125"/>
                  </a:lnTo>
                  <a:lnTo>
                    <a:pt x="121177" y="340631"/>
                  </a:lnTo>
                  <a:lnTo>
                    <a:pt x="164985" y="346836"/>
                  </a:lnTo>
                  <a:lnTo>
                    <a:pt x="191561" y="344586"/>
                  </a:lnTo>
                  <a:lnTo>
                    <a:pt x="217193" y="337956"/>
                  </a:lnTo>
                  <a:lnTo>
                    <a:pt x="241432" y="327130"/>
                  </a:lnTo>
                  <a:lnTo>
                    <a:pt x="263829" y="312292"/>
                  </a:lnTo>
                  <a:lnTo>
                    <a:pt x="346836" y="312292"/>
                  </a:lnTo>
                  <a:lnTo>
                    <a:pt x="34683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46836" y="92557"/>
                  </a:lnTo>
                  <a:lnTo>
                    <a:pt x="346836" y="34543"/>
                  </a:lnTo>
                  <a:lnTo>
                    <a:pt x="263829" y="34543"/>
                  </a:lnTo>
                  <a:lnTo>
                    <a:pt x="241432" y="19706"/>
                  </a:lnTo>
                  <a:lnTo>
                    <a:pt x="217193" y="8880"/>
                  </a:lnTo>
                  <a:lnTo>
                    <a:pt x="191561" y="2250"/>
                  </a:lnTo>
                  <a:lnTo>
                    <a:pt x="164985" y="0"/>
                  </a:lnTo>
                  <a:close/>
                </a:path>
                <a:path w="347344" h="347345">
                  <a:moveTo>
                    <a:pt x="346836" y="312292"/>
                  </a:moveTo>
                  <a:lnTo>
                    <a:pt x="263829" y="312292"/>
                  </a:lnTo>
                  <a:lnTo>
                    <a:pt x="271932" y="334784"/>
                  </a:lnTo>
                  <a:lnTo>
                    <a:pt x="346836" y="334784"/>
                  </a:lnTo>
                  <a:lnTo>
                    <a:pt x="346836" y="312292"/>
                  </a:lnTo>
                  <a:close/>
                </a:path>
                <a:path w="347344" h="347345">
                  <a:moveTo>
                    <a:pt x="346836" y="92557"/>
                  </a:moveTo>
                  <a:lnTo>
                    <a:pt x="173418" y="92557"/>
                  </a:lnTo>
                  <a:lnTo>
                    <a:pt x="204864" y="98921"/>
                  </a:lnTo>
                  <a:lnTo>
                    <a:pt x="230570" y="116266"/>
                  </a:lnTo>
                  <a:lnTo>
                    <a:pt x="247915" y="141972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46836" y="254279"/>
                  </a:lnTo>
                  <a:lnTo>
                    <a:pt x="346836" y="92557"/>
                  </a:lnTo>
                  <a:close/>
                </a:path>
                <a:path w="347344" h="347345">
                  <a:moveTo>
                    <a:pt x="346836" y="12052"/>
                  </a:moveTo>
                  <a:lnTo>
                    <a:pt x="271932" y="12052"/>
                  </a:lnTo>
                  <a:lnTo>
                    <a:pt x="263829" y="34543"/>
                  </a:lnTo>
                  <a:lnTo>
                    <a:pt x="346836" y="34543"/>
                  </a:lnTo>
                  <a:lnTo>
                    <a:pt x="346836" y="12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16E0482A-D4DC-4B0D-8490-2FE8FBD516F0}"/>
                </a:ext>
              </a:extLst>
            </p:cNvPr>
            <p:cNvSpPr/>
            <p:nvPr/>
          </p:nvSpPr>
          <p:spPr>
            <a:xfrm>
              <a:off x="1343892" y="5621769"/>
              <a:ext cx="112725" cy="112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EB470963-CCB2-4AA7-89E9-AD46B48F31D0}"/>
                </a:ext>
              </a:extLst>
            </p:cNvPr>
            <p:cNvSpPr/>
            <p:nvPr/>
          </p:nvSpPr>
          <p:spPr>
            <a:xfrm>
              <a:off x="1354264" y="6209119"/>
              <a:ext cx="24765" cy="104775"/>
            </a:xfrm>
            <a:custGeom>
              <a:avLst/>
              <a:gdLst/>
              <a:ahLst/>
              <a:cxnLst/>
              <a:rect l="l" t="t" r="r" b="b"/>
              <a:pathLst>
                <a:path w="24765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A5DFE2D7-67DA-4DA4-BB18-6B94728B370B}"/>
                </a:ext>
              </a:extLst>
            </p:cNvPr>
            <p:cNvSpPr/>
            <p:nvPr/>
          </p:nvSpPr>
          <p:spPr>
            <a:xfrm>
              <a:off x="1453741" y="6204922"/>
              <a:ext cx="98425" cy="1088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F8B265C4-1B2F-4151-885A-07CE13D59B92}"/>
                </a:ext>
              </a:extLst>
            </p:cNvPr>
            <p:cNvSpPr/>
            <p:nvPr/>
          </p:nvSpPr>
          <p:spPr>
            <a:xfrm>
              <a:off x="1619604" y="6163043"/>
              <a:ext cx="52069" cy="151130"/>
            </a:xfrm>
            <a:custGeom>
              <a:avLst/>
              <a:gdLst/>
              <a:ahLst/>
              <a:cxnLst/>
              <a:rect l="l" t="t" r="r" b="b"/>
              <a:pathLst>
                <a:path w="52069" h="151129">
                  <a:moveTo>
                    <a:pt x="51511" y="0"/>
                  </a:moveTo>
                  <a:lnTo>
                    <a:pt x="36105" y="3154"/>
                  </a:lnTo>
                  <a:lnTo>
                    <a:pt x="23448" y="11726"/>
                  </a:lnTo>
                  <a:lnTo>
                    <a:pt x="14876" y="24383"/>
                  </a:lnTo>
                  <a:lnTo>
                    <a:pt x="11722" y="39789"/>
                  </a:lnTo>
                  <a:lnTo>
                    <a:pt x="11722" y="46075"/>
                  </a:lnTo>
                  <a:lnTo>
                    <a:pt x="0" y="46075"/>
                  </a:lnTo>
                  <a:lnTo>
                    <a:pt x="0" y="67005"/>
                  </a:lnTo>
                  <a:lnTo>
                    <a:pt x="11722" y="67005"/>
                  </a:lnTo>
                  <a:lnTo>
                    <a:pt x="11722" y="150774"/>
                  </a:lnTo>
                  <a:lnTo>
                    <a:pt x="36436" y="150774"/>
                  </a:lnTo>
                  <a:lnTo>
                    <a:pt x="36436" y="67005"/>
                  </a:lnTo>
                  <a:lnTo>
                    <a:pt x="48158" y="67005"/>
                  </a:lnTo>
                  <a:lnTo>
                    <a:pt x="48158" y="46075"/>
                  </a:lnTo>
                  <a:lnTo>
                    <a:pt x="36436" y="46075"/>
                  </a:lnTo>
                  <a:lnTo>
                    <a:pt x="36436" y="31623"/>
                  </a:lnTo>
                  <a:lnTo>
                    <a:pt x="43141" y="24714"/>
                  </a:lnTo>
                  <a:lnTo>
                    <a:pt x="51511" y="24714"/>
                  </a:lnTo>
                  <a:lnTo>
                    <a:pt x="5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16100A05-DCF9-453A-B4DB-8EAFD766A7E5}"/>
                </a:ext>
              </a:extLst>
            </p:cNvPr>
            <p:cNvSpPr/>
            <p:nvPr/>
          </p:nvSpPr>
          <p:spPr>
            <a:xfrm>
              <a:off x="1727455" y="6204923"/>
              <a:ext cx="113068" cy="1130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8FC00666-8F22-4804-9195-93EB4A67313C}"/>
                </a:ext>
              </a:extLst>
            </p:cNvPr>
            <p:cNvSpPr/>
            <p:nvPr/>
          </p:nvSpPr>
          <p:spPr>
            <a:xfrm>
              <a:off x="1909216" y="6209115"/>
              <a:ext cx="57150" cy="104775"/>
            </a:xfrm>
            <a:custGeom>
              <a:avLst/>
              <a:gdLst/>
              <a:ahLst/>
              <a:cxnLst/>
              <a:rect l="l" t="t" r="r" b="b"/>
              <a:pathLst>
                <a:path w="57150" h="104775">
                  <a:moveTo>
                    <a:pt x="56540" y="0"/>
                  </a:moveTo>
                  <a:lnTo>
                    <a:pt x="39166" y="0"/>
                  </a:lnTo>
                  <a:lnTo>
                    <a:pt x="33502" y="2514"/>
                  </a:lnTo>
                  <a:lnTo>
                    <a:pt x="28066" y="6070"/>
                  </a:lnTo>
                  <a:lnTo>
                    <a:pt x="23660" y="10261"/>
                  </a:lnTo>
                  <a:lnTo>
                    <a:pt x="19684" y="0"/>
                  </a:ln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52349"/>
                  </a:lnTo>
                  <a:lnTo>
                    <a:pt x="27213" y="39955"/>
                  </a:lnTo>
                  <a:lnTo>
                    <a:pt x="34031" y="29840"/>
                  </a:lnTo>
                  <a:lnTo>
                    <a:pt x="44146" y="23022"/>
                  </a:lnTo>
                  <a:lnTo>
                    <a:pt x="56540" y="20523"/>
                  </a:lnTo>
                  <a:lnTo>
                    <a:pt x="56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24668CF2-AB69-4C5E-8A9E-0A74F9C92A07}"/>
                </a:ext>
              </a:extLst>
            </p:cNvPr>
            <p:cNvSpPr/>
            <p:nvPr/>
          </p:nvSpPr>
          <p:spPr>
            <a:xfrm>
              <a:off x="2032147" y="6204922"/>
              <a:ext cx="151180" cy="1088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0DF7642F-D53A-4C46-8406-81ADE0ADF806}"/>
                </a:ext>
              </a:extLst>
            </p:cNvPr>
            <p:cNvSpPr/>
            <p:nvPr/>
          </p:nvSpPr>
          <p:spPr>
            <a:xfrm>
              <a:off x="2249733" y="6204922"/>
              <a:ext cx="113068" cy="113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AA284E4-0BE4-4D39-AC47-AC9A6D16FBBB}"/>
                </a:ext>
              </a:extLst>
            </p:cNvPr>
            <p:cNvSpPr/>
            <p:nvPr/>
          </p:nvSpPr>
          <p:spPr>
            <a:xfrm>
              <a:off x="2428775" y="6180843"/>
              <a:ext cx="53340" cy="133350"/>
            </a:xfrm>
            <a:custGeom>
              <a:avLst/>
              <a:gdLst/>
              <a:ahLst/>
              <a:cxnLst/>
              <a:rect l="l" t="t" r="r" b="b"/>
              <a:pathLst>
                <a:path w="53339" h="133350">
                  <a:moveTo>
                    <a:pt x="38112" y="0"/>
                  </a:moveTo>
                  <a:lnTo>
                    <a:pt x="13398" y="0"/>
                  </a:lnTo>
                  <a:lnTo>
                    <a:pt x="13398" y="28270"/>
                  </a:lnTo>
                  <a:lnTo>
                    <a:pt x="0" y="28270"/>
                  </a:lnTo>
                  <a:lnTo>
                    <a:pt x="0" y="49212"/>
                  </a:lnTo>
                  <a:lnTo>
                    <a:pt x="13398" y="49212"/>
                  </a:lnTo>
                  <a:lnTo>
                    <a:pt x="13398" y="97370"/>
                  </a:lnTo>
                  <a:lnTo>
                    <a:pt x="14976" y="108648"/>
                  </a:lnTo>
                  <a:lnTo>
                    <a:pt x="19421" y="118627"/>
                  </a:lnTo>
                  <a:lnTo>
                    <a:pt x="26300" y="126878"/>
                  </a:lnTo>
                  <a:lnTo>
                    <a:pt x="35178" y="132968"/>
                  </a:lnTo>
                  <a:lnTo>
                    <a:pt x="53187" y="132968"/>
                  </a:lnTo>
                  <a:lnTo>
                    <a:pt x="53187" y="112445"/>
                  </a:lnTo>
                  <a:lnTo>
                    <a:pt x="44818" y="112445"/>
                  </a:lnTo>
                  <a:lnTo>
                    <a:pt x="38112" y="105740"/>
                  </a:lnTo>
                  <a:lnTo>
                    <a:pt x="38112" y="49212"/>
                  </a:lnTo>
                  <a:lnTo>
                    <a:pt x="50253" y="49212"/>
                  </a:lnTo>
                  <a:lnTo>
                    <a:pt x="50253" y="28270"/>
                  </a:lnTo>
                  <a:lnTo>
                    <a:pt x="38112" y="28270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F1C771DC-E46F-4CF6-AD63-37F0E3F52AFF}"/>
                </a:ext>
              </a:extLst>
            </p:cNvPr>
            <p:cNvSpPr/>
            <p:nvPr/>
          </p:nvSpPr>
          <p:spPr>
            <a:xfrm>
              <a:off x="2551899" y="6209119"/>
              <a:ext cx="24765" cy="104775"/>
            </a:xfrm>
            <a:custGeom>
              <a:avLst/>
              <a:gdLst/>
              <a:ahLst/>
              <a:cxnLst/>
              <a:rect l="l" t="t" r="r" b="b"/>
              <a:pathLst>
                <a:path w="24764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A384C0C3-A569-4CC8-BA2C-C624F273586A}"/>
                </a:ext>
              </a:extLst>
            </p:cNvPr>
            <p:cNvSpPr/>
            <p:nvPr/>
          </p:nvSpPr>
          <p:spPr>
            <a:xfrm>
              <a:off x="2645312" y="6204927"/>
              <a:ext cx="100507" cy="1130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86B6CD14-140E-4926-AFF4-3BA75D935329}"/>
                </a:ext>
              </a:extLst>
            </p:cNvPr>
            <p:cNvSpPr/>
            <p:nvPr/>
          </p:nvSpPr>
          <p:spPr>
            <a:xfrm>
              <a:off x="2804047" y="6204922"/>
              <a:ext cx="113068" cy="113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8A371976-E3F8-4CFE-8C6F-74BED401121C}"/>
                </a:ext>
              </a:extLst>
            </p:cNvPr>
            <p:cNvSpPr/>
            <p:nvPr/>
          </p:nvSpPr>
          <p:spPr>
            <a:xfrm>
              <a:off x="1351619" y="616263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9F23B1D-1140-480C-9FCF-2DAE377F9F00}"/>
                </a:ext>
              </a:extLst>
            </p:cNvPr>
            <p:cNvSpPr/>
            <p:nvPr/>
          </p:nvSpPr>
          <p:spPr>
            <a:xfrm>
              <a:off x="2549307" y="616263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403ADA16-F52A-4BF1-A292-F6772CD09F0B}"/>
                </a:ext>
              </a:extLst>
            </p:cNvPr>
            <p:cNvSpPr/>
            <p:nvPr/>
          </p:nvSpPr>
          <p:spPr>
            <a:xfrm>
              <a:off x="741497" y="5926528"/>
              <a:ext cx="131445" cy="387350"/>
            </a:xfrm>
            <a:custGeom>
              <a:avLst/>
              <a:gdLst/>
              <a:ahLst/>
              <a:cxnLst/>
              <a:rect l="l" t="t" r="r" b="b"/>
              <a:pathLst>
                <a:path w="131444" h="387350">
                  <a:moveTo>
                    <a:pt x="130886" y="0"/>
                  </a:moveTo>
                  <a:lnTo>
                    <a:pt x="0" y="0"/>
                  </a:lnTo>
                  <a:lnTo>
                    <a:pt x="0" y="355434"/>
                  </a:lnTo>
                  <a:lnTo>
                    <a:pt x="30812" y="367901"/>
                  </a:lnTo>
                  <a:lnTo>
                    <a:pt x="63004" y="377415"/>
                  </a:lnTo>
                  <a:lnTo>
                    <a:pt x="96415" y="383809"/>
                  </a:lnTo>
                  <a:lnTo>
                    <a:pt x="130886" y="386918"/>
                  </a:lnTo>
                  <a:lnTo>
                    <a:pt x="130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Segnaposto testo 42">
            <a:extLst>
              <a:ext uri="{FF2B5EF4-FFF2-40B4-BE49-F238E27FC236}">
                <a16:creationId xmlns:a16="http://schemas.microsoft.com/office/drawing/2014/main" id="{9B11A1DA-3512-455B-95BF-6C5F4F1E5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0888" y="6078617"/>
            <a:ext cx="5741987" cy="346075"/>
          </a:xfrm>
        </p:spPr>
        <p:txBody>
          <a:bodyPr>
            <a:noAutofit/>
          </a:bodyPr>
          <a:lstStyle>
            <a:lvl1pPr algn="r">
              <a:defRPr sz="2200"/>
            </a:lvl1pPr>
          </a:lstStyle>
          <a:p>
            <a:pPr lvl="0"/>
            <a:r>
              <a:rPr lang="it-IT"/>
              <a:t>Luogo e data</a:t>
            </a:r>
          </a:p>
        </p:txBody>
      </p:sp>
    </p:spTree>
    <p:extLst>
      <p:ext uri="{BB962C8B-B14F-4D97-AF65-F5344CB8AC3E}">
        <p14:creationId xmlns:p14="http://schemas.microsoft.com/office/powerpoint/2010/main" val="27099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D6809-9C3F-4FC3-B1E8-5F50B06C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D702B-CADA-49D0-8493-7D49C0B7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2E5045-673B-4A03-842B-9C8B85C87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591CA7-C941-489B-B7B3-8E24A119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FEF9-8966-4697-905A-B0BF2CEA2867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DDE9B3-8E03-494B-824C-0D0C1822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75EA7C-A1DD-475C-A52B-E6D81A3A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A938-066A-4A67-88E8-1E367C7321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45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B789A-3313-45E1-9AF8-AE51618F7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Inserire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D19F9-90C7-4B77-8800-00BE9BCF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745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47178-77DF-4668-B6EB-EF59A147B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Inserire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BCC2AE-FAD3-41BB-B97A-0930B12C0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776" y="1312998"/>
            <a:ext cx="5181600" cy="464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DEEDAB-8A5B-4732-A5E4-35BA81FF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439" y="1312998"/>
            <a:ext cx="5181600" cy="464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3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E4A5B-AF11-452C-849C-C498E9A745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433099"/>
            <a:ext cx="10515600" cy="2129376"/>
          </a:xfrm>
        </p:spPr>
        <p:txBody>
          <a:bodyPr anchor="ctr"/>
          <a:lstStyle>
            <a:lvl1pPr algn="ctr">
              <a:lnSpc>
                <a:spcPts val="54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it-IT"/>
              <a:t>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5228A6-4383-42BA-A00D-B6514FF631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18001"/>
            <a:ext cx="10515600" cy="1500187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Sottotitolo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682A4A0-8FFD-4944-9E20-506750EAC1F6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8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ina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4FC9485-1641-4882-B3CA-8478E7FC5F2E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1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_s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E79DB403-0D67-4BEE-B2D8-CC038E02B210}"/>
              </a:ext>
            </a:extLst>
          </p:cNvPr>
          <p:cNvSpPr/>
          <p:nvPr userDrawn="1"/>
        </p:nvSpPr>
        <p:spPr>
          <a:xfrm>
            <a:off x="0" y="0"/>
            <a:ext cx="6096635" cy="6858000"/>
          </a:xfrm>
          <a:custGeom>
            <a:avLst/>
            <a:gdLst/>
            <a:ahLst/>
            <a:cxnLst/>
            <a:rect l="l" t="t" r="r" b="b"/>
            <a:pathLst>
              <a:path w="6096635" h="6858000">
                <a:moveTo>
                  <a:pt x="6096063" y="0"/>
                </a:moveTo>
                <a:lnTo>
                  <a:pt x="0" y="0"/>
                </a:lnTo>
                <a:lnTo>
                  <a:pt x="0" y="6858000"/>
                </a:lnTo>
                <a:lnTo>
                  <a:pt x="6096063" y="6858000"/>
                </a:lnTo>
                <a:lnTo>
                  <a:pt x="6096063" y="0"/>
                </a:lnTo>
                <a:close/>
              </a:path>
            </a:pathLst>
          </a:custGeom>
          <a:solidFill>
            <a:srgbClr val="13A5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80773C9C-E182-4BE0-98CA-606902AC5793}"/>
              </a:ext>
            </a:extLst>
          </p:cNvPr>
          <p:cNvSpPr/>
          <p:nvPr userDrawn="1"/>
        </p:nvSpPr>
        <p:spPr>
          <a:xfrm>
            <a:off x="1524386" y="1264547"/>
            <a:ext cx="3047365" cy="3047365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ED2F08-1140-4E33-82FF-A610B66C9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386" y="1240252"/>
            <a:ext cx="3074926" cy="30716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Titolo 37">
            <a:extLst>
              <a:ext uri="{FF2B5EF4-FFF2-40B4-BE49-F238E27FC236}">
                <a16:creationId xmlns:a16="http://schemas.microsoft.com/office/drawing/2014/main" id="{DD5BE3B9-347E-43BE-8BEE-1414D019E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67" y="4554773"/>
            <a:ext cx="5218926" cy="481670"/>
          </a:xfrm>
        </p:spPr>
        <p:txBody>
          <a:bodyPr/>
          <a:lstStyle>
            <a:lvl1pPr algn="ctr">
              <a:lnSpc>
                <a:spcPts val="36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6" name="Segnaposto testo 63">
            <a:extLst>
              <a:ext uri="{FF2B5EF4-FFF2-40B4-BE49-F238E27FC236}">
                <a16:creationId xmlns:a16="http://schemas.microsoft.com/office/drawing/2014/main" id="{AB830FC3-18C9-4D69-A9B4-E497496EF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967" y="5105400"/>
            <a:ext cx="5218926" cy="1239838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18A37FD-86F8-4D3C-BD18-B267CBAFE3A0}"/>
              </a:ext>
            </a:extLst>
          </p:cNvPr>
          <p:cNvGrpSpPr/>
          <p:nvPr userDrawn="1"/>
        </p:nvGrpSpPr>
        <p:grpSpPr>
          <a:xfrm>
            <a:off x="6970341" y="3148293"/>
            <a:ext cx="568325" cy="561975"/>
            <a:chOff x="6970341" y="3148293"/>
            <a:chExt cx="568325" cy="56197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6817927-7032-4BF9-B44F-A290999BB1F2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1BC6C92-87DD-418E-B349-70A113FEE00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4C728769-85DF-4876-BE2E-AC046B876115}"/>
              </a:ext>
            </a:extLst>
          </p:cNvPr>
          <p:cNvGrpSpPr/>
          <p:nvPr userDrawn="1"/>
        </p:nvGrpSpPr>
        <p:grpSpPr>
          <a:xfrm>
            <a:off x="6998939" y="2086324"/>
            <a:ext cx="568325" cy="561975"/>
            <a:chOff x="6998939" y="2086324"/>
            <a:chExt cx="568325" cy="56197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85DA02-7CCA-4329-AB04-EE6353B78E64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941A9C1-345F-4E7B-AF73-C85CFB471111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B4E5448-7AE4-45C1-A4C9-F55A658A6A5A}"/>
              </a:ext>
            </a:extLst>
          </p:cNvPr>
          <p:cNvGrpSpPr/>
          <p:nvPr userDrawn="1"/>
        </p:nvGrpSpPr>
        <p:grpSpPr>
          <a:xfrm>
            <a:off x="6970338" y="4210262"/>
            <a:ext cx="568325" cy="561975"/>
            <a:chOff x="6970338" y="4210262"/>
            <a:chExt cx="568325" cy="5619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E1B9FAE-DDBF-4611-8D32-A4E80D5FFCED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B565328-144B-4C68-AD65-2818E83107C3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920549D-3070-4F13-B09C-B049558CA810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545DCDF-2838-4C17-8283-3D938DC31DCB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egnaposto testo 59">
            <a:extLst>
              <a:ext uri="{FF2B5EF4-FFF2-40B4-BE49-F238E27FC236}">
                <a16:creationId xmlns:a16="http://schemas.microsoft.com/office/drawing/2014/main" id="{0FD03A52-5B28-4422-A846-44136407E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4097" y="2228811"/>
            <a:ext cx="3318322" cy="343975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27" name="Segnaposto testo 59">
            <a:extLst>
              <a:ext uri="{FF2B5EF4-FFF2-40B4-BE49-F238E27FC236}">
                <a16:creationId xmlns:a16="http://schemas.microsoft.com/office/drawing/2014/main" id="{5B622BEF-23F0-4CC7-8E9C-B8247CD12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4096" y="3290500"/>
            <a:ext cx="3318321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28" name="Segnaposto testo 59">
            <a:extLst>
              <a:ext uri="{FF2B5EF4-FFF2-40B4-BE49-F238E27FC236}">
                <a16:creationId xmlns:a16="http://schemas.microsoft.com/office/drawing/2014/main" id="{AA55B556-2AAA-4F99-815E-1E433FFB0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4097" y="4390865"/>
            <a:ext cx="3318320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7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Chi_sono_sfondo_bi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7">
            <a:extLst>
              <a:ext uri="{FF2B5EF4-FFF2-40B4-BE49-F238E27FC236}">
                <a16:creationId xmlns:a16="http://schemas.microsoft.com/office/drawing/2014/main" id="{80773C9C-E182-4BE0-98CA-606902AC5793}"/>
              </a:ext>
            </a:extLst>
          </p:cNvPr>
          <p:cNvSpPr/>
          <p:nvPr userDrawn="1"/>
        </p:nvSpPr>
        <p:spPr>
          <a:xfrm>
            <a:off x="1970493" y="1264547"/>
            <a:ext cx="3047365" cy="3047365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ED2F08-1140-4E33-82FF-A610B66C9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0493" y="1240252"/>
            <a:ext cx="3074926" cy="3071660"/>
          </a:xfrm>
          <a:prstGeom prst="ellipse">
            <a:avLst/>
          </a:prstGeom>
          <a:solidFill>
            <a:srgbClr val="13A538"/>
          </a:solidFill>
          <a:ln w="12700">
            <a:solidFill>
              <a:srgbClr val="13A538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Titolo 37">
            <a:extLst>
              <a:ext uri="{FF2B5EF4-FFF2-40B4-BE49-F238E27FC236}">
                <a16:creationId xmlns:a16="http://schemas.microsoft.com/office/drawing/2014/main" id="{DD5BE3B9-347E-43BE-8BEE-1414D019E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74" y="4554773"/>
            <a:ext cx="5218926" cy="481670"/>
          </a:xfrm>
        </p:spPr>
        <p:txBody>
          <a:bodyPr/>
          <a:lstStyle>
            <a:lvl1pPr algn="ctr">
              <a:lnSpc>
                <a:spcPts val="36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6" name="Segnaposto testo 63">
            <a:extLst>
              <a:ext uri="{FF2B5EF4-FFF2-40B4-BE49-F238E27FC236}">
                <a16:creationId xmlns:a16="http://schemas.microsoft.com/office/drawing/2014/main" id="{AB830FC3-18C9-4D69-A9B4-E497496EF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074" y="5105400"/>
            <a:ext cx="5218926" cy="1239838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18A37FD-86F8-4D3C-BD18-B267CBAFE3A0}"/>
              </a:ext>
            </a:extLst>
          </p:cNvPr>
          <p:cNvGrpSpPr/>
          <p:nvPr userDrawn="1"/>
        </p:nvGrpSpPr>
        <p:grpSpPr>
          <a:xfrm>
            <a:off x="6970341" y="3148293"/>
            <a:ext cx="568325" cy="561975"/>
            <a:chOff x="6970341" y="3148293"/>
            <a:chExt cx="568325" cy="56197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6817927-7032-4BF9-B44F-A290999BB1F2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1BC6C92-87DD-418E-B349-70A113FEE00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4C728769-85DF-4876-BE2E-AC046B876115}"/>
              </a:ext>
            </a:extLst>
          </p:cNvPr>
          <p:cNvGrpSpPr/>
          <p:nvPr userDrawn="1"/>
        </p:nvGrpSpPr>
        <p:grpSpPr>
          <a:xfrm>
            <a:off x="6998939" y="2086324"/>
            <a:ext cx="568325" cy="561975"/>
            <a:chOff x="6998939" y="2086324"/>
            <a:chExt cx="568325" cy="56197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85DA02-7CCA-4329-AB04-EE6353B78E64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941A9C1-345F-4E7B-AF73-C85CFB471111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B4E5448-7AE4-45C1-A4C9-F55A658A6A5A}"/>
              </a:ext>
            </a:extLst>
          </p:cNvPr>
          <p:cNvGrpSpPr/>
          <p:nvPr userDrawn="1"/>
        </p:nvGrpSpPr>
        <p:grpSpPr>
          <a:xfrm>
            <a:off x="6970338" y="4210262"/>
            <a:ext cx="568325" cy="561975"/>
            <a:chOff x="6970338" y="4210262"/>
            <a:chExt cx="568325" cy="5619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E1B9FAE-DDBF-4611-8D32-A4E80D5FFCED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B565328-144B-4C68-AD65-2818E83107C3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920549D-3070-4F13-B09C-B049558CA810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545DCDF-2838-4C17-8283-3D938DC31DCB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egnaposto testo 59">
            <a:extLst>
              <a:ext uri="{FF2B5EF4-FFF2-40B4-BE49-F238E27FC236}">
                <a16:creationId xmlns:a16="http://schemas.microsoft.com/office/drawing/2014/main" id="{0FD03A52-5B28-4422-A846-44136407E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04097" y="2228811"/>
            <a:ext cx="3318322" cy="343975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27" name="Segnaposto testo 59">
            <a:extLst>
              <a:ext uri="{FF2B5EF4-FFF2-40B4-BE49-F238E27FC236}">
                <a16:creationId xmlns:a16="http://schemas.microsoft.com/office/drawing/2014/main" id="{5B622BEF-23F0-4CC7-8E9C-B8247CD12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4096" y="3290500"/>
            <a:ext cx="3318321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28" name="Segnaposto testo 59">
            <a:extLst>
              <a:ext uri="{FF2B5EF4-FFF2-40B4-BE49-F238E27FC236}">
                <a16:creationId xmlns:a16="http://schemas.microsoft.com/office/drawing/2014/main" id="{AA55B556-2AAA-4F99-815E-1E433FFB0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4097" y="4390865"/>
            <a:ext cx="3318320" cy="294581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D22899-6373-4109-B74F-3FBFD4349950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18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i_sia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7">
            <a:extLst>
              <a:ext uri="{FF2B5EF4-FFF2-40B4-BE49-F238E27FC236}">
                <a16:creationId xmlns:a16="http://schemas.microsoft.com/office/drawing/2014/main" id="{80773C9C-E182-4BE0-98CA-606902AC5793}"/>
              </a:ext>
            </a:extLst>
          </p:cNvPr>
          <p:cNvSpPr/>
          <p:nvPr userDrawn="1"/>
        </p:nvSpPr>
        <p:spPr>
          <a:xfrm>
            <a:off x="1720049" y="407806"/>
            <a:ext cx="2656040" cy="2544284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AED2F08-1140-4E33-82FF-A610B66C9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1819" y="385516"/>
            <a:ext cx="2680060" cy="256456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13A538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5" name="Titolo 37">
            <a:extLst>
              <a:ext uri="{FF2B5EF4-FFF2-40B4-BE49-F238E27FC236}">
                <a16:creationId xmlns:a16="http://schemas.microsoft.com/office/drawing/2014/main" id="{DD5BE3B9-347E-43BE-8BEE-1414D019E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67" y="3105604"/>
            <a:ext cx="5218926" cy="481670"/>
          </a:xfrm>
        </p:spPr>
        <p:txBody>
          <a:bodyPr/>
          <a:lstStyle>
            <a:lvl1pPr algn="ctr">
              <a:lnSpc>
                <a:spcPts val="36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it-IT"/>
              <a:t>Nome Cognome</a:t>
            </a:r>
          </a:p>
        </p:txBody>
      </p:sp>
      <p:sp>
        <p:nvSpPr>
          <p:cNvPr id="6" name="Segnaposto testo 63">
            <a:extLst>
              <a:ext uri="{FF2B5EF4-FFF2-40B4-BE49-F238E27FC236}">
                <a16:creationId xmlns:a16="http://schemas.microsoft.com/office/drawing/2014/main" id="{AB830FC3-18C9-4D69-A9B4-E497496EF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967" y="3660825"/>
            <a:ext cx="5218926" cy="353688"/>
          </a:xfrm>
        </p:spPr>
        <p:txBody>
          <a:bodyPr/>
          <a:lstStyle>
            <a:lvl1pPr algn="ctr"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518A37FD-86F8-4D3C-BD18-B267CBAFE3A0}"/>
              </a:ext>
            </a:extLst>
          </p:cNvPr>
          <p:cNvGrpSpPr/>
          <p:nvPr userDrawn="1"/>
        </p:nvGrpSpPr>
        <p:grpSpPr>
          <a:xfrm>
            <a:off x="1039771" y="4721048"/>
            <a:ext cx="501554" cy="495950"/>
            <a:chOff x="6970341" y="3148293"/>
            <a:chExt cx="568325" cy="561975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6817927-7032-4BF9-B44F-A290999BB1F2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1BC6C92-87DD-418E-B349-70A113FEE00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6">
            <a:extLst>
              <a:ext uri="{FF2B5EF4-FFF2-40B4-BE49-F238E27FC236}">
                <a16:creationId xmlns:a16="http://schemas.microsoft.com/office/drawing/2014/main" id="{4C728769-85DF-4876-BE2E-AC046B876115}"/>
              </a:ext>
            </a:extLst>
          </p:cNvPr>
          <p:cNvGrpSpPr/>
          <p:nvPr userDrawn="1"/>
        </p:nvGrpSpPr>
        <p:grpSpPr>
          <a:xfrm>
            <a:off x="1068369" y="4080153"/>
            <a:ext cx="501554" cy="495950"/>
            <a:chOff x="6998939" y="2086324"/>
            <a:chExt cx="568325" cy="561975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F85DA02-7CCA-4329-AB04-EE6353B78E64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941A9C1-345F-4E7B-AF73-C85CFB471111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FB4E5448-7AE4-45C1-A4C9-F55A658A6A5A}"/>
              </a:ext>
            </a:extLst>
          </p:cNvPr>
          <p:cNvGrpSpPr/>
          <p:nvPr userDrawn="1"/>
        </p:nvGrpSpPr>
        <p:grpSpPr>
          <a:xfrm>
            <a:off x="1039768" y="5361943"/>
            <a:ext cx="501554" cy="495950"/>
            <a:chOff x="6970338" y="4210262"/>
            <a:chExt cx="568325" cy="5619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9E1B9FAE-DDBF-4611-8D32-A4E80D5FFCED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B565328-144B-4C68-AD65-2818E83107C3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2920549D-3070-4F13-B09C-B049558CA810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545DCDF-2838-4C17-8283-3D938DC31DCB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egnaposto testo 59">
            <a:extLst>
              <a:ext uri="{FF2B5EF4-FFF2-40B4-BE49-F238E27FC236}">
                <a16:creationId xmlns:a16="http://schemas.microsoft.com/office/drawing/2014/main" id="{0FD03A52-5B28-4422-A846-44136407E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73523" y="4138591"/>
            <a:ext cx="3595231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27" name="Segnaposto testo 59">
            <a:extLst>
              <a:ext uri="{FF2B5EF4-FFF2-40B4-BE49-F238E27FC236}">
                <a16:creationId xmlns:a16="http://schemas.microsoft.com/office/drawing/2014/main" id="{5B622BEF-23F0-4CC7-8E9C-B8247CD12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3525" y="4779486"/>
            <a:ext cx="3595229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28" name="Segnaposto testo 59">
            <a:extLst>
              <a:ext uri="{FF2B5EF4-FFF2-40B4-BE49-F238E27FC236}">
                <a16:creationId xmlns:a16="http://schemas.microsoft.com/office/drawing/2014/main" id="{AA55B556-2AAA-4F99-815E-1E433FFB0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73526" y="5436537"/>
            <a:ext cx="3595228" cy="34676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  <p:sp>
        <p:nvSpPr>
          <p:cNvPr id="79" name="bg object 17">
            <a:extLst>
              <a:ext uri="{FF2B5EF4-FFF2-40B4-BE49-F238E27FC236}">
                <a16:creationId xmlns:a16="http://schemas.microsoft.com/office/drawing/2014/main" id="{E0C1FB8B-E93A-4AD0-B836-6193C3F71828}"/>
              </a:ext>
            </a:extLst>
          </p:cNvPr>
          <p:cNvSpPr/>
          <p:nvPr userDrawn="1"/>
        </p:nvSpPr>
        <p:spPr>
          <a:xfrm>
            <a:off x="7831191" y="407806"/>
            <a:ext cx="2656040" cy="2544284"/>
          </a:xfrm>
          <a:custGeom>
            <a:avLst/>
            <a:gdLst/>
            <a:ahLst/>
            <a:cxnLst/>
            <a:rect l="l" t="t" r="r" b="b"/>
            <a:pathLst>
              <a:path w="3047365" h="3047365">
                <a:moveTo>
                  <a:pt x="1523644" y="3047301"/>
                </a:moveTo>
                <a:lnTo>
                  <a:pt x="1572011" y="3046548"/>
                </a:lnTo>
                <a:lnTo>
                  <a:pt x="1620002" y="3044303"/>
                </a:lnTo>
                <a:lnTo>
                  <a:pt x="1667595" y="3040590"/>
                </a:lnTo>
                <a:lnTo>
                  <a:pt x="1714767" y="3035430"/>
                </a:lnTo>
                <a:lnTo>
                  <a:pt x="1761497" y="3028845"/>
                </a:lnTo>
                <a:lnTo>
                  <a:pt x="1807762" y="3020858"/>
                </a:lnTo>
                <a:lnTo>
                  <a:pt x="1853539" y="3011491"/>
                </a:lnTo>
                <a:lnTo>
                  <a:pt x="1898806" y="3000767"/>
                </a:lnTo>
                <a:lnTo>
                  <a:pt x="1943542" y="2988708"/>
                </a:lnTo>
                <a:lnTo>
                  <a:pt x="1987723" y="2975335"/>
                </a:lnTo>
                <a:lnTo>
                  <a:pt x="2031327" y="2960672"/>
                </a:lnTo>
                <a:lnTo>
                  <a:pt x="2074332" y="2944741"/>
                </a:lnTo>
                <a:lnTo>
                  <a:pt x="2116717" y="2927564"/>
                </a:lnTo>
                <a:lnTo>
                  <a:pt x="2158457" y="2909164"/>
                </a:lnTo>
                <a:lnTo>
                  <a:pt x="2199532" y="2889561"/>
                </a:lnTo>
                <a:lnTo>
                  <a:pt x="2239918" y="2868780"/>
                </a:lnTo>
                <a:lnTo>
                  <a:pt x="2279594" y="2846843"/>
                </a:lnTo>
                <a:lnTo>
                  <a:pt x="2318538" y="2823771"/>
                </a:lnTo>
                <a:lnTo>
                  <a:pt x="2356726" y="2799586"/>
                </a:lnTo>
                <a:lnTo>
                  <a:pt x="2394136" y="2774312"/>
                </a:lnTo>
                <a:lnTo>
                  <a:pt x="2430747" y="2747971"/>
                </a:lnTo>
                <a:lnTo>
                  <a:pt x="2466536" y="2720584"/>
                </a:lnTo>
                <a:lnTo>
                  <a:pt x="2501481" y="2692175"/>
                </a:lnTo>
                <a:lnTo>
                  <a:pt x="2535558" y="2662765"/>
                </a:lnTo>
                <a:lnTo>
                  <a:pt x="2568747" y="2632377"/>
                </a:lnTo>
                <a:lnTo>
                  <a:pt x="2601025" y="2601033"/>
                </a:lnTo>
                <a:lnTo>
                  <a:pt x="2632368" y="2568755"/>
                </a:lnTo>
                <a:lnTo>
                  <a:pt x="2662756" y="2535566"/>
                </a:lnTo>
                <a:lnTo>
                  <a:pt x="2692166" y="2501488"/>
                </a:lnTo>
                <a:lnTo>
                  <a:pt x="2720575" y="2466543"/>
                </a:lnTo>
                <a:lnTo>
                  <a:pt x="2747962" y="2430754"/>
                </a:lnTo>
                <a:lnTo>
                  <a:pt x="2774303" y="2394144"/>
                </a:lnTo>
                <a:lnTo>
                  <a:pt x="2799577" y="2356733"/>
                </a:lnTo>
                <a:lnTo>
                  <a:pt x="2823761" y="2318545"/>
                </a:lnTo>
                <a:lnTo>
                  <a:pt x="2846833" y="2279602"/>
                </a:lnTo>
                <a:lnTo>
                  <a:pt x="2868770" y="2239926"/>
                </a:lnTo>
                <a:lnTo>
                  <a:pt x="2889551" y="2199539"/>
                </a:lnTo>
                <a:lnTo>
                  <a:pt x="2909153" y="2158464"/>
                </a:lnTo>
                <a:lnTo>
                  <a:pt x="2927553" y="2116724"/>
                </a:lnTo>
                <a:lnTo>
                  <a:pt x="2944730" y="2074340"/>
                </a:lnTo>
                <a:lnTo>
                  <a:pt x="2960661" y="2031335"/>
                </a:lnTo>
                <a:lnTo>
                  <a:pt x="2975324" y="1987731"/>
                </a:lnTo>
                <a:lnTo>
                  <a:pt x="2988696" y="1943550"/>
                </a:lnTo>
                <a:lnTo>
                  <a:pt x="3000755" y="1898815"/>
                </a:lnTo>
                <a:lnTo>
                  <a:pt x="3011479" y="1853548"/>
                </a:lnTo>
                <a:lnTo>
                  <a:pt x="3020846" y="1807771"/>
                </a:lnTo>
                <a:lnTo>
                  <a:pt x="3028832" y="1761507"/>
                </a:lnTo>
                <a:lnTo>
                  <a:pt x="3035417" y="1714778"/>
                </a:lnTo>
                <a:lnTo>
                  <a:pt x="3040577" y="1667606"/>
                </a:lnTo>
                <a:lnTo>
                  <a:pt x="3044291" y="1620013"/>
                </a:lnTo>
                <a:lnTo>
                  <a:pt x="3046535" y="1572023"/>
                </a:lnTo>
                <a:lnTo>
                  <a:pt x="3047288" y="1523657"/>
                </a:lnTo>
                <a:lnTo>
                  <a:pt x="3046535" y="1475290"/>
                </a:lnTo>
                <a:lnTo>
                  <a:pt x="3044291" y="1427298"/>
                </a:lnTo>
                <a:lnTo>
                  <a:pt x="3040577" y="1379705"/>
                </a:lnTo>
                <a:lnTo>
                  <a:pt x="3035417" y="1332533"/>
                </a:lnTo>
                <a:lnTo>
                  <a:pt x="3028832" y="1285803"/>
                </a:lnTo>
                <a:lnTo>
                  <a:pt x="3020846" y="1239538"/>
                </a:lnTo>
                <a:lnTo>
                  <a:pt x="3011479" y="1193761"/>
                </a:lnTo>
                <a:lnTo>
                  <a:pt x="3000755" y="1148494"/>
                </a:lnTo>
                <a:lnTo>
                  <a:pt x="2988696" y="1103758"/>
                </a:lnTo>
                <a:lnTo>
                  <a:pt x="2975324" y="1059577"/>
                </a:lnTo>
                <a:lnTo>
                  <a:pt x="2960661" y="1015972"/>
                </a:lnTo>
                <a:lnTo>
                  <a:pt x="2944730" y="972966"/>
                </a:lnTo>
                <a:lnTo>
                  <a:pt x="2927553" y="930582"/>
                </a:lnTo>
                <a:lnTo>
                  <a:pt x="2909153" y="888841"/>
                </a:lnTo>
                <a:lnTo>
                  <a:pt x="2889551" y="847766"/>
                </a:lnTo>
                <a:lnTo>
                  <a:pt x="2868770" y="807379"/>
                </a:lnTo>
                <a:lnTo>
                  <a:pt x="2846833" y="767703"/>
                </a:lnTo>
                <a:lnTo>
                  <a:pt x="2823761" y="728759"/>
                </a:lnTo>
                <a:lnTo>
                  <a:pt x="2799577" y="690571"/>
                </a:lnTo>
                <a:lnTo>
                  <a:pt x="2774303" y="653160"/>
                </a:lnTo>
                <a:lnTo>
                  <a:pt x="2747962" y="616549"/>
                </a:lnTo>
                <a:lnTo>
                  <a:pt x="2720575" y="580760"/>
                </a:lnTo>
                <a:lnTo>
                  <a:pt x="2692166" y="545815"/>
                </a:lnTo>
                <a:lnTo>
                  <a:pt x="2662756" y="511737"/>
                </a:lnTo>
                <a:lnTo>
                  <a:pt x="2632368" y="478547"/>
                </a:lnTo>
                <a:lnTo>
                  <a:pt x="2601025" y="446270"/>
                </a:lnTo>
                <a:lnTo>
                  <a:pt x="2568747" y="414925"/>
                </a:lnTo>
                <a:lnTo>
                  <a:pt x="2535558" y="384537"/>
                </a:lnTo>
                <a:lnTo>
                  <a:pt x="2501481" y="355127"/>
                </a:lnTo>
                <a:lnTo>
                  <a:pt x="2466536" y="326717"/>
                </a:lnTo>
                <a:lnTo>
                  <a:pt x="2430747" y="299331"/>
                </a:lnTo>
                <a:lnTo>
                  <a:pt x="2394136" y="272989"/>
                </a:lnTo>
                <a:lnTo>
                  <a:pt x="2356726" y="247715"/>
                </a:lnTo>
                <a:lnTo>
                  <a:pt x="2318538" y="223531"/>
                </a:lnTo>
                <a:lnTo>
                  <a:pt x="2279594" y="200458"/>
                </a:lnTo>
                <a:lnTo>
                  <a:pt x="2239918" y="178520"/>
                </a:lnTo>
                <a:lnTo>
                  <a:pt x="2199532" y="157739"/>
                </a:lnTo>
                <a:lnTo>
                  <a:pt x="2158457" y="138137"/>
                </a:lnTo>
                <a:lnTo>
                  <a:pt x="2116717" y="119736"/>
                </a:lnTo>
                <a:lnTo>
                  <a:pt x="2074332" y="102559"/>
                </a:lnTo>
                <a:lnTo>
                  <a:pt x="2031327" y="86628"/>
                </a:lnTo>
                <a:lnTo>
                  <a:pt x="1987723" y="71965"/>
                </a:lnTo>
                <a:lnTo>
                  <a:pt x="1943542" y="58593"/>
                </a:lnTo>
                <a:lnTo>
                  <a:pt x="1898806" y="46534"/>
                </a:lnTo>
                <a:lnTo>
                  <a:pt x="1853539" y="35809"/>
                </a:lnTo>
                <a:lnTo>
                  <a:pt x="1807762" y="26443"/>
                </a:lnTo>
                <a:lnTo>
                  <a:pt x="1761497" y="18456"/>
                </a:lnTo>
                <a:lnTo>
                  <a:pt x="1714767" y="11871"/>
                </a:lnTo>
                <a:lnTo>
                  <a:pt x="1667595" y="6711"/>
                </a:lnTo>
                <a:lnTo>
                  <a:pt x="1620002" y="2997"/>
                </a:lnTo>
                <a:lnTo>
                  <a:pt x="1572011" y="753"/>
                </a:lnTo>
                <a:lnTo>
                  <a:pt x="1523644" y="0"/>
                </a:lnTo>
                <a:lnTo>
                  <a:pt x="1475277" y="753"/>
                </a:lnTo>
                <a:lnTo>
                  <a:pt x="1427286" y="2997"/>
                </a:lnTo>
                <a:lnTo>
                  <a:pt x="1379693" y="6711"/>
                </a:lnTo>
                <a:lnTo>
                  <a:pt x="1332520" y="11871"/>
                </a:lnTo>
                <a:lnTo>
                  <a:pt x="1285791" y="18456"/>
                </a:lnTo>
                <a:lnTo>
                  <a:pt x="1239526" y="26443"/>
                </a:lnTo>
                <a:lnTo>
                  <a:pt x="1193749" y="35809"/>
                </a:lnTo>
                <a:lnTo>
                  <a:pt x="1148482" y="46534"/>
                </a:lnTo>
                <a:lnTo>
                  <a:pt x="1103746" y="58593"/>
                </a:lnTo>
                <a:lnTo>
                  <a:pt x="1059565" y="71965"/>
                </a:lnTo>
                <a:lnTo>
                  <a:pt x="1015961" y="86628"/>
                </a:lnTo>
                <a:lnTo>
                  <a:pt x="972955" y="102559"/>
                </a:lnTo>
                <a:lnTo>
                  <a:pt x="930571" y="119736"/>
                </a:lnTo>
                <a:lnTo>
                  <a:pt x="888831" y="138137"/>
                </a:lnTo>
                <a:lnTo>
                  <a:pt x="847756" y="157739"/>
                </a:lnTo>
                <a:lnTo>
                  <a:pt x="807369" y="178520"/>
                </a:lnTo>
                <a:lnTo>
                  <a:pt x="767693" y="200458"/>
                </a:lnTo>
                <a:lnTo>
                  <a:pt x="728750" y="223531"/>
                </a:lnTo>
                <a:lnTo>
                  <a:pt x="690562" y="247715"/>
                </a:lnTo>
                <a:lnTo>
                  <a:pt x="653151" y="272989"/>
                </a:lnTo>
                <a:lnTo>
                  <a:pt x="616541" y="299331"/>
                </a:lnTo>
                <a:lnTo>
                  <a:pt x="580752" y="326717"/>
                </a:lnTo>
                <a:lnTo>
                  <a:pt x="545807" y="355127"/>
                </a:lnTo>
                <a:lnTo>
                  <a:pt x="511730" y="384537"/>
                </a:lnTo>
                <a:lnTo>
                  <a:pt x="478541" y="414925"/>
                </a:lnTo>
                <a:lnTo>
                  <a:pt x="446263" y="446270"/>
                </a:lnTo>
                <a:lnTo>
                  <a:pt x="414919" y="478547"/>
                </a:lnTo>
                <a:lnTo>
                  <a:pt x="384531" y="511737"/>
                </a:lnTo>
                <a:lnTo>
                  <a:pt x="355122" y="545815"/>
                </a:lnTo>
                <a:lnTo>
                  <a:pt x="326712" y="580760"/>
                </a:lnTo>
                <a:lnTo>
                  <a:pt x="299326" y="616549"/>
                </a:lnTo>
                <a:lnTo>
                  <a:pt x="272985" y="653160"/>
                </a:lnTo>
                <a:lnTo>
                  <a:pt x="247711" y="690571"/>
                </a:lnTo>
                <a:lnTo>
                  <a:pt x="223527" y="728759"/>
                </a:lnTo>
                <a:lnTo>
                  <a:pt x="200455" y="767703"/>
                </a:lnTo>
                <a:lnTo>
                  <a:pt x="178518" y="807379"/>
                </a:lnTo>
                <a:lnTo>
                  <a:pt x="157737" y="847766"/>
                </a:lnTo>
                <a:lnTo>
                  <a:pt x="138135" y="888841"/>
                </a:lnTo>
                <a:lnTo>
                  <a:pt x="119735" y="930582"/>
                </a:lnTo>
                <a:lnTo>
                  <a:pt x="102558" y="972966"/>
                </a:lnTo>
                <a:lnTo>
                  <a:pt x="86627" y="1015972"/>
                </a:lnTo>
                <a:lnTo>
                  <a:pt x="71964" y="1059577"/>
                </a:lnTo>
                <a:lnTo>
                  <a:pt x="58592" y="1103758"/>
                </a:lnTo>
                <a:lnTo>
                  <a:pt x="46533" y="1148494"/>
                </a:lnTo>
                <a:lnTo>
                  <a:pt x="35809" y="1193761"/>
                </a:lnTo>
                <a:lnTo>
                  <a:pt x="26442" y="1239538"/>
                </a:lnTo>
                <a:lnTo>
                  <a:pt x="18455" y="1285803"/>
                </a:lnTo>
                <a:lnTo>
                  <a:pt x="11871" y="1332533"/>
                </a:lnTo>
                <a:lnTo>
                  <a:pt x="6711" y="1379705"/>
                </a:lnTo>
                <a:lnTo>
                  <a:pt x="2997" y="1427298"/>
                </a:lnTo>
                <a:lnTo>
                  <a:pt x="753" y="1475290"/>
                </a:lnTo>
                <a:lnTo>
                  <a:pt x="0" y="1523657"/>
                </a:lnTo>
                <a:lnTo>
                  <a:pt x="753" y="1572023"/>
                </a:lnTo>
                <a:lnTo>
                  <a:pt x="2997" y="1620013"/>
                </a:lnTo>
                <a:lnTo>
                  <a:pt x="6711" y="1667606"/>
                </a:lnTo>
                <a:lnTo>
                  <a:pt x="11871" y="1714778"/>
                </a:lnTo>
                <a:lnTo>
                  <a:pt x="18455" y="1761507"/>
                </a:lnTo>
                <a:lnTo>
                  <a:pt x="26442" y="1807771"/>
                </a:lnTo>
                <a:lnTo>
                  <a:pt x="35809" y="1853548"/>
                </a:lnTo>
                <a:lnTo>
                  <a:pt x="46533" y="1898815"/>
                </a:lnTo>
                <a:lnTo>
                  <a:pt x="58592" y="1943550"/>
                </a:lnTo>
                <a:lnTo>
                  <a:pt x="71964" y="1987731"/>
                </a:lnTo>
                <a:lnTo>
                  <a:pt x="86627" y="2031335"/>
                </a:lnTo>
                <a:lnTo>
                  <a:pt x="102558" y="2074340"/>
                </a:lnTo>
                <a:lnTo>
                  <a:pt x="119735" y="2116724"/>
                </a:lnTo>
                <a:lnTo>
                  <a:pt x="138135" y="2158464"/>
                </a:lnTo>
                <a:lnTo>
                  <a:pt x="157737" y="2199539"/>
                </a:lnTo>
                <a:lnTo>
                  <a:pt x="178518" y="2239926"/>
                </a:lnTo>
                <a:lnTo>
                  <a:pt x="200455" y="2279602"/>
                </a:lnTo>
                <a:lnTo>
                  <a:pt x="223527" y="2318545"/>
                </a:lnTo>
                <a:lnTo>
                  <a:pt x="247711" y="2356733"/>
                </a:lnTo>
                <a:lnTo>
                  <a:pt x="272985" y="2394144"/>
                </a:lnTo>
                <a:lnTo>
                  <a:pt x="299326" y="2430754"/>
                </a:lnTo>
                <a:lnTo>
                  <a:pt x="326712" y="2466543"/>
                </a:lnTo>
                <a:lnTo>
                  <a:pt x="355122" y="2501488"/>
                </a:lnTo>
                <a:lnTo>
                  <a:pt x="384531" y="2535566"/>
                </a:lnTo>
                <a:lnTo>
                  <a:pt x="414919" y="2568755"/>
                </a:lnTo>
                <a:lnTo>
                  <a:pt x="446263" y="2601033"/>
                </a:lnTo>
                <a:lnTo>
                  <a:pt x="478541" y="2632377"/>
                </a:lnTo>
                <a:lnTo>
                  <a:pt x="511730" y="2662765"/>
                </a:lnTo>
                <a:lnTo>
                  <a:pt x="545807" y="2692175"/>
                </a:lnTo>
                <a:lnTo>
                  <a:pt x="580752" y="2720584"/>
                </a:lnTo>
                <a:lnTo>
                  <a:pt x="616541" y="2747971"/>
                </a:lnTo>
                <a:lnTo>
                  <a:pt x="653151" y="2774312"/>
                </a:lnTo>
                <a:lnTo>
                  <a:pt x="690562" y="2799586"/>
                </a:lnTo>
                <a:lnTo>
                  <a:pt x="728750" y="2823771"/>
                </a:lnTo>
                <a:lnTo>
                  <a:pt x="767693" y="2846843"/>
                </a:lnTo>
                <a:lnTo>
                  <a:pt x="807369" y="2868780"/>
                </a:lnTo>
                <a:lnTo>
                  <a:pt x="847756" y="2889561"/>
                </a:lnTo>
                <a:lnTo>
                  <a:pt x="888831" y="2909164"/>
                </a:lnTo>
                <a:lnTo>
                  <a:pt x="930571" y="2927564"/>
                </a:lnTo>
                <a:lnTo>
                  <a:pt x="972955" y="2944741"/>
                </a:lnTo>
                <a:lnTo>
                  <a:pt x="1015961" y="2960672"/>
                </a:lnTo>
                <a:lnTo>
                  <a:pt x="1059565" y="2975335"/>
                </a:lnTo>
                <a:lnTo>
                  <a:pt x="1103746" y="2988708"/>
                </a:lnTo>
                <a:lnTo>
                  <a:pt x="1148482" y="3000767"/>
                </a:lnTo>
                <a:lnTo>
                  <a:pt x="1193749" y="3011491"/>
                </a:lnTo>
                <a:lnTo>
                  <a:pt x="1239526" y="3020858"/>
                </a:lnTo>
                <a:lnTo>
                  <a:pt x="1285791" y="3028845"/>
                </a:lnTo>
                <a:lnTo>
                  <a:pt x="1332520" y="3035430"/>
                </a:lnTo>
                <a:lnTo>
                  <a:pt x="1379693" y="3040590"/>
                </a:lnTo>
                <a:lnTo>
                  <a:pt x="1427286" y="3044303"/>
                </a:lnTo>
                <a:lnTo>
                  <a:pt x="1475277" y="3046548"/>
                </a:lnTo>
                <a:lnTo>
                  <a:pt x="1523644" y="304730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F41975A4-94D2-414F-B779-ECBD27B700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2961" y="385516"/>
            <a:ext cx="2680060" cy="2564568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13A538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82" name="Segnaposto testo 63">
            <a:extLst>
              <a:ext uri="{FF2B5EF4-FFF2-40B4-BE49-F238E27FC236}">
                <a16:creationId xmlns:a16="http://schemas.microsoft.com/office/drawing/2014/main" id="{3C718D7D-7071-4F61-9089-09DBC652C3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42109" y="3660825"/>
            <a:ext cx="5218926" cy="353688"/>
          </a:xfrm>
        </p:spPr>
        <p:txBody>
          <a:bodyPr/>
          <a:lstStyle>
            <a:lvl1pPr algn="ctr"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/>
              <a:t>Descrittivo</a:t>
            </a:r>
          </a:p>
        </p:txBody>
      </p:sp>
      <p:grpSp>
        <p:nvGrpSpPr>
          <p:cNvPr id="83" name="object 3">
            <a:extLst>
              <a:ext uri="{FF2B5EF4-FFF2-40B4-BE49-F238E27FC236}">
                <a16:creationId xmlns:a16="http://schemas.microsoft.com/office/drawing/2014/main" id="{22821613-C7BC-427B-9C27-0339799A563A}"/>
              </a:ext>
            </a:extLst>
          </p:cNvPr>
          <p:cNvGrpSpPr/>
          <p:nvPr userDrawn="1"/>
        </p:nvGrpSpPr>
        <p:grpSpPr>
          <a:xfrm>
            <a:off x="7150913" y="4721048"/>
            <a:ext cx="501554" cy="495950"/>
            <a:chOff x="6970341" y="3148293"/>
            <a:chExt cx="568325" cy="561975"/>
          </a:xfrm>
        </p:grpSpPr>
        <p:sp>
          <p:nvSpPr>
            <p:cNvPr id="84" name="object 4">
              <a:extLst>
                <a:ext uri="{FF2B5EF4-FFF2-40B4-BE49-F238E27FC236}">
                  <a16:creationId xmlns:a16="http://schemas.microsoft.com/office/drawing/2014/main" id="{8D0A7527-4970-40AC-900C-7427F47E31E3}"/>
                </a:ext>
              </a:extLst>
            </p:cNvPr>
            <p:cNvSpPr/>
            <p:nvPr/>
          </p:nvSpPr>
          <p:spPr>
            <a:xfrm>
              <a:off x="6970341" y="3148293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0DDA909D-D136-484F-96BF-6E637EB67DE9}"/>
                </a:ext>
              </a:extLst>
            </p:cNvPr>
            <p:cNvSpPr/>
            <p:nvPr/>
          </p:nvSpPr>
          <p:spPr>
            <a:xfrm>
              <a:off x="7065602" y="3282821"/>
              <a:ext cx="377825" cy="302260"/>
            </a:xfrm>
            <a:custGeom>
              <a:avLst/>
              <a:gdLst/>
              <a:ahLst/>
              <a:cxnLst/>
              <a:rect l="l" t="t" r="r" b="b"/>
              <a:pathLst>
                <a:path w="377825" h="302260">
                  <a:moveTo>
                    <a:pt x="261569" y="0"/>
                  </a:moveTo>
                  <a:lnTo>
                    <a:pt x="231412" y="5996"/>
                  </a:lnTo>
                  <a:lnTo>
                    <a:pt x="206782" y="22347"/>
                  </a:lnTo>
                  <a:lnTo>
                    <a:pt x="190176" y="46596"/>
                  </a:lnTo>
                  <a:lnTo>
                    <a:pt x="184086" y="76288"/>
                  </a:lnTo>
                  <a:lnTo>
                    <a:pt x="184086" y="82270"/>
                  </a:lnTo>
                  <a:lnTo>
                    <a:pt x="184772" y="88061"/>
                  </a:lnTo>
                  <a:lnTo>
                    <a:pt x="186067" y="93675"/>
                  </a:lnTo>
                  <a:lnTo>
                    <a:pt x="139314" y="86364"/>
                  </a:lnTo>
                  <a:lnTo>
                    <a:pt x="96383" y="69927"/>
                  </a:lnTo>
                  <a:lnTo>
                    <a:pt x="58362" y="45435"/>
                  </a:lnTo>
                  <a:lnTo>
                    <a:pt x="26339" y="13957"/>
                  </a:lnTo>
                  <a:lnTo>
                    <a:pt x="21891" y="22736"/>
                  </a:lnTo>
                  <a:lnTo>
                    <a:pt x="18592" y="32115"/>
                  </a:lnTo>
                  <a:lnTo>
                    <a:pt x="16542" y="42003"/>
                  </a:lnTo>
                  <a:lnTo>
                    <a:pt x="15836" y="52311"/>
                  </a:lnTo>
                  <a:lnTo>
                    <a:pt x="18304" y="71468"/>
                  </a:lnTo>
                  <a:lnTo>
                    <a:pt x="25290" y="88846"/>
                  </a:lnTo>
                  <a:lnTo>
                    <a:pt x="36169" y="103828"/>
                  </a:lnTo>
                  <a:lnTo>
                    <a:pt x="50317" y="115798"/>
                  </a:lnTo>
                  <a:lnTo>
                    <a:pt x="40949" y="114945"/>
                  </a:lnTo>
                  <a:lnTo>
                    <a:pt x="31927" y="113025"/>
                  </a:lnTo>
                  <a:lnTo>
                    <a:pt x="23324" y="110106"/>
                  </a:lnTo>
                  <a:lnTo>
                    <a:pt x="15214" y="106260"/>
                  </a:lnTo>
                  <a:lnTo>
                    <a:pt x="15565" y="114448"/>
                  </a:lnTo>
                  <a:lnTo>
                    <a:pt x="29725" y="151606"/>
                  </a:lnTo>
                  <a:lnTo>
                    <a:pt x="77393" y="182054"/>
                  </a:lnTo>
                  <a:lnTo>
                    <a:pt x="70865" y="183769"/>
                  </a:lnTo>
                  <a:lnTo>
                    <a:pt x="64046" y="184721"/>
                  </a:lnTo>
                  <a:lnTo>
                    <a:pt x="51968" y="184721"/>
                  </a:lnTo>
                  <a:lnTo>
                    <a:pt x="47116" y="184238"/>
                  </a:lnTo>
                  <a:lnTo>
                    <a:pt x="42367" y="183337"/>
                  </a:lnTo>
                  <a:lnTo>
                    <a:pt x="53087" y="204314"/>
                  </a:lnTo>
                  <a:lnTo>
                    <a:pt x="69567" y="220964"/>
                  </a:lnTo>
                  <a:lnTo>
                    <a:pt x="90548" y="232046"/>
                  </a:lnTo>
                  <a:lnTo>
                    <a:pt x="114769" y="236321"/>
                  </a:lnTo>
                  <a:lnTo>
                    <a:pt x="93645" y="250062"/>
                  </a:lnTo>
                  <a:lnTo>
                    <a:pt x="70315" y="260330"/>
                  </a:lnTo>
                  <a:lnTo>
                    <a:pt x="45148" y="266761"/>
                  </a:lnTo>
                  <a:lnTo>
                    <a:pt x="18516" y="268986"/>
                  </a:lnTo>
                  <a:lnTo>
                    <a:pt x="12242" y="268986"/>
                  </a:lnTo>
                  <a:lnTo>
                    <a:pt x="6095" y="268630"/>
                  </a:lnTo>
                  <a:lnTo>
                    <a:pt x="0" y="267919"/>
                  </a:lnTo>
                  <a:lnTo>
                    <a:pt x="26902" y="282404"/>
                  </a:lnTo>
                  <a:lnTo>
                    <a:pt x="55886" y="293173"/>
                  </a:lnTo>
                  <a:lnTo>
                    <a:pt x="86632" y="299883"/>
                  </a:lnTo>
                  <a:lnTo>
                    <a:pt x="118821" y="302196"/>
                  </a:lnTo>
                  <a:lnTo>
                    <a:pt x="175470" y="295576"/>
                  </a:lnTo>
                  <a:lnTo>
                    <a:pt x="224108" y="277210"/>
                  </a:lnTo>
                  <a:lnTo>
                    <a:pt x="264512" y="249345"/>
                  </a:lnTo>
                  <a:lnTo>
                    <a:pt x="296455" y="214224"/>
                  </a:lnTo>
                  <a:lnTo>
                    <a:pt x="319713" y="174091"/>
                  </a:lnTo>
                  <a:lnTo>
                    <a:pt x="334060" y="131191"/>
                  </a:lnTo>
                  <a:lnTo>
                    <a:pt x="339267" y="78536"/>
                  </a:lnTo>
                  <a:lnTo>
                    <a:pt x="339128" y="75260"/>
                  </a:lnTo>
                  <a:lnTo>
                    <a:pt x="350088" y="66710"/>
                  </a:lnTo>
                  <a:lnTo>
                    <a:pt x="360232" y="57227"/>
                  </a:lnTo>
                  <a:lnTo>
                    <a:pt x="369485" y="46890"/>
                  </a:lnTo>
                  <a:lnTo>
                    <a:pt x="377774" y="35775"/>
                  </a:lnTo>
                  <a:lnTo>
                    <a:pt x="367165" y="39953"/>
                  </a:lnTo>
                  <a:lnTo>
                    <a:pt x="356195" y="43362"/>
                  </a:lnTo>
                  <a:lnTo>
                    <a:pt x="344889" y="45978"/>
                  </a:lnTo>
                  <a:lnTo>
                    <a:pt x="333273" y="47777"/>
                  </a:lnTo>
                  <a:lnTo>
                    <a:pt x="344537" y="39707"/>
                  </a:lnTo>
                  <a:lnTo>
                    <a:pt x="354141" y="29818"/>
                  </a:lnTo>
                  <a:lnTo>
                    <a:pt x="361832" y="18354"/>
                  </a:lnTo>
                  <a:lnTo>
                    <a:pt x="367360" y="5562"/>
                  </a:lnTo>
                  <a:lnTo>
                    <a:pt x="355832" y="11667"/>
                  </a:lnTo>
                  <a:lnTo>
                    <a:pt x="343746" y="16822"/>
                  </a:lnTo>
                  <a:lnTo>
                    <a:pt x="331157" y="20980"/>
                  </a:lnTo>
                  <a:lnTo>
                    <a:pt x="318122" y="24091"/>
                  </a:lnTo>
                  <a:lnTo>
                    <a:pt x="306462" y="14069"/>
                  </a:lnTo>
                  <a:lnTo>
                    <a:pt x="292908" y="6483"/>
                  </a:lnTo>
                  <a:lnTo>
                    <a:pt x="277822" y="1678"/>
                  </a:lnTo>
                  <a:lnTo>
                    <a:pt x="261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6">
            <a:extLst>
              <a:ext uri="{FF2B5EF4-FFF2-40B4-BE49-F238E27FC236}">
                <a16:creationId xmlns:a16="http://schemas.microsoft.com/office/drawing/2014/main" id="{395264C3-57EC-4377-ABC4-45FC167A2ED3}"/>
              </a:ext>
            </a:extLst>
          </p:cNvPr>
          <p:cNvGrpSpPr/>
          <p:nvPr userDrawn="1"/>
        </p:nvGrpSpPr>
        <p:grpSpPr>
          <a:xfrm>
            <a:off x="7179511" y="4080153"/>
            <a:ext cx="501554" cy="495950"/>
            <a:chOff x="6998939" y="2086324"/>
            <a:chExt cx="568325" cy="561975"/>
          </a:xfrm>
        </p:grpSpPr>
        <p:sp>
          <p:nvSpPr>
            <p:cNvPr id="87" name="object 7">
              <a:extLst>
                <a:ext uri="{FF2B5EF4-FFF2-40B4-BE49-F238E27FC236}">
                  <a16:creationId xmlns:a16="http://schemas.microsoft.com/office/drawing/2014/main" id="{B7CD6A9B-AFB3-4389-B2EF-C432D19A66FE}"/>
                </a:ext>
              </a:extLst>
            </p:cNvPr>
            <p:cNvSpPr/>
            <p:nvPr/>
          </p:nvSpPr>
          <p:spPr>
            <a:xfrm>
              <a:off x="6998939" y="2086324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4" y="5508"/>
                  </a:lnTo>
                  <a:lnTo>
                    <a:pt x="182877" y="19028"/>
                  </a:lnTo>
                  <a:lnTo>
                    <a:pt x="140239" y="39811"/>
                  </a:lnTo>
                  <a:lnTo>
                    <a:pt x="102047" y="67108"/>
                  </a:lnTo>
                  <a:lnTo>
                    <a:pt x="69020" y="100171"/>
                  </a:lnTo>
                  <a:lnTo>
                    <a:pt x="41874" y="138251"/>
                  </a:lnTo>
                  <a:lnTo>
                    <a:pt x="21327" y="180599"/>
                  </a:lnTo>
                  <a:lnTo>
                    <a:pt x="8095" y="226467"/>
                  </a:lnTo>
                  <a:lnTo>
                    <a:pt x="2895" y="275107"/>
                  </a:lnTo>
                  <a:lnTo>
                    <a:pt x="0" y="560959"/>
                  </a:lnTo>
                  <a:lnTo>
                    <a:pt x="218774" y="561882"/>
                  </a:lnTo>
                  <a:lnTo>
                    <a:pt x="260055" y="561651"/>
                  </a:lnTo>
                  <a:lnTo>
                    <a:pt x="338257" y="556154"/>
                  </a:lnTo>
                  <a:lnTo>
                    <a:pt x="381491" y="544451"/>
                  </a:lnTo>
                  <a:lnTo>
                    <a:pt x="421628" y="526442"/>
                  </a:lnTo>
                  <a:lnTo>
                    <a:pt x="458100" y="502719"/>
                  </a:lnTo>
                  <a:lnTo>
                    <a:pt x="490340" y="473871"/>
                  </a:lnTo>
                  <a:lnTo>
                    <a:pt x="517781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">
              <a:extLst>
                <a:ext uri="{FF2B5EF4-FFF2-40B4-BE49-F238E27FC236}">
                  <a16:creationId xmlns:a16="http://schemas.microsoft.com/office/drawing/2014/main" id="{D2CDCB8B-01EA-425D-BEB8-7BCD23E96DEB}"/>
                </a:ext>
              </a:extLst>
            </p:cNvPr>
            <p:cNvSpPr/>
            <p:nvPr/>
          </p:nvSpPr>
          <p:spPr>
            <a:xfrm>
              <a:off x="7043682" y="2170196"/>
              <a:ext cx="462280" cy="402590"/>
            </a:xfrm>
            <a:custGeom>
              <a:avLst/>
              <a:gdLst/>
              <a:ahLst/>
              <a:cxnLst/>
              <a:rect l="l" t="t" r="r" b="b"/>
              <a:pathLst>
                <a:path w="462279" h="402589">
                  <a:moveTo>
                    <a:pt x="351903" y="0"/>
                  </a:moveTo>
                  <a:lnTo>
                    <a:pt x="23811" y="110012"/>
                  </a:lnTo>
                  <a:lnTo>
                    <a:pt x="0" y="141112"/>
                  </a:lnTo>
                  <a:lnTo>
                    <a:pt x="1840" y="155046"/>
                  </a:lnTo>
                  <a:lnTo>
                    <a:pt x="78739" y="378363"/>
                  </a:lnTo>
                  <a:lnTo>
                    <a:pt x="85845" y="390456"/>
                  </a:lnTo>
                  <a:lnTo>
                    <a:pt x="96689" y="398640"/>
                  </a:lnTo>
                  <a:lnTo>
                    <a:pt x="109816" y="402178"/>
                  </a:lnTo>
                  <a:lnTo>
                    <a:pt x="123773" y="400334"/>
                  </a:lnTo>
                  <a:lnTo>
                    <a:pt x="193261" y="376407"/>
                  </a:lnTo>
                  <a:lnTo>
                    <a:pt x="120712" y="376407"/>
                  </a:lnTo>
                  <a:lnTo>
                    <a:pt x="125760" y="366057"/>
                  </a:lnTo>
                  <a:lnTo>
                    <a:pt x="99478" y="366057"/>
                  </a:lnTo>
                  <a:lnTo>
                    <a:pt x="25729" y="151871"/>
                  </a:lnTo>
                  <a:lnTo>
                    <a:pt x="80092" y="151871"/>
                  </a:lnTo>
                  <a:lnTo>
                    <a:pt x="36232" y="130713"/>
                  </a:lnTo>
                  <a:lnTo>
                    <a:pt x="341007" y="25773"/>
                  </a:lnTo>
                  <a:lnTo>
                    <a:pt x="383658" y="25773"/>
                  </a:lnTo>
                  <a:lnTo>
                    <a:pt x="382980" y="23804"/>
                  </a:lnTo>
                  <a:lnTo>
                    <a:pt x="375874" y="11713"/>
                  </a:lnTo>
                  <a:lnTo>
                    <a:pt x="365030" y="3533"/>
                  </a:lnTo>
                  <a:lnTo>
                    <a:pt x="351903" y="0"/>
                  </a:lnTo>
                  <a:close/>
                </a:path>
                <a:path w="462279" h="402589">
                  <a:moveTo>
                    <a:pt x="335598" y="201249"/>
                  </a:moveTo>
                  <a:lnTo>
                    <a:pt x="281710" y="201249"/>
                  </a:lnTo>
                  <a:lnTo>
                    <a:pt x="425601" y="271429"/>
                  </a:lnTo>
                  <a:lnTo>
                    <a:pt x="120712" y="376407"/>
                  </a:lnTo>
                  <a:lnTo>
                    <a:pt x="193261" y="376407"/>
                  </a:lnTo>
                  <a:lnTo>
                    <a:pt x="437908" y="292168"/>
                  </a:lnTo>
                  <a:lnTo>
                    <a:pt x="450001" y="285062"/>
                  </a:lnTo>
                  <a:lnTo>
                    <a:pt x="458185" y="274218"/>
                  </a:lnTo>
                  <a:lnTo>
                    <a:pt x="461723" y="261091"/>
                  </a:lnTo>
                  <a:lnTo>
                    <a:pt x="460283" y="250194"/>
                  </a:lnTo>
                  <a:lnTo>
                    <a:pt x="435952" y="250194"/>
                  </a:lnTo>
                  <a:lnTo>
                    <a:pt x="335598" y="201249"/>
                  </a:lnTo>
                  <a:close/>
                </a:path>
                <a:path w="462279" h="402589">
                  <a:moveTo>
                    <a:pt x="80092" y="151871"/>
                  </a:moveTo>
                  <a:lnTo>
                    <a:pt x="25729" y="151871"/>
                  </a:lnTo>
                  <a:lnTo>
                    <a:pt x="170001" y="221467"/>
                  </a:lnTo>
                  <a:lnTo>
                    <a:pt x="99478" y="366057"/>
                  </a:lnTo>
                  <a:lnTo>
                    <a:pt x="125760" y="366057"/>
                  </a:lnTo>
                  <a:lnTo>
                    <a:pt x="191274" y="231729"/>
                  </a:lnTo>
                  <a:lnTo>
                    <a:pt x="266841" y="231729"/>
                  </a:lnTo>
                  <a:lnTo>
                    <a:pt x="267808" y="229747"/>
                  </a:lnTo>
                  <a:lnTo>
                    <a:pt x="241528" y="229747"/>
                  </a:lnTo>
                  <a:lnTo>
                    <a:pt x="80092" y="151871"/>
                  </a:lnTo>
                  <a:close/>
                </a:path>
                <a:path w="462279" h="402589">
                  <a:moveTo>
                    <a:pt x="266841" y="231729"/>
                  </a:moveTo>
                  <a:lnTo>
                    <a:pt x="191274" y="231729"/>
                  </a:lnTo>
                  <a:lnTo>
                    <a:pt x="247712" y="258957"/>
                  </a:lnTo>
                  <a:lnTo>
                    <a:pt x="254748" y="256519"/>
                  </a:lnTo>
                  <a:lnTo>
                    <a:pt x="266841" y="231729"/>
                  </a:lnTo>
                  <a:close/>
                </a:path>
                <a:path w="462279" h="402589">
                  <a:moveTo>
                    <a:pt x="387222" y="36123"/>
                  </a:moveTo>
                  <a:lnTo>
                    <a:pt x="362241" y="36123"/>
                  </a:lnTo>
                  <a:lnTo>
                    <a:pt x="435952" y="250194"/>
                  </a:lnTo>
                  <a:lnTo>
                    <a:pt x="460283" y="250194"/>
                  </a:lnTo>
                  <a:lnTo>
                    <a:pt x="459879" y="247134"/>
                  </a:lnTo>
                  <a:lnTo>
                    <a:pt x="387222" y="36123"/>
                  </a:lnTo>
                  <a:close/>
                </a:path>
                <a:path w="462279" h="402589">
                  <a:moveTo>
                    <a:pt x="383658" y="25773"/>
                  </a:moveTo>
                  <a:lnTo>
                    <a:pt x="341007" y="25773"/>
                  </a:lnTo>
                  <a:lnTo>
                    <a:pt x="241528" y="229747"/>
                  </a:lnTo>
                  <a:lnTo>
                    <a:pt x="267808" y="229747"/>
                  </a:lnTo>
                  <a:lnTo>
                    <a:pt x="281710" y="201249"/>
                  </a:lnTo>
                  <a:lnTo>
                    <a:pt x="335598" y="201249"/>
                  </a:lnTo>
                  <a:lnTo>
                    <a:pt x="292061" y="180014"/>
                  </a:lnTo>
                  <a:lnTo>
                    <a:pt x="362241" y="36123"/>
                  </a:lnTo>
                  <a:lnTo>
                    <a:pt x="387222" y="36123"/>
                  </a:lnTo>
                  <a:lnTo>
                    <a:pt x="383658" y="2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11">
            <a:extLst>
              <a:ext uri="{FF2B5EF4-FFF2-40B4-BE49-F238E27FC236}">
                <a16:creationId xmlns:a16="http://schemas.microsoft.com/office/drawing/2014/main" id="{1441F3DA-4149-4D62-BA0E-D0FCC72D789B}"/>
              </a:ext>
            </a:extLst>
          </p:cNvPr>
          <p:cNvGrpSpPr/>
          <p:nvPr userDrawn="1"/>
        </p:nvGrpSpPr>
        <p:grpSpPr>
          <a:xfrm>
            <a:off x="7150910" y="5361943"/>
            <a:ext cx="501554" cy="495950"/>
            <a:chOff x="6970338" y="4210262"/>
            <a:chExt cx="568325" cy="561975"/>
          </a:xfrm>
        </p:grpSpPr>
        <p:sp>
          <p:nvSpPr>
            <p:cNvPr id="90" name="object 12">
              <a:extLst>
                <a:ext uri="{FF2B5EF4-FFF2-40B4-BE49-F238E27FC236}">
                  <a16:creationId xmlns:a16="http://schemas.microsoft.com/office/drawing/2014/main" id="{64605BB7-7CD5-49EC-A7C0-FC6EEF8C0984}"/>
                </a:ext>
              </a:extLst>
            </p:cNvPr>
            <p:cNvSpPr/>
            <p:nvPr/>
          </p:nvSpPr>
          <p:spPr>
            <a:xfrm>
              <a:off x="6970338" y="4210262"/>
              <a:ext cx="568325" cy="561975"/>
            </a:xfrm>
            <a:custGeom>
              <a:avLst/>
              <a:gdLst/>
              <a:ahLst/>
              <a:cxnLst/>
              <a:rect l="l" t="t" r="r" b="b"/>
              <a:pathLst>
                <a:path w="568325" h="561975">
                  <a:moveTo>
                    <a:pt x="278625" y="0"/>
                  </a:moveTo>
                  <a:lnTo>
                    <a:pt x="229245" y="5508"/>
                  </a:lnTo>
                  <a:lnTo>
                    <a:pt x="182878" y="19028"/>
                  </a:lnTo>
                  <a:lnTo>
                    <a:pt x="140241" y="39811"/>
                  </a:lnTo>
                  <a:lnTo>
                    <a:pt x="102052" y="67108"/>
                  </a:lnTo>
                  <a:lnTo>
                    <a:pt x="69025" y="100171"/>
                  </a:lnTo>
                  <a:lnTo>
                    <a:pt x="41880" y="138251"/>
                  </a:lnTo>
                  <a:lnTo>
                    <a:pt x="21332" y="180599"/>
                  </a:lnTo>
                  <a:lnTo>
                    <a:pt x="8098" y="226467"/>
                  </a:lnTo>
                  <a:lnTo>
                    <a:pt x="2895" y="275107"/>
                  </a:lnTo>
                  <a:lnTo>
                    <a:pt x="0" y="560958"/>
                  </a:lnTo>
                  <a:lnTo>
                    <a:pt x="218776" y="561882"/>
                  </a:lnTo>
                  <a:lnTo>
                    <a:pt x="260061" y="561651"/>
                  </a:lnTo>
                  <a:lnTo>
                    <a:pt x="338267" y="556154"/>
                  </a:lnTo>
                  <a:lnTo>
                    <a:pt x="381498" y="544451"/>
                  </a:lnTo>
                  <a:lnTo>
                    <a:pt x="421632" y="526442"/>
                  </a:lnTo>
                  <a:lnTo>
                    <a:pt x="458103" y="502719"/>
                  </a:lnTo>
                  <a:lnTo>
                    <a:pt x="490342" y="473871"/>
                  </a:lnTo>
                  <a:lnTo>
                    <a:pt x="517782" y="440493"/>
                  </a:lnTo>
                  <a:lnTo>
                    <a:pt x="539856" y="403174"/>
                  </a:lnTo>
                  <a:lnTo>
                    <a:pt x="555997" y="362507"/>
                  </a:lnTo>
                  <a:lnTo>
                    <a:pt x="565638" y="319083"/>
                  </a:lnTo>
                  <a:lnTo>
                    <a:pt x="568210" y="273494"/>
                  </a:lnTo>
                  <a:lnTo>
                    <a:pt x="567867" y="266357"/>
                  </a:lnTo>
                  <a:lnTo>
                    <a:pt x="561012" y="217196"/>
                  </a:lnTo>
                  <a:lnTo>
                    <a:pt x="546018" y="171207"/>
                  </a:lnTo>
                  <a:lnTo>
                    <a:pt x="523666" y="129125"/>
                  </a:lnTo>
                  <a:lnTo>
                    <a:pt x="494734" y="91688"/>
                  </a:lnTo>
                  <a:lnTo>
                    <a:pt x="460000" y="59634"/>
                  </a:lnTo>
                  <a:lnTo>
                    <a:pt x="420243" y="33701"/>
                  </a:lnTo>
                  <a:lnTo>
                    <a:pt x="376243" y="14626"/>
                  </a:lnTo>
                  <a:lnTo>
                    <a:pt x="328777" y="3146"/>
                  </a:lnTo>
                  <a:lnTo>
                    <a:pt x="278625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>
              <a:extLst>
                <a:ext uri="{FF2B5EF4-FFF2-40B4-BE49-F238E27FC236}">
                  <a16:creationId xmlns:a16="http://schemas.microsoft.com/office/drawing/2014/main" id="{A8E6379B-9D3B-417B-BB02-DB3B7BC2D45E}"/>
                </a:ext>
              </a:extLst>
            </p:cNvPr>
            <p:cNvSpPr/>
            <p:nvPr/>
          </p:nvSpPr>
          <p:spPr>
            <a:xfrm>
              <a:off x="7105942" y="4422228"/>
              <a:ext cx="73660" cy="209550"/>
            </a:xfrm>
            <a:custGeom>
              <a:avLst/>
              <a:gdLst/>
              <a:ahLst/>
              <a:cxnLst/>
              <a:rect l="l" t="t" r="r" b="b"/>
              <a:pathLst>
                <a:path w="73659" h="209550">
                  <a:moveTo>
                    <a:pt x="7352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0" y="209550"/>
                  </a:lnTo>
                  <a:lnTo>
                    <a:pt x="73520" y="209550"/>
                  </a:lnTo>
                  <a:lnTo>
                    <a:pt x="73520" y="55880"/>
                  </a:lnTo>
                  <a:lnTo>
                    <a:pt x="73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4">
              <a:extLst>
                <a:ext uri="{FF2B5EF4-FFF2-40B4-BE49-F238E27FC236}">
                  <a16:creationId xmlns:a16="http://schemas.microsoft.com/office/drawing/2014/main" id="{2BA7EE51-E303-4AE6-B870-8EEF45E1FFAE}"/>
                </a:ext>
              </a:extLst>
            </p:cNvPr>
            <p:cNvSpPr/>
            <p:nvPr/>
          </p:nvSpPr>
          <p:spPr>
            <a:xfrm>
              <a:off x="7105946" y="4317358"/>
              <a:ext cx="73520" cy="73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5">
              <a:extLst>
                <a:ext uri="{FF2B5EF4-FFF2-40B4-BE49-F238E27FC236}">
                  <a16:creationId xmlns:a16="http://schemas.microsoft.com/office/drawing/2014/main" id="{889B2BBC-8D74-4F8E-8288-050FCCA1830C}"/>
                </a:ext>
              </a:extLst>
            </p:cNvPr>
            <p:cNvSpPr/>
            <p:nvPr/>
          </p:nvSpPr>
          <p:spPr>
            <a:xfrm>
              <a:off x="7221467" y="4422374"/>
              <a:ext cx="199504" cy="210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Segnaposto testo 59">
            <a:extLst>
              <a:ext uri="{FF2B5EF4-FFF2-40B4-BE49-F238E27FC236}">
                <a16:creationId xmlns:a16="http://schemas.microsoft.com/office/drawing/2014/main" id="{66972CC0-7985-424D-80F7-F38E78F8B4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4665" y="4138591"/>
            <a:ext cx="3595231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/>
              <a:t>mail</a:t>
            </a:r>
          </a:p>
        </p:txBody>
      </p:sp>
      <p:sp>
        <p:nvSpPr>
          <p:cNvPr id="95" name="Segnaposto testo 59">
            <a:extLst>
              <a:ext uri="{FF2B5EF4-FFF2-40B4-BE49-F238E27FC236}">
                <a16:creationId xmlns:a16="http://schemas.microsoft.com/office/drawing/2014/main" id="{7096A503-7DCA-44C5-A514-69BF52527D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4667" y="4779486"/>
            <a:ext cx="3595229" cy="37907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twitter</a:t>
            </a:r>
            <a:endParaRPr lang="it-IT"/>
          </a:p>
        </p:txBody>
      </p:sp>
      <p:sp>
        <p:nvSpPr>
          <p:cNvPr id="96" name="Segnaposto testo 59">
            <a:extLst>
              <a:ext uri="{FF2B5EF4-FFF2-40B4-BE49-F238E27FC236}">
                <a16:creationId xmlns:a16="http://schemas.microsoft.com/office/drawing/2014/main" id="{C2A4D96D-6F75-47C1-87D1-57109E3CFE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84668" y="5436537"/>
            <a:ext cx="3595228" cy="34676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/>
            </a:lvl1pPr>
          </a:lstStyle>
          <a:p>
            <a:pPr lvl="0"/>
            <a:r>
              <a:rPr lang="it-IT" err="1"/>
              <a:t>linkedin</a:t>
            </a:r>
            <a:endParaRPr lang="it-IT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D5E1E117-881C-40F6-B44B-1D7B7E325F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2107" y="3121345"/>
            <a:ext cx="5218926" cy="46592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it-IT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t-IT"/>
              <a:t>Nome Cognome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3213AE19-4603-4C9A-9154-4D3279B52773}"/>
              </a:ext>
            </a:extLst>
          </p:cNvPr>
          <p:cNvSpPr/>
          <p:nvPr userDrawn="1"/>
        </p:nvSpPr>
        <p:spPr>
          <a:xfrm>
            <a:off x="0" y="238539"/>
            <a:ext cx="453224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>
            <a:extLst>
              <a:ext uri="{FF2B5EF4-FFF2-40B4-BE49-F238E27FC236}">
                <a16:creationId xmlns:a16="http://schemas.microsoft.com/office/drawing/2014/main" id="{C8D5B33A-D76A-478C-BF6E-CB8D2E1249AB}"/>
              </a:ext>
            </a:extLst>
          </p:cNvPr>
          <p:cNvGrpSpPr/>
          <p:nvPr userDrawn="1"/>
        </p:nvGrpSpPr>
        <p:grpSpPr>
          <a:xfrm>
            <a:off x="9855424" y="0"/>
            <a:ext cx="2336800" cy="4280535"/>
            <a:chOff x="9855424" y="0"/>
            <a:chExt cx="2336800" cy="42805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1C7E4A24-DB2C-486B-B601-A87606DB8978}"/>
                </a:ext>
              </a:extLst>
            </p:cNvPr>
            <p:cNvSpPr/>
            <p:nvPr/>
          </p:nvSpPr>
          <p:spPr>
            <a:xfrm>
              <a:off x="9855424" y="0"/>
              <a:ext cx="2336800" cy="4280535"/>
            </a:xfrm>
            <a:custGeom>
              <a:avLst/>
              <a:gdLst/>
              <a:ahLst/>
              <a:cxnLst/>
              <a:rect l="l" t="t" r="r" b="b"/>
              <a:pathLst>
                <a:path w="2336800" h="4280535">
                  <a:moveTo>
                    <a:pt x="2336688" y="0"/>
                  </a:moveTo>
                  <a:lnTo>
                    <a:pt x="275392" y="0"/>
                  </a:lnTo>
                  <a:lnTo>
                    <a:pt x="270590" y="10478"/>
                  </a:lnTo>
                  <a:lnTo>
                    <a:pt x="252258" y="52095"/>
                  </a:lnTo>
                  <a:lnTo>
                    <a:pt x="234521" y="94030"/>
                  </a:lnTo>
                  <a:lnTo>
                    <a:pt x="217385" y="136277"/>
                  </a:lnTo>
                  <a:lnTo>
                    <a:pt x="200856" y="178830"/>
                  </a:lnTo>
                  <a:lnTo>
                    <a:pt x="184939" y="221685"/>
                  </a:lnTo>
                  <a:lnTo>
                    <a:pt x="169638" y="264836"/>
                  </a:lnTo>
                  <a:lnTo>
                    <a:pt x="154961" y="308277"/>
                  </a:lnTo>
                  <a:lnTo>
                    <a:pt x="140911" y="352004"/>
                  </a:lnTo>
                  <a:lnTo>
                    <a:pt x="127494" y="396011"/>
                  </a:lnTo>
                  <a:lnTo>
                    <a:pt x="114716" y="440292"/>
                  </a:lnTo>
                  <a:lnTo>
                    <a:pt x="102581" y="484843"/>
                  </a:lnTo>
                  <a:lnTo>
                    <a:pt x="91096" y="529657"/>
                  </a:lnTo>
                  <a:lnTo>
                    <a:pt x="80266" y="574730"/>
                  </a:lnTo>
                  <a:lnTo>
                    <a:pt x="70095" y="620056"/>
                  </a:lnTo>
                  <a:lnTo>
                    <a:pt x="60590" y="665630"/>
                  </a:lnTo>
                  <a:lnTo>
                    <a:pt x="51755" y="711447"/>
                  </a:lnTo>
                  <a:lnTo>
                    <a:pt x="43597" y="757500"/>
                  </a:lnTo>
                  <a:lnTo>
                    <a:pt x="36119" y="803786"/>
                  </a:lnTo>
                  <a:lnTo>
                    <a:pt x="29329" y="850297"/>
                  </a:lnTo>
                  <a:lnTo>
                    <a:pt x="23230" y="897030"/>
                  </a:lnTo>
                  <a:lnTo>
                    <a:pt x="17829" y="943979"/>
                  </a:lnTo>
                  <a:lnTo>
                    <a:pt x="13131" y="991138"/>
                  </a:lnTo>
                  <a:lnTo>
                    <a:pt x="9141" y="1038501"/>
                  </a:lnTo>
                  <a:lnTo>
                    <a:pt x="5864" y="1086065"/>
                  </a:lnTo>
                  <a:lnTo>
                    <a:pt x="3306" y="1133823"/>
                  </a:lnTo>
                  <a:lnTo>
                    <a:pt x="1473" y="1181770"/>
                  </a:lnTo>
                  <a:lnTo>
                    <a:pt x="369" y="1229900"/>
                  </a:lnTo>
                  <a:lnTo>
                    <a:pt x="0" y="1278209"/>
                  </a:lnTo>
                  <a:lnTo>
                    <a:pt x="369" y="1326517"/>
                  </a:lnTo>
                  <a:lnTo>
                    <a:pt x="1473" y="1374648"/>
                  </a:lnTo>
                  <a:lnTo>
                    <a:pt x="3306" y="1422595"/>
                  </a:lnTo>
                  <a:lnTo>
                    <a:pt x="5864" y="1470352"/>
                  </a:lnTo>
                  <a:lnTo>
                    <a:pt x="9141" y="1517916"/>
                  </a:lnTo>
                  <a:lnTo>
                    <a:pt x="13131" y="1565280"/>
                  </a:lnTo>
                  <a:lnTo>
                    <a:pt x="17829" y="1612439"/>
                  </a:lnTo>
                  <a:lnTo>
                    <a:pt x="23230" y="1659387"/>
                  </a:lnTo>
                  <a:lnTo>
                    <a:pt x="29329" y="1706120"/>
                  </a:lnTo>
                  <a:lnTo>
                    <a:pt x="36119" y="1752632"/>
                  </a:lnTo>
                  <a:lnTo>
                    <a:pt x="43597" y="1798917"/>
                  </a:lnTo>
                  <a:lnTo>
                    <a:pt x="51755" y="1844971"/>
                  </a:lnTo>
                  <a:lnTo>
                    <a:pt x="60590" y="1890787"/>
                  </a:lnTo>
                  <a:lnTo>
                    <a:pt x="70095" y="1936361"/>
                  </a:lnTo>
                  <a:lnTo>
                    <a:pt x="80266" y="1981687"/>
                  </a:lnTo>
                  <a:lnTo>
                    <a:pt x="91096" y="2026760"/>
                  </a:lnTo>
                  <a:lnTo>
                    <a:pt x="102581" y="2071575"/>
                  </a:lnTo>
                  <a:lnTo>
                    <a:pt x="114716" y="2116125"/>
                  </a:lnTo>
                  <a:lnTo>
                    <a:pt x="127494" y="2160406"/>
                  </a:lnTo>
                  <a:lnTo>
                    <a:pt x="140911" y="2204413"/>
                  </a:lnTo>
                  <a:lnTo>
                    <a:pt x="154961" y="2248140"/>
                  </a:lnTo>
                  <a:lnTo>
                    <a:pt x="169638" y="2291581"/>
                  </a:lnTo>
                  <a:lnTo>
                    <a:pt x="184939" y="2334732"/>
                  </a:lnTo>
                  <a:lnTo>
                    <a:pt x="200856" y="2377587"/>
                  </a:lnTo>
                  <a:lnTo>
                    <a:pt x="217385" y="2420141"/>
                  </a:lnTo>
                  <a:lnTo>
                    <a:pt x="234521" y="2462387"/>
                  </a:lnTo>
                  <a:lnTo>
                    <a:pt x="252258" y="2504322"/>
                  </a:lnTo>
                  <a:lnTo>
                    <a:pt x="270590" y="2545939"/>
                  </a:lnTo>
                  <a:lnTo>
                    <a:pt x="289513" y="2587234"/>
                  </a:lnTo>
                  <a:lnTo>
                    <a:pt x="309021" y="2628200"/>
                  </a:lnTo>
                  <a:lnTo>
                    <a:pt x="329109" y="2668833"/>
                  </a:lnTo>
                  <a:lnTo>
                    <a:pt x="349770" y="2709128"/>
                  </a:lnTo>
                  <a:lnTo>
                    <a:pt x="371001" y="2749078"/>
                  </a:lnTo>
                  <a:lnTo>
                    <a:pt x="392796" y="2788678"/>
                  </a:lnTo>
                  <a:lnTo>
                    <a:pt x="415148" y="2827924"/>
                  </a:lnTo>
                  <a:lnTo>
                    <a:pt x="438054" y="2866809"/>
                  </a:lnTo>
                  <a:lnTo>
                    <a:pt x="461507" y="2905329"/>
                  </a:lnTo>
                  <a:lnTo>
                    <a:pt x="485502" y="2943478"/>
                  </a:lnTo>
                  <a:lnTo>
                    <a:pt x="510035" y="2981250"/>
                  </a:lnTo>
                  <a:lnTo>
                    <a:pt x="535098" y="3018641"/>
                  </a:lnTo>
                  <a:lnTo>
                    <a:pt x="560688" y="3055645"/>
                  </a:lnTo>
                  <a:lnTo>
                    <a:pt x="586799" y="3092257"/>
                  </a:lnTo>
                  <a:lnTo>
                    <a:pt x="613425" y="3128471"/>
                  </a:lnTo>
                  <a:lnTo>
                    <a:pt x="640561" y="3164282"/>
                  </a:lnTo>
                  <a:lnTo>
                    <a:pt x="668202" y="3199684"/>
                  </a:lnTo>
                  <a:lnTo>
                    <a:pt x="696342" y="3234673"/>
                  </a:lnTo>
                  <a:lnTo>
                    <a:pt x="724976" y="3269243"/>
                  </a:lnTo>
                  <a:lnTo>
                    <a:pt x="754099" y="3303388"/>
                  </a:lnTo>
                  <a:lnTo>
                    <a:pt x="783706" y="3337104"/>
                  </a:lnTo>
                  <a:lnTo>
                    <a:pt x="813790" y="3370384"/>
                  </a:lnTo>
                  <a:lnTo>
                    <a:pt x="844347" y="3403224"/>
                  </a:lnTo>
                  <a:lnTo>
                    <a:pt x="875371" y="3435617"/>
                  </a:lnTo>
                  <a:lnTo>
                    <a:pt x="906857" y="3467560"/>
                  </a:lnTo>
                  <a:lnTo>
                    <a:pt x="938800" y="3499046"/>
                  </a:lnTo>
                  <a:lnTo>
                    <a:pt x="971194" y="3530070"/>
                  </a:lnTo>
                  <a:lnTo>
                    <a:pt x="1004034" y="3560627"/>
                  </a:lnTo>
                  <a:lnTo>
                    <a:pt x="1037314" y="3590712"/>
                  </a:lnTo>
                  <a:lnTo>
                    <a:pt x="1071029" y="3620318"/>
                  </a:lnTo>
                  <a:lnTo>
                    <a:pt x="1105174" y="3649441"/>
                  </a:lnTo>
                  <a:lnTo>
                    <a:pt x="1139744" y="3678075"/>
                  </a:lnTo>
                  <a:lnTo>
                    <a:pt x="1174733" y="3706216"/>
                  </a:lnTo>
                  <a:lnTo>
                    <a:pt x="1210135" y="3733856"/>
                  </a:lnTo>
                  <a:lnTo>
                    <a:pt x="1245946" y="3760993"/>
                  </a:lnTo>
                  <a:lnTo>
                    <a:pt x="1282160" y="3787619"/>
                  </a:lnTo>
                  <a:lnTo>
                    <a:pt x="1318772" y="3813729"/>
                  </a:lnTo>
                  <a:lnTo>
                    <a:pt x="1355776" y="3839319"/>
                  </a:lnTo>
                  <a:lnTo>
                    <a:pt x="1393167" y="3864383"/>
                  </a:lnTo>
                  <a:lnTo>
                    <a:pt x="1430940" y="3888915"/>
                  </a:lnTo>
                  <a:lnTo>
                    <a:pt x="1469088" y="3912910"/>
                  </a:lnTo>
                  <a:lnTo>
                    <a:pt x="1507608" y="3936364"/>
                  </a:lnTo>
                  <a:lnTo>
                    <a:pt x="1546494" y="3959269"/>
                  </a:lnTo>
                  <a:lnTo>
                    <a:pt x="1585739" y="3981622"/>
                  </a:lnTo>
                  <a:lnTo>
                    <a:pt x="1625340" y="4003416"/>
                  </a:lnTo>
                  <a:lnTo>
                    <a:pt x="1665290" y="4024647"/>
                  </a:lnTo>
                  <a:lnTo>
                    <a:pt x="1705584" y="4045309"/>
                  </a:lnTo>
                  <a:lnTo>
                    <a:pt x="1746217" y="4065396"/>
                  </a:lnTo>
                  <a:lnTo>
                    <a:pt x="1787183" y="4084904"/>
                  </a:lnTo>
                  <a:lnTo>
                    <a:pt x="1828478" y="4103827"/>
                  </a:lnTo>
                  <a:lnTo>
                    <a:pt x="1870095" y="4122160"/>
                  </a:lnTo>
                  <a:lnTo>
                    <a:pt x="1912030" y="4139896"/>
                  </a:lnTo>
                  <a:lnTo>
                    <a:pt x="1954277" y="4157032"/>
                  </a:lnTo>
                  <a:lnTo>
                    <a:pt x="1996830" y="4173561"/>
                  </a:lnTo>
                  <a:lnTo>
                    <a:pt x="2039685" y="4189479"/>
                  </a:lnTo>
                  <a:lnTo>
                    <a:pt x="2082836" y="4204779"/>
                  </a:lnTo>
                  <a:lnTo>
                    <a:pt x="2126277" y="4219457"/>
                  </a:lnTo>
                  <a:lnTo>
                    <a:pt x="2170004" y="4233507"/>
                  </a:lnTo>
                  <a:lnTo>
                    <a:pt x="2214011" y="4246924"/>
                  </a:lnTo>
                  <a:lnTo>
                    <a:pt x="2258292" y="4259702"/>
                  </a:lnTo>
                  <a:lnTo>
                    <a:pt x="2302843" y="4271836"/>
                  </a:lnTo>
                  <a:lnTo>
                    <a:pt x="2336688" y="4280510"/>
                  </a:lnTo>
                  <a:lnTo>
                    <a:pt x="2336688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4A89149-B1FC-40CB-A3D1-55F6C3BE0003}"/>
                </a:ext>
              </a:extLst>
            </p:cNvPr>
            <p:cNvSpPr/>
            <p:nvPr/>
          </p:nvSpPr>
          <p:spPr>
            <a:xfrm>
              <a:off x="11628361" y="0"/>
              <a:ext cx="563880" cy="4279900"/>
            </a:xfrm>
            <a:custGeom>
              <a:avLst/>
              <a:gdLst/>
              <a:ahLst/>
              <a:cxnLst/>
              <a:rect l="l" t="t" r="r" b="b"/>
              <a:pathLst>
                <a:path w="563879" h="4279900">
                  <a:moveTo>
                    <a:pt x="563740" y="914895"/>
                  </a:moveTo>
                  <a:lnTo>
                    <a:pt x="26987" y="914895"/>
                  </a:lnTo>
                  <a:lnTo>
                    <a:pt x="26987" y="4089920"/>
                  </a:lnTo>
                  <a:lnTo>
                    <a:pt x="71945" y="4110253"/>
                  </a:lnTo>
                  <a:lnTo>
                    <a:pt x="117271" y="4129875"/>
                  </a:lnTo>
                  <a:lnTo>
                    <a:pt x="162979" y="4148798"/>
                  </a:lnTo>
                  <a:lnTo>
                    <a:pt x="209042" y="4167022"/>
                  </a:lnTo>
                  <a:lnTo>
                    <a:pt x="255460" y="4184510"/>
                  </a:lnTo>
                  <a:lnTo>
                    <a:pt x="302221" y="4201287"/>
                  </a:lnTo>
                  <a:lnTo>
                    <a:pt x="349338" y="4217314"/>
                  </a:lnTo>
                  <a:lnTo>
                    <a:pt x="396786" y="4232618"/>
                  </a:lnTo>
                  <a:lnTo>
                    <a:pt x="444563" y="4247172"/>
                  </a:lnTo>
                  <a:lnTo>
                    <a:pt x="492658" y="4260964"/>
                  </a:lnTo>
                  <a:lnTo>
                    <a:pt x="541070" y="4274007"/>
                  </a:lnTo>
                  <a:lnTo>
                    <a:pt x="563740" y="4279709"/>
                  </a:lnTo>
                  <a:lnTo>
                    <a:pt x="563740" y="914895"/>
                  </a:lnTo>
                  <a:close/>
                </a:path>
                <a:path w="563879" h="4279900">
                  <a:moveTo>
                    <a:pt x="563740" y="0"/>
                  </a:moveTo>
                  <a:lnTo>
                    <a:pt x="0" y="0"/>
                  </a:lnTo>
                  <a:lnTo>
                    <a:pt x="8788" y="45161"/>
                  </a:lnTo>
                  <a:lnTo>
                    <a:pt x="21145" y="90081"/>
                  </a:lnTo>
                  <a:lnTo>
                    <a:pt x="36715" y="133565"/>
                  </a:lnTo>
                  <a:lnTo>
                    <a:pt x="55372" y="175488"/>
                  </a:lnTo>
                  <a:lnTo>
                    <a:pt x="76974" y="215696"/>
                  </a:lnTo>
                  <a:lnTo>
                    <a:pt x="101384" y="254063"/>
                  </a:lnTo>
                  <a:lnTo>
                    <a:pt x="128460" y="290449"/>
                  </a:lnTo>
                  <a:lnTo>
                    <a:pt x="158076" y="324713"/>
                  </a:lnTo>
                  <a:lnTo>
                    <a:pt x="190080" y="356717"/>
                  </a:lnTo>
                  <a:lnTo>
                    <a:pt x="224345" y="386334"/>
                  </a:lnTo>
                  <a:lnTo>
                    <a:pt x="260731" y="413410"/>
                  </a:lnTo>
                  <a:lnTo>
                    <a:pt x="299097" y="437819"/>
                  </a:lnTo>
                  <a:lnTo>
                    <a:pt x="339305" y="459422"/>
                  </a:lnTo>
                  <a:lnTo>
                    <a:pt x="381215" y="478078"/>
                  </a:lnTo>
                  <a:lnTo>
                    <a:pt x="424713" y="493649"/>
                  </a:lnTo>
                  <a:lnTo>
                    <a:pt x="469620" y="505993"/>
                  </a:lnTo>
                  <a:lnTo>
                    <a:pt x="515835" y="514985"/>
                  </a:lnTo>
                  <a:lnTo>
                    <a:pt x="563206" y="520484"/>
                  </a:lnTo>
                  <a:lnTo>
                    <a:pt x="563740" y="520509"/>
                  </a:lnTo>
                  <a:lnTo>
                    <a:pt x="563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B0A2A16B-9223-4208-A403-36B6D6377569}"/>
              </a:ext>
            </a:extLst>
          </p:cNvPr>
          <p:cNvGrpSpPr/>
          <p:nvPr userDrawn="1"/>
        </p:nvGrpSpPr>
        <p:grpSpPr>
          <a:xfrm>
            <a:off x="3540064" y="2414413"/>
            <a:ext cx="5112325" cy="1971774"/>
            <a:chOff x="3540064" y="2414413"/>
            <a:chExt cx="5112325" cy="1971774"/>
          </a:xfrm>
        </p:grpSpPr>
        <p:grpSp>
          <p:nvGrpSpPr>
            <p:cNvPr id="10" name="object 5">
              <a:extLst>
                <a:ext uri="{FF2B5EF4-FFF2-40B4-BE49-F238E27FC236}">
                  <a16:creationId xmlns:a16="http://schemas.microsoft.com/office/drawing/2014/main" id="{B0C1AC34-32AF-4729-ADFF-24168176E839}"/>
                </a:ext>
              </a:extLst>
            </p:cNvPr>
            <p:cNvGrpSpPr/>
            <p:nvPr/>
          </p:nvGrpSpPr>
          <p:grpSpPr>
            <a:xfrm>
              <a:off x="3540064" y="2414413"/>
              <a:ext cx="1490980" cy="1490980"/>
              <a:chOff x="3540064" y="2414413"/>
              <a:chExt cx="1490980" cy="1490980"/>
            </a:xfrm>
          </p:grpSpPr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97F35A89-3AF5-4EBA-AA69-289FAE8F264B}"/>
                  </a:ext>
                </a:extLst>
              </p:cNvPr>
              <p:cNvSpPr/>
              <p:nvPr/>
            </p:nvSpPr>
            <p:spPr>
              <a:xfrm>
                <a:off x="3540064" y="2414413"/>
                <a:ext cx="1490980" cy="1490980"/>
              </a:xfrm>
              <a:custGeom>
                <a:avLst/>
                <a:gdLst/>
                <a:ahLst/>
                <a:cxnLst/>
                <a:rect l="l" t="t" r="r" b="b"/>
                <a:pathLst>
                  <a:path w="1490979" h="1490979">
                    <a:moveTo>
                      <a:pt x="745299" y="0"/>
                    </a:moveTo>
                    <a:lnTo>
                      <a:pt x="696295" y="1585"/>
                    </a:lnTo>
                    <a:lnTo>
                      <a:pt x="648138" y="6275"/>
                    </a:lnTo>
                    <a:lnTo>
                      <a:pt x="600925" y="13973"/>
                    </a:lnTo>
                    <a:lnTo>
                      <a:pt x="554755" y="24579"/>
                    </a:lnTo>
                    <a:lnTo>
                      <a:pt x="509726" y="37995"/>
                    </a:lnTo>
                    <a:lnTo>
                      <a:pt x="465936" y="54124"/>
                    </a:lnTo>
                    <a:lnTo>
                      <a:pt x="423484" y="72867"/>
                    </a:lnTo>
                    <a:lnTo>
                      <a:pt x="382467" y="94126"/>
                    </a:lnTo>
                    <a:lnTo>
                      <a:pt x="342985" y="117802"/>
                    </a:lnTo>
                    <a:lnTo>
                      <a:pt x="305134" y="143798"/>
                    </a:lnTo>
                    <a:lnTo>
                      <a:pt x="269013" y="172016"/>
                    </a:lnTo>
                    <a:lnTo>
                      <a:pt x="234721" y="202356"/>
                    </a:lnTo>
                    <a:lnTo>
                      <a:pt x="202356" y="234721"/>
                    </a:lnTo>
                    <a:lnTo>
                      <a:pt x="172016" y="269013"/>
                    </a:lnTo>
                    <a:lnTo>
                      <a:pt x="143798" y="305134"/>
                    </a:lnTo>
                    <a:lnTo>
                      <a:pt x="117802" y="342985"/>
                    </a:lnTo>
                    <a:lnTo>
                      <a:pt x="94126" y="382467"/>
                    </a:lnTo>
                    <a:lnTo>
                      <a:pt x="72867" y="423484"/>
                    </a:lnTo>
                    <a:lnTo>
                      <a:pt x="54124" y="465936"/>
                    </a:lnTo>
                    <a:lnTo>
                      <a:pt x="37995" y="509726"/>
                    </a:lnTo>
                    <a:lnTo>
                      <a:pt x="24579" y="554755"/>
                    </a:lnTo>
                    <a:lnTo>
                      <a:pt x="13973" y="600925"/>
                    </a:lnTo>
                    <a:lnTo>
                      <a:pt x="6275" y="648138"/>
                    </a:lnTo>
                    <a:lnTo>
                      <a:pt x="1585" y="696295"/>
                    </a:lnTo>
                    <a:lnTo>
                      <a:pt x="0" y="745299"/>
                    </a:lnTo>
                    <a:lnTo>
                      <a:pt x="1585" y="794303"/>
                    </a:lnTo>
                    <a:lnTo>
                      <a:pt x="6275" y="842460"/>
                    </a:lnTo>
                    <a:lnTo>
                      <a:pt x="13973" y="889673"/>
                    </a:lnTo>
                    <a:lnTo>
                      <a:pt x="24579" y="935843"/>
                    </a:lnTo>
                    <a:lnTo>
                      <a:pt x="37995" y="980872"/>
                    </a:lnTo>
                    <a:lnTo>
                      <a:pt x="54124" y="1024662"/>
                    </a:lnTo>
                    <a:lnTo>
                      <a:pt x="72867" y="1067114"/>
                    </a:lnTo>
                    <a:lnTo>
                      <a:pt x="94126" y="1108131"/>
                    </a:lnTo>
                    <a:lnTo>
                      <a:pt x="117802" y="1147613"/>
                    </a:lnTo>
                    <a:lnTo>
                      <a:pt x="143798" y="1185464"/>
                    </a:lnTo>
                    <a:lnTo>
                      <a:pt x="172016" y="1221585"/>
                    </a:lnTo>
                    <a:lnTo>
                      <a:pt x="202356" y="1255877"/>
                    </a:lnTo>
                    <a:lnTo>
                      <a:pt x="234721" y="1288242"/>
                    </a:lnTo>
                    <a:lnTo>
                      <a:pt x="269013" y="1318582"/>
                    </a:lnTo>
                    <a:lnTo>
                      <a:pt x="305134" y="1346800"/>
                    </a:lnTo>
                    <a:lnTo>
                      <a:pt x="342985" y="1372796"/>
                    </a:lnTo>
                    <a:lnTo>
                      <a:pt x="382467" y="1396472"/>
                    </a:lnTo>
                    <a:lnTo>
                      <a:pt x="423484" y="1417731"/>
                    </a:lnTo>
                    <a:lnTo>
                      <a:pt x="465936" y="1436474"/>
                    </a:lnTo>
                    <a:lnTo>
                      <a:pt x="509726" y="1452603"/>
                    </a:lnTo>
                    <a:lnTo>
                      <a:pt x="554755" y="1466019"/>
                    </a:lnTo>
                    <a:lnTo>
                      <a:pt x="600925" y="1476625"/>
                    </a:lnTo>
                    <a:lnTo>
                      <a:pt x="648138" y="1484323"/>
                    </a:lnTo>
                    <a:lnTo>
                      <a:pt x="696295" y="1489013"/>
                    </a:lnTo>
                    <a:lnTo>
                      <a:pt x="745299" y="1490599"/>
                    </a:lnTo>
                    <a:lnTo>
                      <a:pt x="794303" y="1489013"/>
                    </a:lnTo>
                    <a:lnTo>
                      <a:pt x="842460" y="1484323"/>
                    </a:lnTo>
                    <a:lnTo>
                      <a:pt x="889673" y="1476625"/>
                    </a:lnTo>
                    <a:lnTo>
                      <a:pt x="935843" y="1466019"/>
                    </a:lnTo>
                    <a:lnTo>
                      <a:pt x="980872" y="1452603"/>
                    </a:lnTo>
                    <a:lnTo>
                      <a:pt x="1024662" y="1436474"/>
                    </a:lnTo>
                    <a:lnTo>
                      <a:pt x="1067114" y="1417731"/>
                    </a:lnTo>
                    <a:lnTo>
                      <a:pt x="1108131" y="1396472"/>
                    </a:lnTo>
                    <a:lnTo>
                      <a:pt x="1147613" y="1372796"/>
                    </a:lnTo>
                    <a:lnTo>
                      <a:pt x="1185464" y="1346800"/>
                    </a:lnTo>
                    <a:lnTo>
                      <a:pt x="1221585" y="1318582"/>
                    </a:lnTo>
                    <a:lnTo>
                      <a:pt x="1255877" y="1288242"/>
                    </a:lnTo>
                    <a:lnTo>
                      <a:pt x="1288242" y="1255877"/>
                    </a:lnTo>
                    <a:lnTo>
                      <a:pt x="1318582" y="1221585"/>
                    </a:lnTo>
                    <a:lnTo>
                      <a:pt x="1346800" y="1185464"/>
                    </a:lnTo>
                    <a:lnTo>
                      <a:pt x="1372796" y="1147613"/>
                    </a:lnTo>
                    <a:lnTo>
                      <a:pt x="1396472" y="1108131"/>
                    </a:lnTo>
                    <a:lnTo>
                      <a:pt x="1417731" y="1067114"/>
                    </a:lnTo>
                    <a:lnTo>
                      <a:pt x="1436474" y="1024662"/>
                    </a:lnTo>
                    <a:lnTo>
                      <a:pt x="1452603" y="980872"/>
                    </a:lnTo>
                    <a:lnTo>
                      <a:pt x="1466019" y="935843"/>
                    </a:lnTo>
                    <a:lnTo>
                      <a:pt x="1476625" y="889673"/>
                    </a:lnTo>
                    <a:lnTo>
                      <a:pt x="1484323" y="842460"/>
                    </a:lnTo>
                    <a:lnTo>
                      <a:pt x="1489013" y="794303"/>
                    </a:lnTo>
                    <a:lnTo>
                      <a:pt x="1490599" y="745299"/>
                    </a:lnTo>
                    <a:lnTo>
                      <a:pt x="1489013" y="696295"/>
                    </a:lnTo>
                    <a:lnTo>
                      <a:pt x="1484323" y="648138"/>
                    </a:lnTo>
                    <a:lnTo>
                      <a:pt x="1476625" y="600925"/>
                    </a:lnTo>
                    <a:lnTo>
                      <a:pt x="1466019" y="554755"/>
                    </a:lnTo>
                    <a:lnTo>
                      <a:pt x="1452603" y="509726"/>
                    </a:lnTo>
                    <a:lnTo>
                      <a:pt x="1436474" y="465936"/>
                    </a:lnTo>
                    <a:lnTo>
                      <a:pt x="1417731" y="423484"/>
                    </a:lnTo>
                    <a:lnTo>
                      <a:pt x="1396472" y="382467"/>
                    </a:lnTo>
                    <a:lnTo>
                      <a:pt x="1372796" y="342985"/>
                    </a:lnTo>
                    <a:lnTo>
                      <a:pt x="1346800" y="305134"/>
                    </a:lnTo>
                    <a:lnTo>
                      <a:pt x="1318582" y="269013"/>
                    </a:lnTo>
                    <a:lnTo>
                      <a:pt x="1288242" y="234721"/>
                    </a:lnTo>
                    <a:lnTo>
                      <a:pt x="1255877" y="202356"/>
                    </a:lnTo>
                    <a:lnTo>
                      <a:pt x="1221585" y="172016"/>
                    </a:lnTo>
                    <a:lnTo>
                      <a:pt x="1185464" y="143798"/>
                    </a:lnTo>
                    <a:lnTo>
                      <a:pt x="1147613" y="117802"/>
                    </a:lnTo>
                    <a:lnTo>
                      <a:pt x="1108131" y="94126"/>
                    </a:lnTo>
                    <a:lnTo>
                      <a:pt x="1067114" y="72867"/>
                    </a:lnTo>
                    <a:lnTo>
                      <a:pt x="1024662" y="54124"/>
                    </a:lnTo>
                    <a:lnTo>
                      <a:pt x="980872" y="37995"/>
                    </a:lnTo>
                    <a:lnTo>
                      <a:pt x="935843" y="24579"/>
                    </a:lnTo>
                    <a:lnTo>
                      <a:pt x="889673" y="13973"/>
                    </a:lnTo>
                    <a:lnTo>
                      <a:pt x="842460" y="6275"/>
                    </a:lnTo>
                    <a:lnTo>
                      <a:pt x="794303" y="1585"/>
                    </a:lnTo>
                    <a:lnTo>
                      <a:pt x="745299" y="0"/>
                    </a:lnTo>
                    <a:close/>
                  </a:path>
                </a:pathLst>
              </a:custGeom>
              <a:solidFill>
                <a:srgbClr val="13A53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7">
                <a:extLst>
                  <a:ext uri="{FF2B5EF4-FFF2-40B4-BE49-F238E27FC236}">
                    <a16:creationId xmlns:a16="http://schemas.microsoft.com/office/drawing/2014/main" id="{E774F653-949E-4B59-A41A-1E074D3C5107}"/>
                  </a:ext>
                </a:extLst>
              </p:cNvPr>
              <p:cNvSpPr/>
              <p:nvPr/>
            </p:nvSpPr>
            <p:spPr>
              <a:xfrm>
                <a:off x="3965003" y="2679699"/>
                <a:ext cx="718185" cy="1062990"/>
              </a:xfrm>
              <a:custGeom>
                <a:avLst/>
                <a:gdLst/>
                <a:ahLst/>
                <a:cxnLst/>
                <a:rect l="l" t="t" r="r" b="b"/>
                <a:pathLst>
                  <a:path w="718185" h="1062989">
                    <a:moveTo>
                      <a:pt x="298081" y="149034"/>
                    </a:moveTo>
                    <a:lnTo>
                      <a:pt x="290487" y="101930"/>
                    </a:lnTo>
                    <a:lnTo>
                      <a:pt x="269328" y="61010"/>
                    </a:lnTo>
                    <a:lnTo>
                      <a:pt x="237058" y="28752"/>
                    </a:lnTo>
                    <a:lnTo>
                      <a:pt x="196151" y="7594"/>
                    </a:lnTo>
                    <a:lnTo>
                      <a:pt x="149047" y="0"/>
                    </a:lnTo>
                    <a:lnTo>
                      <a:pt x="101942" y="7594"/>
                    </a:lnTo>
                    <a:lnTo>
                      <a:pt x="61023" y="28752"/>
                    </a:lnTo>
                    <a:lnTo>
                      <a:pt x="28752" y="61010"/>
                    </a:lnTo>
                    <a:lnTo>
                      <a:pt x="7594" y="101930"/>
                    </a:lnTo>
                    <a:lnTo>
                      <a:pt x="0" y="149034"/>
                    </a:lnTo>
                    <a:lnTo>
                      <a:pt x="7594" y="196138"/>
                    </a:lnTo>
                    <a:lnTo>
                      <a:pt x="28752" y="237045"/>
                    </a:lnTo>
                    <a:lnTo>
                      <a:pt x="61023" y="269316"/>
                    </a:lnTo>
                    <a:lnTo>
                      <a:pt x="101942" y="290474"/>
                    </a:lnTo>
                    <a:lnTo>
                      <a:pt x="149047" y="298069"/>
                    </a:lnTo>
                    <a:lnTo>
                      <a:pt x="196151" y="290474"/>
                    </a:lnTo>
                    <a:lnTo>
                      <a:pt x="237058" y="269316"/>
                    </a:lnTo>
                    <a:lnTo>
                      <a:pt x="269328" y="237045"/>
                    </a:lnTo>
                    <a:lnTo>
                      <a:pt x="290487" y="196138"/>
                    </a:lnTo>
                    <a:lnTo>
                      <a:pt x="298081" y="149034"/>
                    </a:lnTo>
                    <a:close/>
                  </a:path>
                  <a:path w="718185" h="1062989">
                    <a:moveTo>
                      <a:pt x="718146" y="913472"/>
                    </a:moveTo>
                    <a:lnTo>
                      <a:pt x="710539" y="866355"/>
                    </a:lnTo>
                    <a:lnTo>
                      <a:pt x="689381" y="825449"/>
                    </a:lnTo>
                    <a:lnTo>
                      <a:pt x="657123" y="793191"/>
                    </a:lnTo>
                    <a:lnTo>
                      <a:pt x="616216" y="772033"/>
                    </a:lnTo>
                    <a:lnTo>
                      <a:pt x="569112" y="764438"/>
                    </a:lnTo>
                    <a:lnTo>
                      <a:pt x="521995" y="772033"/>
                    </a:lnTo>
                    <a:lnTo>
                      <a:pt x="481088" y="793191"/>
                    </a:lnTo>
                    <a:lnTo>
                      <a:pt x="448818" y="825449"/>
                    </a:lnTo>
                    <a:lnTo>
                      <a:pt x="427659" y="866355"/>
                    </a:lnTo>
                    <a:lnTo>
                      <a:pt x="420065" y="913472"/>
                    </a:lnTo>
                    <a:lnTo>
                      <a:pt x="427659" y="960577"/>
                    </a:lnTo>
                    <a:lnTo>
                      <a:pt x="448818" y="1001483"/>
                    </a:lnTo>
                    <a:lnTo>
                      <a:pt x="481088" y="1033741"/>
                    </a:lnTo>
                    <a:lnTo>
                      <a:pt x="521995" y="1054900"/>
                    </a:lnTo>
                    <a:lnTo>
                      <a:pt x="569112" y="1062507"/>
                    </a:lnTo>
                    <a:lnTo>
                      <a:pt x="616216" y="1054900"/>
                    </a:lnTo>
                    <a:lnTo>
                      <a:pt x="657123" y="1033741"/>
                    </a:lnTo>
                    <a:lnTo>
                      <a:pt x="689381" y="1001483"/>
                    </a:lnTo>
                    <a:lnTo>
                      <a:pt x="710539" y="960577"/>
                    </a:lnTo>
                    <a:lnTo>
                      <a:pt x="718146" y="913472"/>
                    </a:lnTo>
                    <a:close/>
                  </a:path>
                  <a:path w="718185" h="1062989">
                    <a:moveTo>
                      <a:pt x="718146" y="541604"/>
                    </a:moveTo>
                    <a:lnTo>
                      <a:pt x="710539" y="494499"/>
                    </a:lnTo>
                    <a:lnTo>
                      <a:pt x="689381" y="453580"/>
                    </a:lnTo>
                    <a:lnTo>
                      <a:pt x="657123" y="421322"/>
                    </a:lnTo>
                    <a:lnTo>
                      <a:pt x="616216" y="400164"/>
                    </a:lnTo>
                    <a:lnTo>
                      <a:pt x="569112" y="392569"/>
                    </a:lnTo>
                    <a:lnTo>
                      <a:pt x="521995" y="400164"/>
                    </a:lnTo>
                    <a:lnTo>
                      <a:pt x="481088" y="421322"/>
                    </a:lnTo>
                    <a:lnTo>
                      <a:pt x="448818" y="453580"/>
                    </a:lnTo>
                    <a:lnTo>
                      <a:pt x="427659" y="494499"/>
                    </a:lnTo>
                    <a:lnTo>
                      <a:pt x="420065" y="541604"/>
                    </a:lnTo>
                    <a:lnTo>
                      <a:pt x="427659" y="588708"/>
                    </a:lnTo>
                    <a:lnTo>
                      <a:pt x="448818" y="629615"/>
                    </a:lnTo>
                    <a:lnTo>
                      <a:pt x="481088" y="661885"/>
                    </a:lnTo>
                    <a:lnTo>
                      <a:pt x="521995" y="683031"/>
                    </a:lnTo>
                    <a:lnTo>
                      <a:pt x="569112" y="690638"/>
                    </a:lnTo>
                    <a:lnTo>
                      <a:pt x="616216" y="683031"/>
                    </a:lnTo>
                    <a:lnTo>
                      <a:pt x="657123" y="661885"/>
                    </a:lnTo>
                    <a:lnTo>
                      <a:pt x="689381" y="629615"/>
                    </a:lnTo>
                    <a:lnTo>
                      <a:pt x="710539" y="588708"/>
                    </a:lnTo>
                    <a:lnTo>
                      <a:pt x="718146" y="54160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3469B188-A4AA-4024-BC91-8C3A27E9D6BA}"/>
                </a:ext>
              </a:extLst>
            </p:cNvPr>
            <p:cNvSpPr/>
            <p:nvPr/>
          </p:nvSpPr>
          <p:spPr>
            <a:xfrm>
              <a:off x="5290299" y="2743593"/>
              <a:ext cx="199390" cy="694055"/>
            </a:xfrm>
            <a:custGeom>
              <a:avLst/>
              <a:gdLst/>
              <a:ahLst/>
              <a:cxnLst/>
              <a:rect l="l" t="t" r="r" b="b"/>
              <a:pathLst>
                <a:path w="199389" h="694054">
                  <a:moveTo>
                    <a:pt x="199034" y="0"/>
                  </a:moveTo>
                  <a:lnTo>
                    <a:pt x="0" y="0"/>
                  </a:lnTo>
                  <a:lnTo>
                    <a:pt x="0" y="693966"/>
                  </a:lnTo>
                  <a:lnTo>
                    <a:pt x="199034" y="693966"/>
                  </a:lnTo>
                  <a:lnTo>
                    <a:pt x="199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A5B6FF6-5D6F-4ADA-91C9-F684456D600C}"/>
                </a:ext>
              </a:extLst>
            </p:cNvPr>
            <p:cNvSpPr/>
            <p:nvPr/>
          </p:nvSpPr>
          <p:spPr>
            <a:xfrm>
              <a:off x="5644348" y="2717685"/>
              <a:ext cx="981710" cy="720090"/>
            </a:xfrm>
            <a:custGeom>
              <a:avLst/>
              <a:gdLst/>
              <a:ahLst/>
              <a:cxnLst/>
              <a:rect l="l" t="t" r="r" b="b"/>
              <a:pathLst>
                <a:path w="981709" h="720089">
                  <a:moveTo>
                    <a:pt x="704583" y="0"/>
                  </a:moveTo>
                  <a:lnTo>
                    <a:pt x="650316" y="5374"/>
                  </a:lnTo>
                  <a:lnTo>
                    <a:pt x="598727" y="21081"/>
                  </a:lnTo>
                  <a:lnTo>
                    <a:pt x="551155" y="46495"/>
                  </a:lnTo>
                  <a:lnTo>
                    <a:pt x="508939" y="80987"/>
                  </a:lnTo>
                  <a:lnTo>
                    <a:pt x="466726" y="46495"/>
                  </a:lnTo>
                  <a:lnTo>
                    <a:pt x="419157" y="21081"/>
                  </a:lnTo>
                  <a:lnTo>
                    <a:pt x="367568" y="5374"/>
                  </a:lnTo>
                  <a:lnTo>
                    <a:pt x="313296" y="0"/>
                  </a:lnTo>
                  <a:lnTo>
                    <a:pt x="274789" y="2733"/>
                  </a:lnTo>
                  <a:lnTo>
                    <a:pt x="237153" y="10791"/>
                  </a:lnTo>
                  <a:lnTo>
                    <a:pt x="201003" y="23960"/>
                  </a:lnTo>
                  <a:lnTo>
                    <a:pt x="166954" y="42024"/>
                  </a:lnTo>
                  <a:lnTo>
                    <a:pt x="160362" y="25907"/>
                  </a:lnTo>
                  <a:lnTo>
                    <a:pt x="0" y="25907"/>
                  </a:lnTo>
                  <a:lnTo>
                    <a:pt x="0" y="719874"/>
                  </a:lnTo>
                  <a:lnTo>
                    <a:pt x="199034" y="719874"/>
                  </a:lnTo>
                  <a:lnTo>
                    <a:pt x="199034" y="295147"/>
                  </a:lnTo>
                  <a:lnTo>
                    <a:pt x="206601" y="257772"/>
                  </a:lnTo>
                  <a:lnTo>
                    <a:pt x="227223" y="227217"/>
                  </a:lnTo>
                  <a:lnTo>
                    <a:pt x="257782" y="206599"/>
                  </a:lnTo>
                  <a:lnTo>
                    <a:pt x="295160" y="199034"/>
                  </a:lnTo>
                  <a:lnTo>
                    <a:pt x="332543" y="206599"/>
                  </a:lnTo>
                  <a:lnTo>
                    <a:pt x="363102" y="227217"/>
                  </a:lnTo>
                  <a:lnTo>
                    <a:pt x="383721" y="257772"/>
                  </a:lnTo>
                  <a:lnTo>
                    <a:pt x="391287" y="295147"/>
                  </a:lnTo>
                  <a:lnTo>
                    <a:pt x="391287" y="719874"/>
                  </a:lnTo>
                  <a:lnTo>
                    <a:pt x="590321" y="719874"/>
                  </a:lnTo>
                  <a:lnTo>
                    <a:pt x="590321" y="295147"/>
                  </a:lnTo>
                  <a:lnTo>
                    <a:pt x="597888" y="257772"/>
                  </a:lnTo>
                  <a:lnTo>
                    <a:pt x="618510" y="227217"/>
                  </a:lnTo>
                  <a:lnTo>
                    <a:pt x="649069" y="206599"/>
                  </a:lnTo>
                  <a:lnTo>
                    <a:pt x="686447" y="199034"/>
                  </a:lnTo>
                  <a:lnTo>
                    <a:pt x="723825" y="206599"/>
                  </a:lnTo>
                  <a:lnTo>
                    <a:pt x="754384" y="227217"/>
                  </a:lnTo>
                  <a:lnTo>
                    <a:pt x="775006" y="257772"/>
                  </a:lnTo>
                  <a:lnTo>
                    <a:pt x="782574" y="295147"/>
                  </a:lnTo>
                  <a:lnTo>
                    <a:pt x="782574" y="719874"/>
                  </a:lnTo>
                  <a:lnTo>
                    <a:pt x="981608" y="719874"/>
                  </a:lnTo>
                  <a:lnTo>
                    <a:pt x="981608" y="277025"/>
                  </a:lnTo>
                  <a:lnTo>
                    <a:pt x="977137" y="227292"/>
                  </a:lnTo>
                  <a:lnTo>
                    <a:pt x="964249" y="180459"/>
                  </a:lnTo>
                  <a:lnTo>
                    <a:pt x="943732" y="137312"/>
                  </a:lnTo>
                  <a:lnTo>
                    <a:pt x="916376" y="98640"/>
                  </a:lnTo>
                  <a:lnTo>
                    <a:pt x="882967" y="65232"/>
                  </a:lnTo>
                  <a:lnTo>
                    <a:pt x="844296" y="37875"/>
                  </a:lnTo>
                  <a:lnTo>
                    <a:pt x="801149" y="17359"/>
                  </a:lnTo>
                  <a:lnTo>
                    <a:pt x="754315" y="4471"/>
                  </a:lnTo>
                  <a:lnTo>
                    <a:pt x="704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7EBA3F81-BA49-46ED-BD99-637B30C544D2}"/>
                </a:ext>
              </a:extLst>
            </p:cNvPr>
            <p:cNvSpPr/>
            <p:nvPr/>
          </p:nvSpPr>
          <p:spPr>
            <a:xfrm>
              <a:off x="6738218" y="2717678"/>
              <a:ext cx="746125" cy="746125"/>
            </a:xfrm>
            <a:custGeom>
              <a:avLst/>
              <a:gdLst/>
              <a:ahLst/>
              <a:cxnLst/>
              <a:rect l="l" t="t" r="r" b="b"/>
              <a:pathLst>
                <a:path w="746125" h="746125">
                  <a:moveTo>
                    <a:pt x="372897" y="0"/>
                  </a:moveTo>
                  <a:lnTo>
                    <a:pt x="326187" y="2910"/>
                  </a:lnTo>
                  <a:lnTo>
                    <a:pt x="281190" y="11407"/>
                  </a:lnTo>
                  <a:lnTo>
                    <a:pt x="238258" y="25139"/>
                  </a:lnTo>
                  <a:lnTo>
                    <a:pt x="197743" y="43753"/>
                  </a:lnTo>
                  <a:lnTo>
                    <a:pt x="159998" y="66898"/>
                  </a:lnTo>
                  <a:lnTo>
                    <a:pt x="125374" y="94220"/>
                  </a:lnTo>
                  <a:lnTo>
                    <a:pt x="94225" y="125369"/>
                  </a:lnTo>
                  <a:lnTo>
                    <a:pt x="66901" y="159992"/>
                  </a:lnTo>
                  <a:lnTo>
                    <a:pt x="43756" y="197737"/>
                  </a:lnTo>
                  <a:lnTo>
                    <a:pt x="25141" y="238253"/>
                  </a:lnTo>
                  <a:lnTo>
                    <a:pt x="11408" y="281186"/>
                  </a:lnTo>
                  <a:lnTo>
                    <a:pt x="2910" y="326184"/>
                  </a:lnTo>
                  <a:lnTo>
                    <a:pt x="0" y="372897"/>
                  </a:lnTo>
                  <a:lnTo>
                    <a:pt x="2910" y="419607"/>
                  </a:lnTo>
                  <a:lnTo>
                    <a:pt x="11408" y="464604"/>
                  </a:lnTo>
                  <a:lnTo>
                    <a:pt x="25141" y="507536"/>
                  </a:lnTo>
                  <a:lnTo>
                    <a:pt x="43756" y="548051"/>
                  </a:lnTo>
                  <a:lnTo>
                    <a:pt x="66901" y="585796"/>
                  </a:lnTo>
                  <a:lnTo>
                    <a:pt x="94225" y="620419"/>
                  </a:lnTo>
                  <a:lnTo>
                    <a:pt x="125374" y="651569"/>
                  </a:lnTo>
                  <a:lnTo>
                    <a:pt x="159998" y="678893"/>
                  </a:lnTo>
                  <a:lnTo>
                    <a:pt x="197743" y="702038"/>
                  </a:lnTo>
                  <a:lnTo>
                    <a:pt x="238258" y="720653"/>
                  </a:lnTo>
                  <a:lnTo>
                    <a:pt x="281190" y="734386"/>
                  </a:lnTo>
                  <a:lnTo>
                    <a:pt x="326187" y="742883"/>
                  </a:lnTo>
                  <a:lnTo>
                    <a:pt x="372897" y="745794"/>
                  </a:lnTo>
                  <a:lnTo>
                    <a:pt x="419607" y="742883"/>
                  </a:lnTo>
                  <a:lnTo>
                    <a:pt x="464603" y="734386"/>
                  </a:lnTo>
                  <a:lnTo>
                    <a:pt x="507534" y="720653"/>
                  </a:lnTo>
                  <a:lnTo>
                    <a:pt x="548048" y="702038"/>
                  </a:lnTo>
                  <a:lnTo>
                    <a:pt x="585792" y="678893"/>
                  </a:lnTo>
                  <a:lnTo>
                    <a:pt x="620414" y="651569"/>
                  </a:lnTo>
                  <a:lnTo>
                    <a:pt x="651562" y="620419"/>
                  </a:lnTo>
                  <a:lnTo>
                    <a:pt x="678884" y="585796"/>
                  </a:lnTo>
                  <a:lnTo>
                    <a:pt x="702028" y="548051"/>
                  </a:lnTo>
                  <a:lnTo>
                    <a:pt x="702621" y="546760"/>
                  </a:lnTo>
                  <a:lnTo>
                    <a:pt x="372897" y="546760"/>
                  </a:lnTo>
                  <a:lnTo>
                    <a:pt x="326728" y="540538"/>
                  </a:lnTo>
                  <a:lnTo>
                    <a:pt x="285208" y="522986"/>
                  </a:lnTo>
                  <a:lnTo>
                    <a:pt x="250007" y="495776"/>
                  </a:lnTo>
                  <a:lnTo>
                    <a:pt x="222795" y="460577"/>
                  </a:lnTo>
                  <a:lnTo>
                    <a:pt x="205243" y="419060"/>
                  </a:lnTo>
                  <a:lnTo>
                    <a:pt x="199021" y="372897"/>
                  </a:lnTo>
                  <a:lnTo>
                    <a:pt x="205243" y="326729"/>
                  </a:lnTo>
                  <a:lnTo>
                    <a:pt x="222795" y="285211"/>
                  </a:lnTo>
                  <a:lnTo>
                    <a:pt x="250007" y="250013"/>
                  </a:lnTo>
                  <a:lnTo>
                    <a:pt x="285208" y="222805"/>
                  </a:lnTo>
                  <a:lnTo>
                    <a:pt x="326728" y="205255"/>
                  </a:lnTo>
                  <a:lnTo>
                    <a:pt x="372897" y="199034"/>
                  </a:lnTo>
                  <a:lnTo>
                    <a:pt x="702624" y="199034"/>
                  </a:lnTo>
                  <a:lnTo>
                    <a:pt x="702028" y="197737"/>
                  </a:lnTo>
                  <a:lnTo>
                    <a:pt x="678884" y="159992"/>
                  </a:lnTo>
                  <a:lnTo>
                    <a:pt x="651562" y="125369"/>
                  </a:lnTo>
                  <a:lnTo>
                    <a:pt x="620414" y="94220"/>
                  </a:lnTo>
                  <a:lnTo>
                    <a:pt x="585792" y="66898"/>
                  </a:lnTo>
                  <a:lnTo>
                    <a:pt x="548048" y="43753"/>
                  </a:lnTo>
                  <a:lnTo>
                    <a:pt x="507534" y="25139"/>
                  </a:lnTo>
                  <a:lnTo>
                    <a:pt x="464603" y="11407"/>
                  </a:lnTo>
                  <a:lnTo>
                    <a:pt x="419607" y="2910"/>
                  </a:lnTo>
                  <a:lnTo>
                    <a:pt x="372897" y="0"/>
                  </a:lnTo>
                  <a:close/>
                </a:path>
                <a:path w="746125" h="746125">
                  <a:moveTo>
                    <a:pt x="702624" y="199034"/>
                  </a:moveTo>
                  <a:lnTo>
                    <a:pt x="372897" y="199034"/>
                  </a:lnTo>
                  <a:lnTo>
                    <a:pt x="418496" y="205368"/>
                  </a:lnTo>
                  <a:lnTo>
                    <a:pt x="459854" y="223166"/>
                  </a:lnTo>
                  <a:lnTo>
                    <a:pt x="495166" y="250623"/>
                  </a:lnTo>
                  <a:lnTo>
                    <a:pt x="522625" y="285934"/>
                  </a:lnTo>
                  <a:lnTo>
                    <a:pt x="540425" y="327294"/>
                  </a:lnTo>
                  <a:lnTo>
                    <a:pt x="546760" y="372897"/>
                  </a:lnTo>
                  <a:lnTo>
                    <a:pt x="540539" y="419060"/>
                  </a:lnTo>
                  <a:lnTo>
                    <a:pt x="522989" y="460577"/>
                  </a:lnTo>
                  <a:lnTo>
                    <a:pt x="495781" y="495776"/>
                  </a:lnTo>
                  <a:lnTo>
                    <a:pt x="460582" y="522986"/>
                  </a:lnTo>
                  <a:lnTo>
                    <a:pt x="419065" y="540538"/>
                  </a:lnTo>
                  <a:lnTo>
                    <a:pt x="372897" y="546760"/>
                  </a:lnTo>
                  <a:lnTo>
                    <a:pt x="702621" y="546760"/>
                  </a:lnTo>
                  <a:lnTo>
                    <a:pt x="720642" y="507536"/>
                  </a:lnTo>
                  <a:lnTo>
                    <a:pt x="734374" y="464604"/>
                  </a:lnTo>
                  <a:lnTo>
                    <a:pt x="742871" y="419607"/>
                  </a:lnTo>
                  <a:lnTo>
                    <a:pt x="745782" y="372897"/>
                  </a:lnTo>
                  <a:lnTo>
                    <a:pt x="742871" y="326184"/>
                  </a:lnTo>
                  <a:lnTo>
                    <a:pt x="734374" y="281186"/>
                  </a:lnTo>
                  <a:lnTo>
                    <a:pt x="720642" y="238253"/>
                  </a:lnTo>
                  <a:lnTo>
                    <a:pt x="702624" y="199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8946BD99-2611-4505-BA24-E08FBF274EB2}"/>
                </a:ext>
              </a:extLst>
            </p:cNvPr>
            <p:cNvSpPr/>
            <p:nvPr/>
          </p:nvSpPr>
          <p:spPr>
            <a:xfrm>
              <a:off x="7600150" y="2484475"/>
              <a:ext cx="199390" cy="953135"/>
            </a:xfrm>
            <a:custGeom>
              <a:avLst/>
              <a:gdLst/>
              <a:ahLst/>
              <a:cxnLst/>
              <a:rect l="l" t="t" r="r" b="b"/>
              <a:pathLst>
                <a:path w="199390" h="953135">
                  <a:moveTo>
                    <a:pt x="199034" y="0"/>
                  </a:moveTo>
                  <a:lnTo>
                    <a:pt x="0" y="0"/>
                  </a:lnTo>
                  <a:lnTo>
                    <a:pt x="0" y="953084"/>
                  </a:lnTo>
                  <a:lnTo>
                    <a:pt x="199034" y="953084"/>
                  </a:lnTo>
                  <a:lnTo>
                    <a:pt x="199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2E6DFF6-3389-4717-A96F-3B0CEDC3BD51}"/>
                </a:ext>
              </a:extLst>
            </p:cNvPr>
            <p:cNvSpPr/>
            <p:nvPr/>
          </p:nvSpPr>
          <p:spPr>
            <a:xfrm>
              <a:off x="7906264" y="2717678"/>
              <a:ext cx="746125" cy="746125"/>
            </a:xfrm>
            <a:custGeom>
              <a:avLst/>
              <a:gdLst/>
              <a:ahLst/>
              <a:cxnLst/>
              <a:rect l="l" t="t" r="r" b="b"/>
              <a:pathLst>
                <a:path w="746125" h="746125">
                  <a:moveTo>
                    <a:pt x="354761" y="0"/>
                  </a:moveTo>
                  <a:lnTo>
                    <a:pt x="306690" y="3410"/>
                  </a:lnTo>
                  <a:lnTo>
                    <a:pt x="260564" y="13342"/>
                  </a:lnTo>
                  <a:lnTo>
                    <a:pt x="216809" y="29349"/>
                  </a:lnTo>
                  <a:lnTo>
                    <a:pt x="175850" y="50982"/>
                  </a:lnTo>
                  <a:lnTo>
                    <a:pt x="138115" y="77795"/>
                  </a:lnTo>
                  <a:lnTo>
                    <a:pt x="104028" y="109339"/>
                  </a:lnTo>
                  <a:lnTo>
                    <a:pt x="74017" y="145166"/>
                  </a:lnTo>
                  <a:lnTo>
                    <a:pt x="48507" y="184831"/>
                  </a:lnTo>
                  <a:lnTo>
                    <a:pt x="27924" y="227883"/>
                  </a:lnTo>
                  <a:lnTo>
                    <a:pt x="12694" y="273877"/>
                  </a:lnTo>
                  <a:lnTo>
                    <a:pt x="3244" y="322364"/>
                  </a:lnTo>
                  <a:lnTo>
                    <a:pt x="0" y="372897"/>
                  </a:lnTo>
                  <a:lnTo>
                    <a:pt x="3244" y="423427"/>
                  </a:lnTo>
                  <a:lnTo>
                    <a:pt x="12694" y="471912"/>
                  </a:lnTo>
                  <a:lnTo>
                    <a:pt x="27924" y="517905"/>
                  </a:lnTo>
                  <a:lnTo>
                    <a:pt x="48507" y="560958"/>
                  </a:lnTo>
                  <a:lnTo>
                    <a:pt x="74017" y="600622"/>
                  </a:lnTo>
                  <a:lnTo>
                    <a:pt x="104028" y="636450"/>
                  </a:lnTo>
                  <a:lnTo>
                    <a:pt x="138115" y="667995"/>
                  </a:lnTo>
                  <a:lnTo>
                    <a:pt x="175850" y="694809"/>
                  </a:lnTo>
                  <a:lnTo>
                    <a:pt x="216809" y="716443"/>
                  </a:lnTo>
                  <a:lnTo>
                    <a:pt x="260564" y="732451"/>
                  </a:lnTo>
                  <a:lnTo>
                    <a:pt x="306690" y="742384"/>
                  </a:lnTo>
                  <a:lnTo>
                    <a:pt x="354761" y="745794"/>
                  </a:lnTo>
                  <a:lnTo>
                    <a:pt x="400609" y="742688"/>
                  </a:lnTo>
                  <a:lnTo>
                    <a:pt x="445283" y="733506"/>
                  </a:lnTo>
                  <a:lnTo>
                    <a:pt x="488287" y="718447"/>
                  </a:lnTo>
                  <a:lnTo>
                    <a:pt x="529123" y="697716"/>
                  </a:lnTo>
                  <a:lnTo>
                    <a:pt x="567296" y="671512"/>
                  </a:lnTo>
                  <a:lnTo>
                    <a:pt x="745794" y="671512"/>
                  </a:lnTo>
                  <a:lnTo>
                    <a:pt x="745794" y="546760"/>
                  </a:lnTo>
                  <a:lnTo>
                    <a:pt x="372897" y="546760"/>
                  </a:lnTo>
                  <a:lnTo>
                    <a:pt x="326729" y="540538"/>
                  </a:lnTo>
                  <a:lnTo>
                    <a:pt x="285211" y="522986"/>
                  </a:lnTo>
                  <a:lnTo>
                    <a:pt x="250013" y="495776"/>
                  </a:lnTo>
                  <a:lnTo>
                    <a:pt x="222805" y="460577"/>
                  </a:lnTo>
                  <a:lnTo>
                    <a:pt x="205255" y="419060"/>
                  </a:lnTo>
                  <a:lnTo>
                    <a:pt x="199034" y="372897"/>
                  </a:lnTo>
                  <a:lnTo>
                    <a:pt x="205255" y="326729"/>
                  </a:lnTo>
                  <a:lnTo>
                    <a:pt x="222805" y="285211"/>
                  </a:lnTo>
                  <a:lnTo>
                    <a:pt x="250013" y="250013"/>
                  </a:lnTo>
                  <a:lnTo>
                    <a:pt x="285211" y="222805"/>
                  </a:lnTo>
                  <a:lnTo>
                    <a:pt x="326729" y="205255"/>
                  </a:lnTo>
                  <a:lnTo>
                    <a:pt x="372897" y="199034"/>
                  </a:lnTo>
                  <a:lnTo>
                    <a:pt x="745794" y="199034"/>
                  </a:lnTo>
                  <a:lnTo>
                    <a:pt x="745794" y="74294"/>
                  </a:lnTo>
                  <a:lnTo>
                    <a:pt x="567296" y="74294"/>
                  </a:lnTo>
                  <a:lnTo>
                    <a:pt x="529123" y="48090"/>
                  </a:lnTo>
                  <a:lnTo>
                    <a:pt x="488287" y="27355"/>
                  </a:lnTo>
                  <a:lnTo>
                    <a:pt x="445283" y="12293"/>
                  </a:lnTo>
                  <a:lnTo>
                    <a:pt x="400609" y="3107"/>
                  </a:lnTo>
                  <a:lnTo>
                    <a:pt x="354761" y="0"/>
                  </a:lnTo>
                  <a:close/>
                </a:path>
                <a:path w="746125" h="746125">
                  <a:moveTo>
                    <a:pt x="745794" y="671512"/>
                  </a:moveTo>
                  <a:lnTo>
                    <a:pt x="567296" y="671512"/>
                  </a:lnTo>
                  <a:lnTo>
                    <a:pt x="584720" y="719886"/>
                  </a:lnTo>
                  <a:lnTo>
                    <a:pt x="745794" y="719886"/>
                  </a:lnTo>
                  <a:lnTo>
                    <a:pt x="745794" y="671512"/>
                  </a:lnTo>
                  <a:close/>
                </a:path>
                <a:path w="746125" h="746125">
                  <a:moveTo>
                    <a:pt x="745794" y="199034"/>
                  </a:moveTo>
                  <a:lnTo>
                    <a:pt x="372897" y="199034"/>
                  </a:lnTo>
                  <a:lnTo>
                    <a:pt x="419065" y="205255"/>
                  </a:lnTo>
                  <a:lnTo>
                    <a:pt x="460582" y="222805"/>
                  </a:lnTo>
                  <a:lnTo>
                    <a:pt x="495781" y="250013"/>
                  </a:lnTo>
                  <a:lnTo>
                    <a:pt x="522989" y="285211"/>
                  </a:lnTo>
                  <a:lnTo>
                    <a:pt x="540539" y="326729"/>
                  </a:lnTo>
                  <a:lnTo>
                    <a:pt x="546760" y="372897"/>
                  </a:lnTo>
                  <a:lnTo>
                    <a:pt x="540539" y="419060"/>
                  </a:lnTo>
                  <a:lnTo>
                    <a:pt x="522989" y="460577"/>
                  </a:lnTo>
                  <a:lnTo>
                    <a:pt x="495781" y="495776"/>
                  </a:lnTo>
                  <a:lnTo>
                    <a:pt x="460582" y="522986"/>
                  </a:lnTo>
                  <a:lnTo>
                    <a:pt x="419065" y="540538"/>
                  </a:lnTo>
                  <a:lnTo>
                    <a:pt x="372897" y="546760"/>
                  </a:lnTo>
                  <a:lnTo>
                    <a:pt x="745794" y="546760"/>
                  </a:lnTo>
                  <a:lnTo>
                    <a:pt x="745794" y="199034"/>
                  </a:lnTo>
                  <a:close/>
                </a:path>
                <a:path w="746125" h="746125">
                  <a:moveTo>
                    <a:pt x="745794" y="25920"/>
                  </a:moveTo>
                  <a:lnTo>
                    <a:pt x="584720" y="25920"/>
                  </a:lnTo>
                  <a:lnTo>
                    <a:pt x="567296" y="74294"/>
                  </a:lnTo>
                  <a:lnTo>
                    <a:pt x="745794" y="74294"/>
                  </a:lnTo>
                  <a:lnTo>
                    <a:pt x="745794" y="25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CEF0ED1-D903-4ADC-80CD-54DF4A9D2D0B}"/>
                </a:ext>
              </a:extLst>
            </p:cNvPr>
            <p:cNvSpPr/>
            <p:nvPr/>
          </p:nvSpPr>
          <p:spPr>
            <a:xfrm>
              <a:off x="5268624" y="2416945"/>
              <a:ext cx="242392" cy="242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A918C128-33D4-4F5D-B782-6540EC9CFDA9}"/>
                </a:ext>
              </a:extLst>
            </p:cNvPr>
            <p:cNvSpPr/>
            <p:nvPr/>
          </p:nvSpPr>
          <p:spPr>
            <a:xfrm>
              <a:off x="5290946" y="3679888"/>
              <a:ext cx="53340" cy="225425"/>
            </a:xfrm>
            <a:custGeom>
              <a:avLst/>
              <a:gdLst/>
              <a:ahLst/>
              <a:cxnLst/>
              <a:rect l="l" t="t" r="r" b="b"/>
              <a:pathLst>
                <a:path w="53339" h="225425">
                  <a:moveTo>
                    <a:pt x="53136" y="0"/>
                  </a:moveTo>
                  <a:lnTo>
                    <a:pt x="0" y="0"/>
                  </a:lnTo>
                  <a:lnTo>
                    <a:pt x="0" y="225120"/>
                  </a:lnTo>
                  <a:lnTo>
                    <a:pt x="53136" y="225120"/>
                  </a:lnTo>
                  <a:lnTo>
                    <a:pt x="53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71301BE0-0D72-4586-81A1-2F0F6A17F814}"/>
                </a:ext>
              </a:extLst>
            </p:cNvPr>
            <p:cNvSpPr/>
            <p:nvPr/>
          </p:nvSpPr>
          <p:spPr>
            <a:xfrm>
              <a:off x="5504845" y="3670877"/>
              <a:ext cx="211620" cy="2341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102D201A-1893-4927-B6AD-66BF6880CA7B}"/>
                </a:ext>
              </a:extLst>
            </p:cNvPr>
            <p:cNvSpPr/>
            <p:nvPr/>
          </p:nvSpPr>
          <p:spPr>
            <a:xfrm>
              <a:off x="5861484" y="3580827"/>
              <a:ext cx="111125" cy="324485"/>
            </a:xfrm>
            <a:custGeom>
              <a:avLst/>
              <a:gdLst/>
              <a:ahLst/>
              <a:cxnLst/>
              <a:rect l="l" t="t" r="r" b="b"/>
              <a:pathLst>
                <a:path w="111125" h="324485">
                  <a:moveTo>
                    <a:pt x="110756" y="0"/>
                  </a:moveTo>
                  <a:lnTo>
                    <a:pt x="77635" y="6783"/>
                  </a:lnTo>
                  <a:lnTo>
                    <a:pt x="50423" y="25219"/>
                  </a:lnTo>
                  <a:lnTo>
                    <a:pt x="31991" y="52431"/>
                  </a:lnTo>
                  <a:lnTo>
                    <a:pt x="25209" y="85547"/>
                  </a:lnTo>
                  <a:lnTo>
                    <a:pt x="25209" y="99059"/>
                  </a:lnTo>
                  <a:lnTo>
                    <a:pt x="0" y="99059"/>
                  </a:lnTo>
                  <a:lnTo>
                    <a:pt x="0" y="144081"/>
                  </a:lnTo>
                  <a:lnTo>
                    <a:pt x="25209" y="144081"/>
                  </a:lnTo>
                  <a:lnTo>
                    <a:pt x="25209" y="324192"/>
                  </a:lnTo>
                  <a:lnTo>
                    <a:pt x="78333" y="324192"/>
                  </a:lnTo>
                  <a:lnTo>
                    <a:pt x="78333" y="144081"/>
                  </a:lnTo>
                  <a:lnTo>
                    <a:pt x="103555" y="144081"/>
                  </a:lnTo>
                  <a:lnTo>
                    <a:pt x="103555" y="99059"/>
                  </a:lnTo>
                  <a:lnTo>
                    <a:pt x="78333" y="99059"/>
                  </a:lnTo>
                  <a:lnTo>
                    <a:pt x="78333" y="85547"/>
                  </a:lnTo>
                  <a:lnTo>
                    <a:pt x="80867" y="73078"/>
                  </a:lnTo>
                  <a:lnTo>
                    <a:pt x="87791" y="62760"/>
                  </a:lnTo>
                  <a:lnTo>
                    <a:pt x="98093" y="55732"/>
                  </a:lnTo>
                  <a:lnTo>
                    <a:pt x="110756" y="53136"/>
                  </a:lnTo>
                  <a:lnTo>
                    <a:pt x="110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E7209361-5023-4835-A358-97A04BA9BF90}"/>
                </a:ext>
              </a:extLst>
            </p:cNvPr>
            <p:cNvSpPr/>
            <p:nvPr/>
          </p:nvSpPr>
          <p:spPr>
            <a:xfrm>
              <a:off x="6093371" y="3670875"/>
              <a:ext cx="243141" cy="2431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E6930EDD-F72C-44DE-936D-3FF7B7504B2A}"/>
                </a:ext>
              </a:extLst>
            </p:cNvPr>
            <p:cNvSpPr/>
            <p:nvPr/>
          </p:nvSpPr>
          <p:spPr>
            <a:xfrm>
              <a:off x="6484222" y="3679892"/>
              <a:ext cx="121577" cy="225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239C159-0F0C-4EB8-B096-C49CEA1457FA}"/>
                </a:ext>
              </a:extLst>
            </p:cNvPr>
            <p:cNvSpPr/>
            <p:nvPr/>
          </p:nvSpPr>
          <p:spPr>
            <a:xfrm>
              <a:off x="6748544" y="3670881"/>
              <a:ext cx="325120" cy="234315"/>
            </a:xfrm>
            <a:custGeom>
              <a:avLst/>
              <a:gdLst/>
              <a:ahLst/>
              <a:cxnLst/>
              <a:rect l="l" t="t" r="r" b="b"/>
              <a:pathLst>
                <a:path w="325120" h="234314">
                  <a:moveTo>
                    <a:pt x="236829" y="0"/>
                  </a:moveTo>
                  <a:lnTo>
                    <a:pt x="216897" y="2272"/>
                  </a:lnTo>
                  <a:lnTo>
                    <a:pt x="198613" y="8724"/>
                  </a:lnTo>
                  <a:lnTo>
                    <a:pt x="182442" y="18805"/>
                  </a:lnTo>
                  <a:lnTo>
                    <a:pt x="168846" y="31965"/>
                  </a:lnTo>
                  <a:lnTo>
                    <a:pt x="155243" y="18805"/>
                  </a:lnTo>
                  <a:lnTo>
                    <a:pt x="139068" y="8724"/>
                  </a:lnTo>
                  <a:lnTo>
                    <a:pt x="120783" y="2272"/>
                  </a:lnTo>
                  <a:lnTo>
                    <a:pt x="100850" y="0"/>
                  </a:lnTo>
                  <a:lnTo>
                    <a:pt x="85695" y="1309"/>
                  </a:lnTo>
                  <a:lnTo>
                    <a:pt x="71423" y="5068"/>
                  </a:lnTo>
                  <a:lnTo>
                    <a:pt x="58243" y="11021"/>
                  </a:lnTo>
                  <a:lnTo>
                    <a:pt x="46367" y="18910"/>
                  </a:lnTo>
                  <a:lnTo>
                    <a:pt x="42316" y="9004"/>
                  </a:lnTo>
                  <a:lnTo>
                    <a:pt x="0" y="9004"/>
                  </a:lnTo>
                  <a:lnTo>
                    <a:pt x="0" y="234137"/>
                  </a:lnTo>
                  <a:lnTo>
                    <a:pt x="53124" y="234137"/>
                  </a:lnTo>
                  <a:lnTo>
                    <a:pt x="53124" y="94551"/>
                  </a:lnTo>
                  <a:lnTo>
                    <a:pt x="56368" y="78391"/>
                  </a:lnTo>
                  <a:lnTo>
                    <a:pt x="65227" y="65227"/>
                  </a:lnTo>
                  <a:lnTo>
                    <a:pt x="78391" y="56368"/>
                  </a:lnTo>
                  <a:lnTo>
                    <a:pt x="94551" y="53124"/>
                  </a:lnTo>
                  <a:lnTo>
                    <a:pt x="110711" y="56368"/>
                  </a:lnTo>
                  <a:lnTo>
                    <a:pt x="123875" y="65227"/>
                  </a:lnTo>
                  <a:lnTo>
                    <a:pt x="132734" y="78391"/>
                  </a:lnTo>
                  <a:lnTo>
                    <a:pt x="135978" y="94551"/>
                  </a:lnTo>
                  <a:lnTo>
                    <a:pt x="135978" y="234137"/>
                  </a:lnTo>
                  <a:lnTo>
                    <a:pt x="189102" y="234137"/>
                  </a:lnTo>
                  <a:lnTo>
                    <a:pt x="189102" y="94551"/>
                  </a:lnTo>
                  <a:lnTo>
                    <a:pt x="192347" y="78391"/>
                  </a:lnTo>
                  <a:lnTo>
                    <a:pt x="201206" y="65227"/>
                  </a:lnTo>
                  <a:lnTo>
                    <a:pt x="214370" y="56368"/>
                  </a:lnTo>
                  <a:lnTo>
                    <a:pt x="230530" y="53124"/>
                  </a:lnTo>
                  <a:lnTo>
                    <a:pt x="246690" y="56368"/>
                  </a:lnTo>
                  <a:lnTo>
                    <a:pt x="259854" y="65227"/>
                  </a:lnTo>
                  <a:lnTo>
                    <a:pt x="268713" y="78391"/>
                  </a:lnTo>
                  <a:lnTo>
                    <a:pt x="271957" y="94551"/>
                  </a:lnTo>
                  <a:lnTo>
                    <a:pt x="271957" y="234137"/>
                  </a:lnTo>
                  <a:lnTo>
                    <a:pt x="325081" y="234137"/>
                  </a:lnTo>
                  <a:lnTo>
                    <a:pt x="325081" y="88252"/>
                  </a:lnTo>
                  <a:lnTo>
                    <a:pt x="318130" y="53947"/>
                  </a:lnTo>
                  <a:lnTo>
                    <a:pt x="299191" y="25890"/>
                  </a:lnTo>
                  <a:lnTo>
                    <a:pt x="271134" y="6951"/>
                  </a:lnTo>
                  <a:lnTo>
                    <a:pt x="2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7E46142-FC42-4F05-AB0B-92D1FEBB0A5F}"/>
                </a:ext>
              </a:extLst>
            </p:cNvPr>
            <p:cNvSpPr/>
            <p:nvPr/>
          </p:nvSpPr>
          <p:spPr>
            <a:xfrm>
              <a:off x="7216402" y="3670877"/>
              <a:ext cx="243141" cy="2431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B41F1EF4-C278-41B3-91F4-BFE5BD2494E3}"/>
                </a:ext>
              </a:extLst>
            </p:cNvPr>
            <p:cNvSpPr/>
            <p:nvPr/>
          </p:nvSpPr>
          <p:spPr>
            <a:xfrm>
              <a:off x="7601405" y="3619112"/>
              <a:ext cx="114935" cy="286385"/>
            </a:xfrm>
            <a:custGeom>
              <a:avLst/>
              <a:gdLst/>
              <a:ahLst/>
              <a:cxnLst/>
              <a:rect l="l" t="t" r="r" b="b"/>
              <a:pathLst>
                <a:path w="114934" h="286385">
                  <a:moveTo>
                    <a:pt x="81953" y="0"/>
                  </a:moveTo>
                  <a:lnTo>
                    <a:pt x="28816" y="0"/>
                  </a:lnTo>
                  <a:lnTo>
                    <a:pt x="28816" y="60782"/>
                  </a:lnTo>
                  <a:lnTo>
                    <a:pt x="0" y="60782"/>
                  </a:lnTo>
                  <a:lnTo>
                    <a:pt x="0" y="105803"/>
                  </a:lnTo>
                  <a:lnTo>
                    <a:pt x="28816" y="105803"/>
                  </a:lnTo>
                  <a:lnTo>
                    <a:pt x="28816" y="209359"/>
                  </a:lnTo>
                  <a:lnTo>
                    <a:pt x="32207" y="233603"/>
                  </a:lnTo>
                  <a:lnTo>
                    <a:pt x="41760" y="255060"/>
                  </a:lnTo>
                  <a:lnTo>
                    <a:pt x="56548" y="272803"/>
                  </a:lnTo>
                  <a:lnTo>
                    <a:pt x="75641" y="285902"/>
                  </a:lnTo>
                  <a:lnTo>
                    <a:pt x="114363" y="285902"/>
                  </a:lnTo>
                  <a:lnTo>
                    <a:pt x="114363" y="241769"/>
                  </a:lnTo>
                  <a:lnTo>
                    <a:pt x="101701" y="239238"/>
                  </a:lnTo>
                  <a:lnTo>
                    <a:pt x="91405" y="232317"/>
                  </a:lnTo>
                  <a:lnTo>
                    <a:pt x="84484" y="222021"/>
                  </a:lnTo>
                  <a:lnTo>
                    <a:pt x="81953" y="209359"/>
                  </a:lnTo>
                  <a:lnTo>
                    <a:pt x="81953" y="105803"/>
                  </a:lnTo>
                  <a:lnTo>
                    <a:pt x="108064" y="105803"/>
                  </a:lnTo>
                  <a:lnTo>
                    <a:pt x="108064" y="60782"/>
                  </a:lnTo>
                  <a:lnTo>
                    <a:pt x="81953" y="60782"/>
                  </a:lnTo>
                  <a:lnTo>
                    <a:pt x="8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689A7686-26D6-4886-A1CE-7F94F7BAD930}"/>
                </a:ext>
              </a:extLst>
            </p:cNvPr>
            <p:cNvSpPr/>
            <p:nvPr/>
          </p:nvSpPr>
          <p:spPr>
            <a:xfrm>
              <a:off x="7866164" y="3679888"/>
              <a:ext cx="53340" cy="225425"/>
            </a:xfrm>
            <a:custGeom>
              <a:avLst/>
              <a:gdLst/>
              <a:ahLst/>
              <a:cxnLst/>
              <a:rect l="l" t="t" r="r" b="b"/>
              <a:pathLst>
                <a:path w="53340" h="225425">
                  <a:moveTo>
                    <a:pt x="53136" y="0"/>
                  </a:moveTo>
                  <a:lnTo>
                    <a:pt x="0" y="0"/>
                  </a:lnTo>
                  <a:lnTo>
                    <a:pt x="0" y="225120"/>
                  </a:lnTo>
                  <a:lnTo>
                    <a:pt x="53136" y="225120"/>
                  </a:lnTo>
                  <a:lnTo>
                    <a:pt x="53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6AD30A3-C622-4FA7-8768-36014967299E}"/>
                </a:ext>
              </a:extLst>
            </p:cNvPr>
            <p:cNvSpPr/>
            <p:nvPr/>
          </p:nvSpPr>
          <p:spPr>
            <a:xfrm>
              <a:off x="8067012" y="3670872"/>
              <a:ext cx="216115" cy="2431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3B13D529-B3D3-4298-9298-A071238BE11A}"/>
                </a:ext>
              </a:extLst>
            </p:cNvPr>
            <p:cNvSpPr/>
            <p:nvPr/>
          </p:nvSpPr>
          <p:spPr>
            <a:xfrm>
              <a:off x="8408314" y="3670877"/>
              <a:ext cx="243141" cy="2431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55478C2F-EB4D-4C47-878C-DEC5CB418AE4}"/>
                </a:ext>
              </a:extLst>
            </p:cNvPr>
            <p:cNvSpPr/>
            <p:nvPr/>
          </p:nvSpPr>
          <p:spPr>
            <a:xfrm>
              <a:off x="5285258" y="35799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24" y="0"/>
                  </a:moveTo>
                  <a:lnTo>
                    <a:pt x="19373" y="2492"/>
                  </a:lnTo>
                  <a:lnTo>
                    <a:pt x="9290" y="9290"/>
                  </a:lnTo>
                  <a:lnTo>
                    <a:pt x="2492" y="19373"/>
                  </a:lnTo>
                  <a:lnTo>
                    <a:pt x="0" y="31724"/>
                  </a:lnTo>
                  <a:lnTo>
                    <a:pt x="2492" y="44075"/>
                  </a:lnTo>
                  <a:lnTo>
                    <a:pt x="9290" y="54159"/>
                  </a:lnTo>
                  <a:lnTo>
                    <a:pt x="19373" y="60956"/>
                  </a:lnTo>
                  <a:lnTo>
                    <a:pt x="31724" y="63449"/>
                  </a:lnTo>
                  <a:lnTo>
                    <a:pt x="44075" y="60956"/>
                  </a:lnTo>
                  <a:lnTo>
                    <a:pt x="54159" y="54159"/>
                  </a:lnTo>
                  <a:lnTo>
                    <a:pt x="60956" y="44075"/>
                  </a:lnTo>
                  <a:lnTo>
                    <a:pt x="63449" y="31724"/>
                  </a:lnTo>
                  <a:lnTo>
                    <a:pt x="60956" y="19373"/>
                  </a:lnTo>
                  <a:lnTo>
                    <a:pt x="54159" y="9290"/>
                  </a:lnTo>
                  <a:lnTo>
                    <a:pt x="44075" y="2492"/>
                  </a:lnTo>
                  <a:lnTo>
                    <a:pt x="31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444EECE0-0210-46B3-ACB9-1BE9BFBFB837}"/>
                </a:ext>
              </a:extLst>
            </p:cNvPr>
            <p:cNvSpPr/>
            <p:nvPr/>
          </p:nvSpPr>
          <p:spPr>
            <a:xfrm>
              <a:off x="7860591" y="35799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24" y="0"/>
                  </a:moveTo>
                  <a:lnTo>
                    <a:pt x="19373" y="2492"/>
                  </a:lnTo>
                  <a:lnTo>
                    <a:pt x="9290" y="9290"/>
                  </a:lnTo>
                  <a:lnTo>
                    <a:pt x="2492" y="19373"/>
                  </a:lnTo>
                  <a:lnTo>
                    <a:pt x="0" y="31724"/>
                  </a:lnTo>
                  <a:lnTo>
                    <a:pt x="2492" y="44075"/>
                  </a:lnTo>
                  <a:lnTo>
                    <a:pt x="9290" y="54159"/>
                  </a:lnTo>
                  <a:lnTo>
                    <a:pt x="19373" y="60956"/>
                  </a:lnTo>
                  <a:lnTo>
                    <a:pt x="31724" y="63449"/>
                  </a:lnTo>
                  <a:lnTo>
                    <a:pt x="44075" y="60956"/>
                  </a:lnTo>
                  <a:lnTo>
                    <a:pt x="54159" y="54159"/>
                  </a:lnTo>
                  <a:lnTo>
                    <a:pt x="60956" y="44075"/>
                  </a:lnTo>
                  <a:lnTo>
                    <a:pt x="63449" y="31724"/>
                  </a:lnTo>
                  <a:lnTo>
                    <a:pt x="60956" y="19373"/>
                  </a:lnTo>
                  <a:lnTo>
                    <a:pt x="54159" y="9290"/>
                  </a:lnTo>
                  <a:lnTo>
                    <a:pt x="44075" y="2492"/>
                  </a:lnTo>
                  <a:lnTo>
                    <a:pt x="31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F2A0397E-08C9-4E33-A9F3-762F976AB5B9}"/>
                </a:ext>
              </a:extLst>
            </p:cNvPr>
            <p:cNvSpPr/>
            <p:nvPr/>
          </p:nvSpPr>
          <p:spPr>
            <a:xfrm>
              <a:off x="3973328" y="3072257"/>
              <a:ext cx="281940" cy="832485"/>
            </a:xfrm>
            <a:custGeom>
              <a:avLst/>
              <a:gdLst/>
              <a:ahLst/>
              <a:cxnLst/>
              <a:rect l="l" t="t" r="r" b="b"/>
              <a:pathLst>
                <a:path w="281939" h="832485">
                  <a:moveTo>
                    <a:pt x="281444" y="0"/>
                  </a:moveTo>
                  <a:lnTo>
                    <a:pt x="0" y="0"/>
                  </a:lnTo>
                  <a:lnTo>
                    <a:pt x="0" y="764273"/>
                  </a:lnTo>
                  <a:lnTo>
                    <a:pt x="43823" y="782832"/>
                  </a:lnTo>
                  <a:lnTo>
                    <a:pt x="89017" y="798623"/>
                  </a:lnTo>
                  <a:lnTo>
                    <a:pt x="135478" y="811541"/>
                  </a:lnTo>
                  <a:lnTo>
                    <a:pt x="183105" y="821476"/>
                  </a:lnTo>
                  <a:lnTo>
                    <a:pt x="231795" y="828324"/>
                  </a:lnTo>
                  <a:lnTo>
                    <a:pt x="281444" y="831977"/>
                  </a:lnTo>
                  <a:lnTo>
                    <a:pt x="281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33426FB8-BDF4-4B74-BBD6-BA89A045A537}"/>
                </a:ext>
              </a:extLst>
            </p:cNvPr>
            <p:cNvSpPr txBox="1"/>
            <p:nvPr/>
          </p:nvSpPr>
          <p:spPr>
            <a:xfrm>
              <a:off x="3629301" y="4096364"/>
              <a:ext cx="501180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b="1" cap="small">
                  <a:latin typeface="Calibri" panose="020F0502020204030204" pitchFamily="34" charset="0"/>
                  <a:cs typeface="Lucida Sans"/>
                </a:rPr>
                <a:t>I m o l a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 · 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B o l o g n a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 · </a:t>
              </a:r>
              <a:r>
                <a:rPr lang="it-IT" b="1" cap="small">
                  <a:latin typeface="Calibri" panose="020F0502020204030204" pitchFamily="34" charset="0"/>
                  <a:cs typeface="Lucida Sans"/>
                </a:rPr>
                <a:t> </a:t>
              </a:r>
              <a:r>
                <a:rPr b="1" cap="small">
                  <a:latin typeface="Calibri" panose="020F0502020204030204" pitchFamily="34" charset="0"/>
                  <a:cs typeface="Lucida Sans"/>
                </a:rPr>
                <a:t>M i l a n o</a:t>
              </a:r>
            </a:p>
          </p:txBody>
        </p:sp>
      </p:grpSp>
      <p:grpSp>
        <p:nvGrpSpPr>
          <p:cNvPr id="34" name="object 29">
            <a:extLst>
              <a:ext uri="{FF2B5EF4-FFF2-40B4-BE49-F238E27FC236}">
                <a16:creationId xmlns:a16="http://schemas.microsoft.com/office/drawing/2014/main" id="{AB0B1B82-F0BC-49B9-92D7-192075B8F4D1}"/>
              </a:ext>
            </a:extLst>
          </p:cNvPr>
          <p:cNvGrpSpPr/>
          <p:nvPr userDrawn="1"/>
        </p:nvGrpSpPr>
        <p:grpSpPr>
          <a:xfrm>
            <a:off x="4015380" y="5804985"/>
            <a:ext cx="598805" cy="592455"/>
            <a:chOff x="4015380" y="5804985"/>
            <a:chExt cx="598805" cy="592455"/>
          </a:xfrm>
        </p:grpSpPr>
        <p:sp>
          <p:nvSpPr>
            <p:cNvPr id="35" name="object 30">
              <a:extLst>
                <a:ext uri="{FF2B5EF4-FFF2-40B4-BE49-F238E27FC236}">
                  <a16:creationId xmlns:a16="http://schemas.microsoft.com/office/drawing/2014/main" id="{124BC952-23A1-4B8E-A943-B0FAE2034CEF}"/>
                </a:ext>
              </a:extLst>
            </p:cNvPr>
            <p:cNvSpPr/>
            <p:nvPr/>
          </p:nvSpPr>
          <p:spPr>
            <a:xfrm>
              <a:off x="4015380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611" y="0"/>
                  </a:moveTo>
                  <a:lnTo>
                    <a:pt x="246646" y="4831"/>
                  </a:lnTo>
                  <a:lnTo>
                    <a:pt x="202193" y="16565"/>
                  </a:lnTo>
                  <a:lnTo>
                    <a:pt x="160802" y="34626"/>
                  </a:lnTo>
                  <a:lnTo>
                    <a:pt x="123024" y="58439"/>
                  </a:lnTo>
                  <a:lnTo>
                    <a:pt x="89409" y="87429"/>
                  </a:lnTo>
                  <a:lnTo>
                    <a:pt x="60508" y="121021"/>
                  </a:lnTo>
                  <a:lnTo>
                    <a:pt x="36872" y="158640"/>
                  </a:lnTo>
                  <a:lnTo>
                    <a:pt x="19052" y="199709"/>
                  </a:lnTo>
                  <a:lnTo>
                    <a:pt x="7598" y="243655"/>
                  </a:lnTo>
                  <a:lnTo>
                    <a:pt x="3060" y="289902"/>
                  </a:lnTo>
                  <a:lnTo>
                    <a:pt x="0" y="591121"/>
                  </a:lnTo>
                  <a:lnTo>
                    <a:pt x="230533" y="592093"/>
                  </a:lnTo>
                  <a:lnTo>
                    <a:pt x="274037" y="591850"/>
                  </a:lnTo>
                  <a:lnTo>
                    <a:pt x="356450" y="586059"/>
                  </a:lnTo>
                  <a:lnTo>
                    <a:pt x="402005" y="573728"/>
                  </a:lnTo>
                  <a:lnTo>
                    <a:pt x="444297" y="554752"/>
                  </a:lnTo>
                  <a:lnTo>
                    <a:pt x="482728" y="529753"/>
                  </a:lnTo>
                  <a:lnTo>
                    <a:pt x="516701" y="499356"/>
                  </a:lnTo>
                  <a:lnTo>
                    <a:pt x="545617" y="464183"/>
                  </a:lnTo>
                  <a:lnTo>
                    <a:pt x="568879" y="424859"/>
                  </a:lnTo>
                  <a:lnTo>
                    <a:pt x="585890" y="382007"/>
                  </a:lnTo>
                  <a:lnTo>
                    <a:pt x="596052" y="336251"/>
                  </a:lnTo>
                  <a:lnTo>
                    <a:pt x="598766" y="288213"/>
                  </a:lnTo>
                  <a:lnTo>
                    <a:pt x="598398" y="280682"/>
                  </a:lnTo>
                  <a:lnTo>
                    <a:pt x="592296" y="233923"/>
                  </a:lnTo>
                  <a:lnTo>
                    <a:pt x="579181" y="189806"/>
                  </a:lnTo>
                  <a:lnTo>
                    <a:pt x="559652" y="148898"/>
                  </a:lnTo>
                  <a:lnTo>
                    <a:pt x="534307" y="111766"/>
                  </a:lnTo>
                  <a:lnTo>
                    <a:pt x="503745" y="78976"/>
                  </a:lnTo>
                  <a:lnTo>
                    <a:pt x="468563" y="51096"/>
                  </a:lnTo>
                  <a:lnTo>
                    <a:pt x="429361" y="28691"/>
                  </a:lnTo>
                  <a:lnTo>
                    <a:pt x="386736" y="12329"/>
                  </a:lnTo>
                  <a:lnTo>
                    <a:pt x="341286" y="2576"/>
                  </a:lnTo>
                  <a:lnTo>
                    <a:pt x="293611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1">
              <a:extLst>
                <a:ext uri="{FF2B5EF4-FFF2-40B4-BE49-F238E27FC236}">
                  <a16:creationId xmlns:a16="http://schemas.microsoft.com/office/drawing/2014/main" id="{BF4248B5-AED6-40F6-ADBE-360711954242}"/>
                </a:ext>
              </a:extLst>
            </p:cNvPr>
            <p:cNvSpPr/>
            <p:nvPr/>
          </p:nvSpPr>
          <p:spPr>
            <a:xfrm>
              <a:off x="4115779" y="5946747"/>
              <a:ext cx="398145" cy="318770"/>
            </a:xfrm>
            <a:custGeom>
              <a:avLst/>
              <a:gdLst/>
              <a:ahLst/>
              <a:cxnLst/>
              <a:rect l="l" t="t" r="r" b="b"/>
              <a:pathLst>
                <a:path w="398145" h="318770">
                  <a:moveTo>
                    <a:pt x="275628" y="0"/>
                  </a:moveTo>
                  <a:lnTo>
                    <a:pt x="243842" y="6319"/>
                  </a:lnTo>
                  <a:lnTo>
                    <a:pt x="217885" y="23550"/>
                  </a:lnTo>
                  <a:lnTo>
                    <a:pt x="200384" y="49104"/>
                  </a:lnTo>
                  <a:lnTo>
                    <a:pt x="193967" y="80391"/>
                  </a:lnTo>
                  <a:lnTo>
                    <a:pt x="193967" y="86702"/>
                  </a:lnTo>
                  <a:lnTo>
                    <a:pt x="194690" y="92811"/>
                  </a:lnTo>
                  <a:lnTo>
                    <a:pt x="196062" y="98717"/>
                  </a:lnTo>
                  <a:lnTo>
                    <a:pt x="146792" y="91016"/>
                  </a:lnTo>
                  <a:lnTo>
                    <a:pt x="101552" y="73696"/>
                  </a:lnTo>
                  <a:lnTo>
                    <a:pt x="61488" y="47887"/>
                  </a:lnTo>
                  <a:lnTo>
                    <a:pt x="27749" y="14719"/>
                  </a:lnTo>
                  <a:lnTo>
                    <a:pt x="23056" y="23966"/>
                  </a:lnTo>
                  <a:lnTo>
                    <a:pt x="19578" y="33848"/>
                  </a:lnTo>
                  <a:lnTo>
                    <a:pt x="17417" y="44269"/>
                  </a:lnTo>
                  <a:lnTo>
                    <a:pt x="16675" y="55130"/>
                  </a:lnTo>
                  <a:lnTo>
                    <a:pt x="19275" y="75315"/>
                  </a:lnTo>
                  <a:lnTo>
                    <a:pt x="26636" y="93625"/>
                  </a:lnTo>
                  <a:lnTo>
                    <a:pt x="38100" y="109414"/>
                  </a:lnTo>
                  <a:lnTo>
                    <a:pt x="53009" y="122034"/>
                  </a:lnTo>
                  <a:lnTo>
                    <a:pt x="43143" y="121132"/>
                  </a:lnTo>
                  <a:lnTo>
                    <a:pt x="33635" y="119106"/>
                  </a:lnTo>
                  <a:lnTo>
                    <a:pt x="24566" y="116033"/>
                  </a:lnTo>
                  <a:lnTo>
                    <a:pt x="16014" y="111988"/>
                  </a:lnTo>
                  <a:lnTo>
                    <a:pt x="16385" y="120612"/>
                  </a:lnTo>
                  <a:lnTo>
                    <a:pt x="31311" y="159761"/>
                  </a:lnTo>
                  <a:lnTo>
                    <a:pt x="61979" y="185318"/>
                  </a:lnTo>
                  <a:lnTo>
                    <a:pt x="81546" y="191846"/>
                  </a:lnTo>
                  <a:lnTo>
                    <a:pt x="74663" y="193649"/>
                  </a:lnTo>
                  <a:lnTo>
                    <a:pt x="67475" y="194665"/>
                  </a:lnTo>
                  <a:lnTo>
                    <a:pt x="54762" y="194665"/>
                  </a:lnTo>
                  <a:lnTo>
                    <a:pt x="49644" y="194157"/>
                  </a:lnTo>
                  <a:lnTo>
                    <a:pt x="44640" y="193205"/>
                  </a:lnTo>
                  <a:lnTo>
                    <a:pt x="55930" y="215306"/>
                  </a:lnTo>
                  <a:lnTo>
                    <a:pt x="73293" y="232848"/>
                  </a:lnTo>
                  <a:lnTo>
                    <a:pt x="95402" y="244522"/>
                  </a:lnTo>
                  <a:lnTo>
                    <a:pt x="120929" y="249021"/>
                  </a:lnTo>
                  <a:lnTo>
                    <a:pt x="98665" y="263509"/>
                  </a:lnTo>
                  <a:lnTo>
                    <a:pt x="74079" y="274332"/>
                  </a:lnTo>
                  <a:lnTo>
                    <a:pt x="47559" y="281107"/>
                  </a:lnTo>
                  <a:lnTo>
                    <a:pt x="19494" y="283451"/>
                  </a:lnTo>
                  <a:lnTo>
                    <a:pt x="12890" y="283451"/>
                  </a:lnTo>
                  <a:lnTo>
                    <a:pt x="6413" y="283070"/>
                  </a:lnTo>
                  <a:lnTo>
                    <a:pt x="0" y="282333"/>
                  </a:lnTo>
                  <a:lnTo>
                    <a:pt x="28339" y="297592"/>
                  </a:lnTo>
                  <a:lnTo>
                    <a:pt x="58878" y="308935"/>
                  </a:lnTo>
                  <a:lnTo>
                    <a:pt x="91277" y="316003"/>
                  </a:lnTo>
                  <a:lnTo>
                    <a:pt x="125196" y="318439"/>
                  </a:lnTo>
                  <a:lnTo>
                    <a:pt x="176870" y="313273"/>
                  </a:lnTo>
                  <a:lnTo>
                    <a:pt x="222370" y="298765"/>
                  </a:lnTo>
                  <a:lnTo>
                    <a:pt x="261546" y="276407"/>
                  </a:lnTo>
                  <a:lnTo>
                    <a:pt x="294247" y="247685"/>
                  </a:lnTo>
                  <a:lnTo>
                    <a:pt x="320324" y="214091"/>
                  </a:lnTo>
                  <a:lnTo>
                    <a:pt x="339627" y="177113"/>
                  </a:lnTo>
                  <a:lnTo>
                    <a:pt x="352005" y="138239"/>
                  </a:lnTo>
                  <a:lnTo>
                    <a:pt x="357504" y="82765"/>
                  </a:lnTo>
                  <a:lnTo>
                    <a:pt x="357352" y="79311"/>
                  </a:lnTo>
                  <a:lnTo>
                    <a:pt x="368902" y="70299"/>
                  </a:lnTo>
                  <a:lnTo>
                    <a:pt x="379591" y="60309"/>
                  </a:lnTo>
                  <a:lnTo>
                    <a:pt x="389340" y="49418"/>
                  </a:lnTo>
                  <a:lnTo>
                    <a:pt x="398068" y="37706"/>
                  </a:lnTo>
                  <a:lnTo>
                    <a:pt x="386893" y="42109"/>
                  </a:lnTo>
                  <a:lnTo>
                    <a:pt x="375332" y="45702"/>
                  </a:lnTo>
                  <a:lnTo>
                    <a:pt x="363414" y="48459"/>
                  </a:lnTo>
                  <a:lnTo>
                    <a:pt x="351167" y="50355"/>
                  </a:lnTo>
                  <a:lnTo>
                    <a:pt x="363041" y="41852"/>
                  </a:lnTo>
                  <a:lnTo>
                    <a:pt x="373165" y="31430"/>
                  </a:lnTo>
                  <a:lnTo>
                    <a:pt x="381273" y="19349"/>
                  </a:lnTo>
                  <a:lnTo>
                    <a:pt x="387095" y="5867"/>
                  </a:lnTo>
                  <a:lnTo>
                    <a:pt x="374949" y="12301"/>
                  </a:lnTo>
                  <a:lnTo>
                    <a:pt x="362211" y="17737"/>
                  </a:lnTo>
                  <a:lnTo>
                    <a:pt x="348943" y="22117"/>
                  </a:lnTo>
                  <a:lnTo>
                    <a:pt x="335203" y="25387"/>
                  </a:lnTo>
                  <a:lnTo>
                    <a:pt x="322923" y="14830"/>
                  </a:lnTo>
                  <a:lnTo>
                    <a:pt x="308644" y="6835"/>
                  </a:lnTo>
                  <a:lnTo>
                    <a:pt x="292752" y="1770"/>
                  </a:lnTo>
                  <a:lnTo>
                    <a:pt x="275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2">
            <a:extLst>
              <a:ext uri="{FF2B5EF4-FFF2-40B4-BE49-F238E27FC236}">
                <a16:creationId xmlns:a16="http://schemas.microsoft.com/office/drawing/2014/main" id="{8F54A225-5BCE-429C-89E1-4778DA5FA481}"/>
              </a:ext>
            </a:extLst>
          </p:cNvPr>
          <p:cNvGrpSpPr/>
          <p:nvPr userDrawn="1"/>
        </p:nvGrpSpPr>
        <p:grpSpPr>
          <a:xfrm>
            <a:off x="5202889" y="5804985"/>
            <a:ext cx="598805" cy="592455"/>
            <a:chOff x="5202889" y="5804985"/>
            <a:chExt cx="598805" cy="592455"/>
          </a:xfrm>
        </p:grpSpPr>
        <p:sp>
          <p:nvSpPr>
            <p:cNvPr id="38" name="object 33">
              <a:extLst>
                <a:ext uri="{FF2B5EF4-FFF2-40B4-BE49-F238E27FC236}">
                  <a16:creationId xmlns:a16="http://schemas.microsoft.com/office/drawing/2014/main" id="{AF2722F9-6210-49D7-AE4B-6DF6DF627504}"/>
                </a:ext>
              </a:extLst>
            </p:cNvPr>
            <p:cNvSpPr/>
            <p:nvPr/>
          </p:nvSpPr>
          <p:spPr>
            <a:xfrm>
              <a:off x="5202889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598" y="0"/>
                  </a:moveTo>
                  <a:lnTo>
                    <a:pt x="246637" y="4831"/>
                  </a:lnTo>
                  <a:lnTo>
                    <a:pt x="202187" y="16565"/>
                  </a:lnTo>
                  <a:lnTo>
                    <a:pt x="160798" y="34626"/>
                  </a:lnTo>
                  <a:lnTo>
                    <a:pt x="123020" y="58439"/>
                  </a:lnTo>
                  <a:lnTo>
                    <a:pt x="89406" y="87429"/>
                  </a:lnTo>
                  <a:lnTo>
                    <a:pt x="60505" y="121021"/>
                  </a:lnTo>
                  <a:lnTo>
                    <a:pt x="36868" y="158640"/>
                  </a:lnTo>
                  <a:lnTo>
                    <a:pt x="19045" y="199709"/>
                  </a:lnTo>
                  <a:lnTo>
                    <a:pt x="7588" y="243655"/>
                  </a:lnTo>
                  <a:lnTo>
                    <a:pt x="3048" y="289902"/>
                  </a:lnTo>
                  <a:lnTo>
                    <a:pt x="0" y="591121"/>
                  </a:lnTo>
                  <a:lnTo>
                    <a:pt x="230522" y="592093"/>
                  </a:lnTo>
                  <a:lnTo>
                    <a:pt x="274025" y="591850"/>
                  </a:lnTo>
                  <a:lnTo>
                    <a:pt x="356437" y="586059"/>
                  </a:lnTo>
                  <a:lnTo>
                    <a:pt x="401994" y="573728"/>
                  </a:lnTo>
                  <a:lnTo>
                    <a:pt x="444287" y="554752"/>
                  </a:lnTo>
                  <a:lnTo>
                    <a:pt x="482719" y="529753"/>
                  </a:lnTo>
                  <a:lnTo>
                    <a:pt x="516693" y="499356"/>
                  </a:lnTo>
                  <a:lnTo>
                    <a:pt x="545610" y="464183"/>
                  </a:lnTo>
                  <a:lnTo>
                    <a:pt x="568872" y="424859"/>
                  </a:lnTo>
                  <a:lnTo>
                    <a:pt x="585882" y="382007"/>
                  </a:lnTo>
                  <a:lnTo>
                    <a:pt x="596042" y="336251"/>
                  </a:lnTo>
                  <a:lnTo>
                    <a:pt x="598754" y="288213"/>
                  </a:lnTo>
                  <a:lnTo>
                    <a:pt x="598385" y="280682"/>
                  </a:lnTo>
                  <a:lnTo>
                    <a:pt x="592284" y="233923"/>
                  </a:lnTo>
                  <a:lnTo>
                    <a:pt x="579170" y="189806"/>
                  </a:lnTo>
                  <a:lnTo>
                    <a:pt x="559642" y="148898"/>
                  </a:lnTo>
                  <a:lnTo>
                    <a:pt x="534298" y="111766"/>
                  </a:lnTo>
                  <a:lnTo>
                    <a:pt x="503737" y="78976"/>
                  </a:lnTo>
                  <a:lnTo>
                    <a:pt x="468556" y="51096"/>
                  </a:lnTo>
                  <a:lnTo>
                    <a:pt x="429354" y="28691"/>
                  </a:lnTo>
                  <a:lnTo>
                    <a:pt x="386728" y="12329"/>
                  </a:lnTo>
                  <a:lnTo>
                    <a:pt x="341277" y="2576"/>
                  </a:lnTo>
                  <a:lnTo>
                    <a:pt x="293598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F0055821-2433-4B0C-BE9C-50725037B101}"/>
                </a:ext>
              </a:extLst>
            </p:cNvPr>
            <p:cNvSpPr/>
            <p:nvPr/>
          </p:nvSpPr>
          <p:spPr>
            <a:xfrm>
              <a:off x="5345785" y="6028817"/>
              <a:ext cx="77470" cy="220979"/>
            </a:xfrm>
            <a:custGeom>
              <a:avLst/>
              <a:gdLst/>
              <a:ahLst/>
              <a:cxnLst/>
              <a:rect l="l" t="t" r="r" b="b"/>
              <a:pathLst>
                <a:path w="77470" h="220979">
                  <a:moveTo>
                    <a:pt x="77470" y="0"/>
                  </a:moveTo>
                  <a:lnTo>
                    <a:pt x="0" y="0"/>
                  </a:lnTo>
                  <a:lnTo>
                    <a:pt x="0" y="58420"/>
                  </a:lnTo>
                  <a:lnTo>
                    <a:pt x="0" y="220980"/>
                  </a:lnTo>
                  <a:lnTo>
                    <a:pt x="77470" y="220980"/>
                  </a:lnTo>
                  <a:lnTo>
                    <a:pt x="77470" y="5842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5">
              <a:extLst>
                <a:ext uri="{FF2B5EF4-FFF2-40B4-BE49-F238E27FC236}">
                  <a16:creationId xmlns:a16="http://schemas.microsoft.com/office/drawing/2014/main" id="{32929777-8AAB-40DA-BB58-674B6157ADAC}"/>
                </a:ext>
              </a:extLst>
            </p:cNvPr>
            <p:cNvSpPr/>
            <p:nvPr/>
          </p:nvSpPr>
          <p:spPr>
            <a:xfrm>
              <a:off x="5345789" y="5917848"/>
              <a:ext cx="77457" cy="774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6">
              <a:extLst>
                <a:ext uri="{FF2B5EF4-FFF2-40B4-BE49-F238E27FC236}">
                  <a16:creationId xmlns:a16="http://schemas.microsoft.com/office/drawing/2014/main" id="{5F21F03E-91DA-45DF-B03E-9586311996D6}"/>
                </a:ext>
              </a:extLst>
            </p:cNvPr>
            <p:cNvSpPr/>
            <p:nvPr/>
          </p:nvSpPr>
          <p:spPr>
            <a:xfrm>
              <a:off x="5467518" y="6028507"/>
              <a:ext cx="210223" cy="2212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37">
            <a:extLst>
              <a:ext uri="{FF2B5EF4-FFF2-40B4-BE49-F238E27FC236}">
                <a16:creationId xmlns:a16="http://schemas.microsoft.com/office/drawing/2014/main" id="{DAFE9EF4-59DF-4C66-A226-A826839CC581}"/>
              </a:ext>
            </a:extLst>
          </p:cNvPr>
          <p:cNvGrpSpPr/>
          <p:nvPr userDrawn="1"/>
        </p:nvGrpSpPr>
        <p:grpSpPr>
          <a:xfrm>
            <a:off x="6390380" y="5804985"/>
            <a:ext cx="598805" cy="600710"/>
            <a:chOff x="6390380" y="5804985"/>
            <a:chExt cx="598805" cy="600710"/>
          </a:xfrm>
        </p:grpSpPr>
        <p:sp>
          <p:nvSpPr>
            <p:cNvPr id="43" name="object 38">
              <a:extLst>
                <a:ext uri="{FF2B5EF4-FFF2-40B4-BE49-F238E27FC236}">
                  <a16:creationId xmlns:a16="http://schemas.microsoft.com/office/drawing/2014/main" id="{664E4AE4-D91D-4CEA-996A-DB3896FC34AA}"/>
                </a:ext>
              </a:extLst>
            </p:cNvPr>
            <p:cNvSpPr/>
            <p:nvPr/>
          </p:nvSpPr>
          <p:spPr>
            <a:xfrm>
              <a:off x="6390380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611" y="0"/>
                  </a:moveTo>
                  <a:lnTo>
                    <a:pt x="246646" y="4831"/>
                  </a:lnTo>
                  <a:lnTo>
                    <a:pt x="202193" y="16565"/>
                  </a:lnTo>
                  <a:lnTo>
                    <a:pt x="160802" y="34626"/>
                  </a:lnTo>
                  <a:lnTo>
                    <a:pt x="123023" y="58439"/>
                  </a:lnTo>
                  <a:lnTo>
                    <a:pt x="89407" y="87429"/>
                  </a:lnTo>
                  <a:lnTo>
                    <a:pt x="60506" y="121021"/>
                  </a:lnTo>
                  <a:lnTo>
                    <a:pt x="36868" y="158640"/>
                  </a:lnTo>
                  <a:lnTo>
                    <a:pt x="19045" y="199709"/>
                  </a:lnTo>
                  <a:lnTo>
                    <a:pt x="7588" y="243655"/>
                  </a:lnTo>
                  <a:lnTo>
                    <a:pt x="3047" y="289902"/>
                  </a:lnTo>
                  <a:lnTo>
                    <a:pt x="0" y="591121"/>
                  </a:lnTo>
                  <a:lnTo>
                    <a:pt x="230533" y="592093"/>
                  </a:lnTo>
                  <a:lnTo>
                    <a:pt x="274037" y="591850"/>
                  </a:lnTo>
                  <a:lnTo>
                    <a:pt x="356450" y="586059"/>
                  </a:lnTo>
                  <a:lnTo>
                    <a:pt x="402005" y="573727"/>
                  </a:lnTo>
                  <a:lnTo>
                    <a:pt x="444297" y="554749"/>
                  </a:lnTo>
                  <a:lnTo>
                    <a:pt x="482728" y="529749"/>
                  </a:lnTo>
                  <a:lnTo>
                    <a:pt x="516701" y="499351"/>
                  </a:lnTo>
                  <a:lnTo>
                    <a:pt x="545617" y="464178"/>
                  </a:lnTo>
                  <a:lnTo>
                    <a:pt x="568879" y="424853"/>
                  </a:lnTo>
                  <a:lnTo>
                    <a:pt x="585890" y="382002"/>
                  </a:lnTo>
                  <a:lnTo>
                    <a:pt x="596052" y="336248"/>
                  </a:lnTo>
                  <a:lnTo>
                    <a:pt x="598766" y="288213"/>
                  </a:lnTo>
                  <a:lnTo>
                    <a:pt x="598398" y="280682"/>
                  </a:lnTo>
                  <a:lnTo>
                    <a:pt x="592296" y="233923"/>
                  </a:lnTo>
                  <a:lnTo>
                    <a:pt x="579181" y="189806"/>
                  </a:lnTo>
                  <a:lnTo>
                    <a:pt x="559652" y="148898"/>
                  </a:lnTo>
                  <a:lnTo>
                    <a:pt x="534307" y="111766"/>
                  </a:lnTo>
                  <a:lnTo>
                    <a:pt x="503745" y="78976"/>
                  </a:lnTo>
                  <a:lnTo>
                    <a:pt x="468563" y="51096"/>
                  </a:lnTo>
                  <a:lnTo>
                    <a:pt x="429361" y="28691"/>
                  </a:lnTo>
                  <a:lnTo>
                    <a:pt x="386736" y="12329"/>
                  </a:lnTo>
                  <a:lnTo>
                    <a:pt x="341286" y="2576"/>
                  </a:lnTo>
                  <a:lnTo>
                    <a:pt x="293611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9">
              <a:extLst>
                <a:ext uri="{FF2B5EF4-FFF2-40B4-BE49-F238E27FC236}">
                  <a16:creationId xmlns:a16="http://schemas.microsoft.com/office/drawing/2014/main" id="{CD8118B6-AC6D-4F6A-B77E-66956165CEC8}"/>
                </a:ext>
              </a:extLst>
            </p:cNvPr>
            <p:cNvSpPr/>
            <p:nvPr/>
          </p:nvSpPr>
          <p:spPr>
            <a:xfrm>
              <a:off x="6623075" y="5874589"/>
              <a:ext cx="233679" cy="530860"/>
            </a:xfrm>
            <a:custGeom>
              <a:avLst/>
              <a:gdLst/>
              <a:ahLst/>
              <a:cxnLst/>
              <a:rect l="l" t="t" r="r" b="b"/>
              <a:pathLst>
                <a:path w="233679" h="530860">
                  <a:moveTo>
                    <a:pt x="155003" y="0"/>
                  </a:moveTo>
                  <a:lnTo>
                    <a:pt x="102322" y="10637"/>
                  </a:lnTo>
                  <a:lnTo>
                    <a:pt x="70129" y="37110"/>
                  </a:lnTo>
                  <a:lnTo>
                    <a:pt x="54033" y="71264"/>
                  </a:lnTo>
                  <a:lnTo>
                    <a:pt x="49644" y="104940"/>
                  </a:lnTo>
                  <a:lnTo>
                    <a:pt x="49644" y="150190"/>
                  </a:lnTo>
                  <a:lnTo>
                    <a:pt x="0" y="150190"/>
                  </a:lnTo>
                  <a:lnTo>
                    <a:pt x="0" y="250304"/>
                  </a:lnTo>
                  <a:lnTo>
                    <a:pt x="50063" y="250304"/>
                  </a:lnTo>
                  <a:lnTo>
                    <a:pt x="50063" y="530593"/>
                  </a:lnTo>
                  <a:lnTo>
                    <a:pt x="150190" y="522096"/>
                  </a:lnTo>
                  <a:lnTo>
                    <a:pt x="150190" y="250304"/>
                  </a:lnTo>
                  <a:lnTo>
                    <a:pt x="224497" y="250304"/>
                  </a:lnTo>
                  <a:lnTo>
                    <a:pt x="233629" y="150190"/>
                  </a:lnTo>
                  <a:lnTo>
                    <a:pt x="154050" y="150190"/>
                  </a:lnTo>
                  <a:lnTo>
                    <a:pt x="154050" y="110159"/>
                  </a:lnTo>
                  <a:lnTo>
                    <a:pt x="156227" y="98171"/>
                  </a:lnTo>
                  <a:lnTo>
                    <a:pt x="161699" y="90817"/>
                  </a:lnTo>
                  <a:lnTo>
                    <a:pt x="168881" y="87121"/>
                  </a:lnTo>
                  <a:lnTo>
                    <a:pt x="176187" y="86105"/>
                  </a:lnTo>
                  <a:lnTo>
                    <a:pt x="232346" y="86105"/>
                  </a:lnTo>
                  <a:lnTo>
                    <a:pt x="232346" y="330"/>
                  </a:lnTo>
                  <a:lnTo>
                    <a:pt x="155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0">
            <a:extLst>
              <a:ext uri="{FF2B5EF4-FFF2-40B4-BE49-F238E27FC236}">
                <a16:creationId xmlns:a16="http://schemas.microsoft.com/office/drawing/2014/main" id="{4205B934-1BA3-4815-8211-5B55F0069CF4}"/>
              </a:ext>
            </a:extLst>
          </p:cNvPr>
          <p:cNvGrpSpPr/>
          <p:nvPr userDrawn="1"/>
        </p:nvGrpSpPr>
        <p:grpSpPr>
          <a:xfrm>
            <a:off x="7577889" y="5804985"/>
            <a:ext cx="598805" cy="592455"/>
            <a:chOff x="7577889" y="5804985"/>
            <a:chExt cx="598805" cy="592455"/>
          </a:xfrm>
        </p:grpSpPr>
        <p:sp>
          <p:nvSpPr>
            <p:cNvPr id="46" name="object 41">
              <a:extLst>
                <a:ext uri="{FF2B5EF4-FFF2-40B4-BE49-F238E27FC236}">
                  <a16:creationId xmlns:a16="http://schemas.microsoft.com/office/drawing/2014/main" id="{10DAA63D-E744-4F0E-9A59-A8D563E76CA8}"/>
                </a:ext>
              </a:extLst>
            </p:cNvPr>
            <p:cNvSpPr/>
            <p:nvPr/>
          </p:nvSpPr>
          <p:spPr>
            <a:xfrm>
              <a:off x="7577889" y="5804985"/>
              <a:ext cx="598805" cy="592455"/>
            </a:xfrm>
            <a:custGeom>
              <a:avLst/>
              <a:gdLst/>
              <a:ahLst/>
              <a:cxnLst/>
              <a:rect l="l" t="t" r="r" b="b"/>
              <a:pathLst>
                <a:path w="598804" h="592454">
                  <a:moveTo>
                    <a:pt x="293598" y="0"/>
                  </a:moveTo>
                  <a:lnTo>
                    <a:pt x="246637" y="4831"/>
                  </a:lnTo>
                  <a:lnTo>
                    <a:pt x="202187" y="16565"/>
                  </a:lnTo>
                  <a:lnTo>
                    <a:pt x="160798" y="34626"/>
                  </a:lnTo>
                  <a:lnTo>
                    <a:pt x="123020" y="58439"/>
                  </a:lnTo>
                  <a:lnTo>
                    <a:pt x="89406" y="87429"/>
                  </a:lnTo>
                  <a:lnTo>
                    <a:pt x="60505" y="121021"/>
                  </a:lnTo>
                  <a:lnTo>
                    <a:pt x="36868" y="158640"/>
                  </a:lnTo>
                  <a:lnTo>
                    <a:pt x="19045" y="199709"/>
                  </a:lnTo>
                  <a:lnTo>
                    <a:pt x="7588" y="243655"/>
                  </a:lnTo>
                  <a:lnTo>
                    <a:pt x="3047" y="289902"/>
                  </a:lnTo>
                  <a:lnTo>
                    <a:pt x="0" y="591121"/>
                  </a:lnTo>
                  <a:lnTo>
                    <a:pt x="230522" y="592093"/>
                  </a:lnTo>
                  <a:lnTo>
                    <a:pt x="274025" y="591850"/>
                  </a:lnTo>
                  <a:lnTo>
                    <a:pt x="356437" y="586059"/>
                  </a:lnTo>
                  <a:lnTo>
                    <a:pt x="401994" y="573728"/>
                  </a:lnTo>
                  <a:lnTo>
                    <a:pt x="444287" y="554752"/>
                  </a:lnTo>
                  <a:lnTo>
                    <a:pt x="482719" y="529753"/>
                  </a:lnTo>
                  <a:lnTo>
                    <a:pt x="516693" y="499356"/>
                  </a:lnTo>
                  <a:lnTo>
                    <a:pt x="545610" y="464183"/>
                  </a:lnTo>
                  <a:lnTo>
                    <a:pt x="568872" y="424859"/>
                  </a:lnTo>
                  <a:lnTo>
                    <a:pt x="585882" y="382007"/>
                  </a:lnTo>
                  <a:lnTo>
                    <a:pt x="596042" y="336251"/>
                  </a:lnTo>
                  <a:lnTo>
                    <a:pt x="598754" y="288213"/>
                  </a:lnTo>
                  <a:lnTo>
                    <a:pt x="598385" y="280682"/>
                  </a:lnTo>
                  <a:lnTo>
                    <a:pt x="592284" y="233923"/>
                  </a:lnTo>
                  <a:lnTo>
                    <a:pt x="579170" y="189806"/>
                  </a:lnTo>
                  <a:lnTo>
                    <a:pt x="559642" y="148898"/>
                  </a:lnTo>
                  <a:lnTo>
                    <a:pt x="534298" y="111766"/>
                  </a:lnTo>
                  <a:lnTo>
                    <a:pt x="503737" y="78976"/>
                  </a:lnTo>
                  <a:lnTo>
                    <a:pt x="468556" y="51096"/>
                  </a:lnTo>
                  <a:lnTo>
                    <a:pt x="429354" y="28691"/>
                  </a:lnTo>
                  <a:lnTo>
                    <a:pt x="386728" y="12329"/>
                  </a:lnTo>
                  <a:lnTo>
                    <a:pt x="341277" y="2576"/>
                  </a:lnTo>
                  <a:lnTo>
                    <a:pt x="293598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2">
              <a:extLst>
                <a:ext uri="{FF2B5EF4-FFF2-40B4-BE49-F238E27FC236}">
                  <a16:creationId xmlns:a16="http://schemas.microsoft.com/office/drawing/2014/main" id="{62761225-A857-41D7-A85B-0E1C10E572CB}"/>
                </a:ext>
              </a:extLst>
            </p:cNvPr>
            <p:cNvSpPr/>
            <p:nvPr/>
          </p:nvSpPr>
          <p:spPr>
            <a:xfrm>
              <a:off x="7689598" y="5897797"/>
              <a:ext cx="350520" cy="421005"/>
            </a:xfrm>
            <a:custGeom>
              <a:avLst/>
              <a:gdLst/>
              <a:ahLst/>
              <a:cxnLst/>
              <a:rect l="l" t="t" r="r" b="b"/>
              <a:pathLst>
                <a:path w="350520" h="421004">
                  <a:moveTo>
                    <a:pt x="173175" y="37769"/>
                  </a:moveTo>
                  <a:lnTo>
                    <a:pt x="154710" y="37769"/>
                  </a:lnTo>
                  <a:lnTo>
                    <a:pt x="147013" y="40411"/>
                  </a:lnTo>
                  <a:lnTo>
                    <a:pt x="135571" y="50901"/>
                  </a:lnTo>
                  <a:lnTo>
                    <a:pt x="132823" y="57619"/>
                  </a:lnTo>
                  <a:lnTo>
                    <a:pt x="132700" y="135826"/>
                  </a:lnTo>
                  <a:lnTo>
                    <a:pt x="135494" y="143560"/>
                  </a:lnTo>
                  <a:lnTo>
                    <a:pt x="146632" y="155066"/>
                  </a:lnTo>
                  <a:lnTo>
                    <a:pt x="154075" y="157937"/>
                  </a:lnTo>
                  <a:lnTo>
                    <a:pt x="173048" y="157937"/>
                  </a:lnTo>
                  <a:lnTo>
                    <a:pt x="180643" y="155143"/>
                  </a:lnTo>
                  <a:lnTo>
                    <a:pt x="186180" y="149605"/>
                  </a:lnTo>
                  <a:lnTo>
                    <a:pt x="191654" y="144017"/>
                  </a:lnTo>
                  <a:lnTo>
                    <a:pt x="193766" y="138137"/>
                  </a:lnTo>
                  <a:lnTo>
                    <a:pt x="160539" y="138137"/>
                  </a:lnTo>
                  <a:lnTo>
                    <a:pt x="158381" y="137236"/>
                  </a:lnTo>
                  <a:lnTo>
                    <a:pt x="156789" y="135483"/>
                  </a:lnTo>
                  <a:lnTo>
                    <a:pt x="155345" y="133832"/>
                  </a:lnTo>
                  <a:lnTo>
                    <a:pt x="154557" y="131406"/>
                  </a:lnTo>
                  <a:lnTo>
                    <a:pt x="154557" y="63461"/>
                  </a:lnTo>
                  <a:lnTo>
                    <a:pt x="155395" y="61417"/>
                  </a:lnTo>
                  <a:lnTo>
                    <a:pt x="158647" y="58381"/>
                  </a:lnTo>
                  <a:lnTo>
                    <a:pt x="160729" y="57619"/>
                  </a:lnTo>
                  <a:lnTo>
                    <a:pt x="193976" y="57619"/>
                  </a:lnTo>
                  <a:lnTo>
                    <a:pt x="191616" y="51612"/>
                  </a:lnTo>
                  <a:lnTo>
                    <a:pt x="180376" y="40563"/>
                  </a:lnTo>
                  <a:lnTo>
                    <a:pt x="173175" y="37769"/>
                  </a:lnTo>
                  <a:close/>
                </a:path>
                <a:path w="350520" h="421004">
                  <a:moveTo>
                    <a:pt x="77582" y="0"/>
                  </a:moveTo>
                  <a:lnTo>
                    <a:pt x="53465" y="0"/>
                  </a:lnTo>
                  <a:lnTo>
                    <a:pt x="81964" y="93586"/>
                  </a:lnTo>
                  <a:lnTo>
                    <a:pt x="81964" y="155054"/>
                  </a:lnTo>
                  <a:lnTo>
                    <a:pt x="105916" y="155054"/>
                  </a:lnTo>
                  <a:lnTo>
                    <a:pt x="105916" y="90728"/>
                  </a:lnTo>
                  <a:lnTo>
                    <a:pt x="114746" y="61975"/>
                  </a:lnTo>
                  <a:lnTo>
                    <a:pt x="93089" y="61975"/>
                  </a:lnTo>
                  <a:lnTo>
                    <a:pt x="77582" y="0"/>
                  </a:lnTo>
                  <a:close/>
                </a:path>
                <a:path w="350520" h="421004">
                  <a:moveTo>
                    <a:pt x="193976" y="57619"/>
                  </a:moveTo>
                  <a:lnTo>
                    <a:pt x="166127" y="57619"/>
                  </a:lnTo>
                  <a:lnTo>
                    <a:pt x="168413" y="58381"/>
                  </a:lnTo>
                  <a:lnTo>
                    <a:pt x="170115" y="59893"/>
                  </a:lnTo>
                  <a:lnTo>
                    <a:pt x="171880" y="61417"/>
                  </a:lnTo>
                  <a:lnTo>
                    <a:pt x="172744" y="63461"/>
                  </a:lnTo>
                  <a:lnTo>
                    <a:pt x="172722" y="131406"/>
                  </a:lnTo>
                  <a:lnTo>
                    <a:pt x="171918" y="133730"/>
                  </a:lnTo>
                  <a:lnTo>
                    <a:pt x="170166" y="135559"/>
                  </a:lnTo>
                  <a:lnTo>
                    <a:pt x="168502" y="137236"/>
                  </a:lnTo>
                  <a:lnTo>
                    <a:pt x="166216" y="138137"/>
                  </a:lnTo>
                  <a:lnTo>
                    <a:pt x="193766" y="138137"/>
                  </a:lnTo>
                  <a:lnTo>
                    <a:pt x="194410" y="136347"/>
                  </a:lnTo>
                  <a:lnTo>
                    <a:pt x="194410" y="58724"/>
                  </a:lnTo>
                  <a:lnTo>
                    <a:pt x="193976" y="57619"/>
                  </a:lnTo>
                  <a:close/>
                </a:path>
                <a:path w="350520" h="421004">
                  <a:moveTo>
                    <a:pt x="133780" y="0"/>
                  </a:moveTo>
                  <a:lnTo>
                    <a:pt x="109459" y="0"/>
                  </a:lnTo>
                  <a:lnTo>
                    <a:pt x="94626" y="61975"/>
                  </a:lnTo>
                  <a:lnTo>
                    <a:pt x="114746" y="61975"/>
                  </a:lnTo>
                  <a:lnTo>
                    <a:pt x="133780" y="0"/>
                  </a:lnTo>
                  <a:close/>
                </a:path>
                <a:path w="350520" h="421004">
                  <a:moveTo>
                    <a:pt x="233767" y="40678"/>
                  </a:moveTo>
                  <a:lnTo>
                    <a:pt x="212520" y="40678"/>
                  </a:lnTo>
                  <a:lnTo>
                    <a:pt x="212520" y="143078"/>
                  </a:lnTo>
                  <a:lnTo>
                    <a:pt x="213714" y="148196"/>
                  </a:lnTo>
                  <a:lnTo>
                    <a:pt x="216190" y="151599"/>
                  </a:lnTo>
                  <a:lnTo>
                    <a:pt x="218705" y="154978"/>
                  </a:lnTo>
                  <a:lnTo>
                    <a:pt x="222426" y="156692"/>
                  </a:lnTo>
                  <a:lnTo>
                    <a:pt x="231316" y="156692"/>
                  </a:lnTo>
                  <a:lnTo>
                    <a:pt x="235431" y="155473"/>
                  </a:lnTo>
                  <a:lnTo>
                    <a:pt x="243927" y="150621"/>
                  </a:lnTo>
                  <a:lnTo>
                    <a:pt x="247978" y="147065"/>
                  </a:lnTo>
                  <a:lnTo>
                    <a:pt x="251915" y="142417"/>
                  </a:lnTo>
                  <a:lnTo>
                    <a:pt x="273150" y="142417"/>
                  </a:lnTo>
                  <a:lnTo>
                    <a:pt x="273150" y="136055"/>
                  </a:lnTo>
                  <a:lnTo>
                    <a:pt x="237399" y="136055"/>
                  </a:lnTo>
                  <a:lnTo>
                    <a:pt x="235977" y="135458"/>
                  </a:lnTo>
                  <a:lnTo>
                    <a:pt x="235101" y="134238"/>
                  </a:lnTo>
                  <a:lnTo>
                    <a:pt x="234199" y="133045"/>
                  </a:lnTo>
                  <a:lnTo>
                    <a:pt x="233767" y="131063"/>
                  </a:lnTo>
                  <a:lnTo>
                    <a:pt x="233767" y="40678"/>
                  </a:lnTo>
                  <a:close/>
                </a:path>
                <a:path w="350520" h="421004">
                  <a:moveTo>
                    <a:pt x="273150" y="142417"/>
                  </a:moveTo>
                  <a:lnTo>
                    <a:pt x="251915" y="142417"/>
                  </a:lnTo>
                  <a:lnTo>
                    <a:pt x="251915" y="155054"/>
                  </a:lnTo>
                  <a:lnTo>
                    <a:pt x="273150" y="155054"/>
                  </a:lnTo>
                  <a:lnTo>
                    <a:pt x="273150" y="142417"/>
                  </a:lnTo>
                  <a:close/>
                </a:path>
                <a:path w="350520" h="421004">
                  <a:moveTo>
                    <a:pt x="273150" y="40678"/>
                  </a:moveTo>
                  <a:lnTo>
                    <a:pt x="251915" y="40678"/>
                  </a:lnTo>
                  <a:lnTo>
                    <a:pt x="251915" y="127482"/>
                  </a:lnTo>
                  <a:lnTo>
                    <a:pt x="249909" y="129997"/>
                  </a:lnTo>
                  <a:lnTo>
                    <a:pt x="247712" y="132016"/>
                  </a:lnTo>
                  <a:lnTo>
                    <a:pt x="245375" y="133642"/>
                  </a:lnTo>
                  <a:lnTo>
                    <a:pt x="242936" y="135254"/>
                  </a:lnTo>
                  <a:lnTo>
                    <a:pt x="240968" y="136055"/>
                  </a:lnTo>
                  <a:lnTo>
                    <a:pt x="273150" y="136055"/>
                  </a:lnTo>
                  <a:lnTo>
                    <a:pt x="273150" y="40678"/>
                  </a:lnTo>
                  <a:close/>
                </a:path>
                <a:path w="350520" h="421004">
                  <a:moveTo>
                    <a:pt x="181341" y="184416"/>
                  </a:moveTo>
                  <a:lnTo>
                    <a:pt x="168946" y="184416"/>
                  </a:lnTo>
                  <a:lnTo>
                    <a:pt x="139495" y="184560"/>
                  </a:lnTo>
                  <a:lnTo>
                    <a:pt x="81430" y="185729"/>
                  </a:lnTo>
                  <a:lnTo>
                    <a:pt x="33152" y="190694"/>
                  </a:lnTo>
                  <a:lnTo>
                    <a:pt x="2259" y="236791"/>
                  </a:lnTo>
                  <a:lnTo>
                    <a:pt x="124" y="281063"/>
                  </a:lnTo>
                  <a:lnTo>
                    <a:pt x="0" y="318820"/>
                  </a:lnTo>
                  <a:lnTo>
                    <a:pt x="412" y="335229"/>
                  </a:lnTo>
                  <a:lnTo>
                    <a:pt x="6233" y="387541"/>
                  </a:lnTo>
                  <a:lnTo>
                    <a:pt x="52843" y="418096"/>
                  </a:lnTo>
                  <a:lnTo>
                    <a:pt x="113352" y="419927"/>
                  </a:lnTo>
                  <a:lnTo>
                    <a:pt x="175157" y="420433"/>
                  </a:lnTo>
                  <a:lnTo>
                    <a:pt x="206209" y="420334"/>
                  </a:lnTo>
                  <a:lnTo>
                    <a:pt x="267370" y="419188"/>
                  </a:lnTo>
                  <a:lnTo>
                    <a:pt x="317150" y="414163"/>
                  </a:lnTo>
                  <a:lnTo>
                    <a:pt x="345451" y="380822"/>
                  </a:lnTo>
                  <a:lnTo>
                    <a:pt x="280033" y="380822"/>
                  </a:lnTo>
                  <a:lnTo>
                    <a:pt x="276567" y="379361"/>
                  </a:lnTo>
                  <a:lnTo>
                    <a:pt x="110221" y="379361"/>
                  </a:lnTo>
                  <a:lnTo>
                    <a:pt x="106691" y="377736"/>
                  </a:lnTo>
                  <a:lnTo>
                    <a:pt x="51840" y="377736"/>
                  </a:lnTo>
                  <a:lnTo>
                    <a:pt x="51840" y="245173"/>
                  </a:lnTo>
                  <a:lnTo>
                    <a:pt x="27036" y="245173"/>
                  </a:lnTo>
                  <a:lnTo>
                    <a:pt x="27036" y="222656"/>
                  </a:lnTo>
                  <a:lnTo>
                    <a:pt x="345169" y="222656"/>
                  </a:lnTo>
                  <a:lnTo>
                    <a:pt x="344078" y="217311"/>
                  </a:lnTo>
                  <a:lnTo>
                    <a:pt x="297458" y="186766"/>
                  </a:lnTo>
                  <a:lnTo>
                    <a:pt x="239971" y="184996"/>
                  </a:lnTo>
                  <a:lnTo>
                    <a:pt x="210797" y="184560"/>
                  </a:lnTo>
                  <a:lnTo>
                    <a:pt x="181341" y="184416"/>
                  </a:lnTo>
                  <a:close/>
                </a:path>
                <a:path w="350520" h="421004">
                  <a:moveTo>
                    <a:pt x="349814" y="336829"/>
                  </a:moveTo>
                  <a:lnTo>
                    <a:pt x="321435" y="336829"/>
                  </a:lnTo>
                  <a:lnTo>
                    <a:pt x="321435" y="345439"/>
                  </a:lnTo>
                  <a:lnTo>
                    <a:pt x="320925" y="353733"/>
                  </a:lnTo>
                  <a:lnTo>
                    <a:pt x="289571" y="380822"/>
                  </a:lnTo>
                  <a:lnTo>
                    <a:pt x="345451" y="380822"/>
                  </a:lnTo>
                  <a:lnTo>
                    <a:pt x="348054" y="368084"/>
                  </a:lnTo>
                  <a:lnTo>
                    <a:pt x="349079" y="352666"/>
                  </a:lnTo>
                  <a:lnTo>
                    <a:pt x="349213" y="350177"/>
                  </a:lnTo>
                  <a:lnTo>
                    <a:pt x="349814" y="336829"/>
                  </a:lnTo>
                  <a:close/>
                </a:path>
                <a:path w="350520" h="421004">
                  <a:moveTo>
                    <a:pt x="139698" y="365099"/>
                  </a:moveTo>
                  <a:lnTo>
                    <a:pt x="119099" y="379361"/>
                  </a:lnTo>
                  <a:lnTo>
                    <a:pt x="276567" y="379361"/>
                  </a:lnTo>
                  <a:lnTo>
                    <a:pt x="276145" y="379183"/>
                  </a:lnTo>
                  <a:lnTo>
                    <a:pt x="219238" y="379183"/>
                  </a:lnTo>
                  <a:lnTo>
                    <a:pt x="215543" y="378332"/>
                  </a:lnTo>
                  <a:lnTo>
                    <a:pt x="214382" y="377736"/>
                  </a:lnTo>
                  <a:lnTo>
                    <a:pt x="139698" y="377736"/>
                  </a:lnTo>
                  <a:lnTo>
                    <a:pt x="139698" y="365099"/>
                  </a:lnTo>
                  <a:close/>
                </a:path>
                <a:path w="350520" h="421004">
                  <a:moveTo>
                    <a:pt x="278052" y="261899"/>
                  </a:moveTo>
                  <a:lnTo>
                    <a:pt x="228827" y="261899"/>
                  </a:lnTo>
                  <a:lnTo>
                    <a:pt x="233958" y="264337"/>
                  </a:lnTo>
                  <a:lnTo>
                    <a:pt x="237526" y="269214"/>
                  </a:lnTo>
                  <a:lnTo>
                    <a:pt x="241057" y="274116"/>
                  </a:lnTo>
                  <a:lnTo>
                    <a:pt x="242809" y="281063"/>
                  </a:lnTo>
                  <a:lnTo>
                    <a:pt x="242848" y="362165"/>
                  </a:lnTo>
                  <a:lnTo>
                    <a:pt x="241184" y="368388"/>
                  </a:lnTo>
                  <a:lnTo>
                    <a:pt x="237831" y="372681"/>
                  </a:lnTo>
                  <a:lnTo>
                    <a:pt x="234478" y="377024"/>
                  </a:lnTo>
                  <a:lnTo>
                    <a:pt x="229690" y="379183"/>
                  </a:lnTo>
                  <a:lnTo>
                    <a:pt x="276145" y="379183"/>
                  </a:lnTo>
                  <a:lnTo>
                    <a:pt x="272527" y="377659"/>
                  </a:lnTo>
                  <a:lnTo>
                    <a:pt x="267066" y="371386"/>
                  </a:lnTo>
                  <a:lnTo>
                    <a:pt x="263475" y="366226"/>
                  </a:lnTo>
                  <a:lnTo>
                    <a:pt x="260912" y="360179"/>
                  </a:lnTo>
                  <a:lnTo>
                    <a:pt x="259374" y="353249"/>
                  </a:lnTo>
                  <a:lnTo>
                    <a:pt x="258862" y="345439"/>
                  </a:lnTo>
                  <a:lnTo>
                    <a:pt x="258862" y="294106"/>
                  </a:lnTo>
                  <a:lnTo>
                    <a:pt x="273886" y="263563"/>
                  </a:lnTo>
                  <a:lnTo>
                    <a:pt x="278052" y="261899"/>
                  </a:lnTo>
                  <a:close/>
                </a:path>
                <a:path w="350520" h="421004">
                  <a:moveTo>
                    <a:pt x="181722" y="222656"/>
                  </a:moveTo>
                  <a:lnTo>
                    <a:pt x="100544" y="222656"/>
                  </a:lnTo>
                  <a:lnTo>
                    <a:pt x="100544" y="245173"/>
                  </a:lnTo>
                  <a:lnTo>
                    <a:pt x="75766" y="245173"/>
                  </a:lnTo>
                  <a:lnTo>
                    <a:pt x="75766" y="377736"/>
                  </a:lnTo>
                  <a:lnTo>
                    <a:pt x="106691" y="377736"/>
                  </a:lnTo>
                  <a:lnTo>
                    <a:pt x="106526" y="377659"/>
                  </a:lnTo>
                  <a:lnTo>
                    <a:pt x="101497" y="370865"/>
                  </a:lnTo>
                  <a:lnTo>
                    <a:pt x="100377" y="366226"/>
                  </a:lnTo>
                  <a:lnTo>
                    <a:pt x="100265" y="263359"/>
                  </a:lnTo>
                  <a:lnTo>
                    <a:pt x="181722" y="263359"/>
                  </a:lnTo>
                  <a:lnTo>
                    <a:pt x="181722" y="222656"/>
                  </a:lnTo>
                  <a:close/>
                </a:path>
                <a:path w="350520" h="421004">
                  <a:moveTo>
                    <a:pt x="181722" y="263359"/>
                  </a:moveTo>
                  <a:lnTo>
                    <a:pt x="160958" y="263359"/>
                  </a:lnTo>
                  <a:lnTo>
                    <a:pt x="160958" y="377736"/>
                  </a:lnTo>
                  <a:lnTo>
                    <a:pt x="181722" y="377736"/>
                  </a:lnTo>
                  <a:lnTo>
                    <a:pt x="181722" y="263359"/>
                  </a:lnTo>
                  <a:close/>
                </a:path>
                <a:path w="350520" h="421004">
                  <a:moveTo>
                    <a:pt x="203198" y="368934"/>
                  </a:moveTo>
                  <a:lnTo>
                    <a:pt x="203198" y="377736"/>
                  </a:lnTo>
                  <a:lnTo>
                    <a:pt x="214382" y="377736"/>
                  </a:lnTo>
                  <a:lnTo>
                    <a:pt x="209002" y="374967"/>
                  </a:lnTo>
                  <a:lnTo>
                    <a:pt x="205979" y="372414"/>
                  </a:lnTo>
                  <a:lnTo>
                    <a:pt x="203198" y="368934"/>
                  </a:lnTo>
                  <a:close/>
                </a:path>
                <a:path w="350520" h="421004">
                  <a:moveTo>
                    <a:pt x="214946" y="280034"/>
                  </a:moveTo>
                  <a:lnTo>
                    <a:pt x="210551" y="280034"/>
                  </a:lnTo>
                  <a:lnTo>
                    <a:pt x="209003" y="280479"/>
                  </a:lnTo>
                  <a:lnTo>
                    <a:pt x="206094" y="281952"/>
                  </a:lnTo>
                  <a:lnTo>
                    <a:pt x="204621" y="283082"/>
                  </a:lnTo>
                  <a:lnTo>
                    <a:pt x="203198" y="284670"/>
                  </a:lnTo>
                  <a:lnTo>
                    <a:pt x="203198" y="355942"/>
                  </a:lnTo>
                  <a:lnTo>
                    <a:pt x="204944" y="357835"/>
                  </a:lnTo>
                  <a:lnTo>
                    <a:pt x="206589" y="359155"/>
                  </a:lnTo>
                  <a:lnTo>
                    <a:pt x="208227" y="359956"/>
                  </a:lnTo>
                  <a:lnTo>
                    <a:pt x="209853" y="360781"/>
                  </a:lnTo>
                  <a:lnTo>
                    <a:pt x="211529" y="361200"/>
                  </a:lnTo>
                  <a:lnTo>
                    <a:pt x="215962" y="361200"/>
                  </a:lnTo>
                  <a:lnTo>
                    <a:pt x="217892" y="360400"/>
                  </a:lnTo>
                  <a:lnTo>
                    <a:pt x="219158" y="358711"/>
                  </a:lnTo>
                  <a:lnTo>
                    <a:pt x="220343" y="357200"/>
                  </a:lnTo>
                  <a:lnTo>
                    <a:pt x="220832" y="354977"/>
                  </a:lnTo>
                  <a:lnTo>
                    <a:pt x="220927" y="287985"/>
                  </a:lnTo>
                  <a:lnTo>
                    <a:pt x="220203" y="285076"/>
                  </a:lnTo>
                  <a:lnTo>
                    <a:pt x="217143" y="281063"/>
                  </a:lnTo>
                  <a:lnTo>
                    <a:pt x="214946" y="280034"/>
                  </a:lnTo>
                  <a:close/>
                </a:path>
                <a:path w="350520" h="421004">
                  <a:moveTo>
                    <a:pt x="349474" y="260464"/>
                  </a:moveTo>
                  <a:lnTo>
                    <a:pt x="300887" y="260464"/>
                  </a:lnTo>
                  <a:lnTo>
                    <a:pt x="308367" y="263359"/>
                  </a:lnTo>
                  <a:lnTo>
                    <a:pt x="313666" y="269214"/>
                  </a:lnTo>
                  <a:lnTo>
                    <a:pt x="317047" y="273948"/>
                  </a:lnTo>
                  <a:lnTo>
                    <a:pt x="319490" y="279712"/>
                  </a:lnTo>
                  <a:lnTo>
                    <a:pt x="320950" y="286431"/>
                  </a:lnTo>
                  <a:lnTo>
                    <a:pt x="321435" y="294106"/>
                  </a:lnTo>
                  <a:lnTo>
                    <a:pt x="321435" y="323214"/>
                  </a:lnTo>
                  <a:lnTo>
                    <a:pt x="280770" y="323214"/>
                  </a:lnTo>
                  <a:lnTo>
                    <a:pt x="280885" y="351523"/>
                  </a:lnTo>
                  <a:lnTo>
                    <a:pt x="281443" y="354977"/>
                  </a:lnTo>
                  <a:lnTo>
                    <a:pt x="282891" y="357301"/>
                  </a:lnTo>
                  <a:lnTo>
                    <a:pt x="284262" y="359638"/>
                  </a:lnTo>
                  <a:lnTo>
                    <a:pt x="286663" y="360781"/>
                  </a:lnTo>
                  <a:lnTo>
                    <a:pt x="293546" y="360781"/>
                  </a:lnTo>
                  <a:lnTo>
                    <a:pt x="299540" y="336829"/>
                  </a:lnTo>
                  <a:lnTo>
                    <a:pt x="349814" y="336829"/>
                  </a:lnTo>
                  <a:lnTo>
                    <a:pt x="349886" y="335229"/>
                  </a:lnTo>
                  <a:lnTo>
                    <a:pt x="350297" y="318820"/>
                  </a:lnTo>
                  <a:lnTo>
                    <a:pt x="350173" y="281063"/>
                  </a:lnTo>
                  <a:lnTo>
                    <a:pt x="349863" y="269087"/>
                  </a:lnTo>
                  <a:lnTo>
                    <a:pt x="349474" y="260464"/>
                  </a:lnTo>
                  <a:close/>
                </a:path>
                <a:path w="350520" h="421004">
                  <a:moveTo>
                    <a:pt x="139698" y="263359"/>
                  </a:moveTo>
                  <a:lnTo>
                    <a:pt x="121524" y="263359"/>
                  </a:lnTo>
                  <a:lnTo>
                    <a:pt x="121524" y="353733"/>
                  </a:lnTo>
                  <a:lnTo>
                    <a:pt x="121994" y="355701"/>
                  </a:lnTo>
                  <a:lnTo>
                    <a:pt x="123772" y="358127"/>
                  </a:lnTo>
                  <a:lnTo>
                    <a:pt x="125220" y="358711"/>
                  </a:lnTo>
                  <a:lnTo>
                    <a:pt x="128763" y="358711"/>
                  </a:lnTo>
                  <a:lnTo>
                    <a:pt x="130719" y="357936"/>
                  </a:lnTo>
                  <a:lnTo>
                    <a:pt x="135533" y="354698"/>
                  </a:lnTo>
                  <a:lnTo>
                    <a:pt x="137730" y="352666"/>
                  </a:lnTo>
                  <a:lnTo>
                    <a:pt x="139698" y="350177"/>
                  </a:lnTo>
                  <a:lnTo>
                    <a:pt x="139698" y="263359"/>
                  </a:lnTo>
                  <a:close/>
                </a:path>
                <a:path w="350520" h="421004">
                  <a:moveTo>
                    <a:pt x="293521" y="280479"/>
                  </a:moveTo>
                  <a:lnTo>
                    <a:pt x="286853" y="280479"/>
                  </a:lnTo>
                  <a:lnTo>
                    <a:pt x="284453" y="281508"/>
                  </a:lnTo>
                  <a:lnTo>
                    <a:pt x="281506" y="285661"/>
                  </a:lnTo>
                  <a:lnTo>
                    <a:pt x="280770" y="289090"/>
                  </a:lnTo>
                  <a:lnTo>
                    <a:pt x="280770" y="305460"/>
                  </a:lnTo>
                  <a:lnTo>
                    <a:pt x="299540" y="305460"/>
                  </a:lnTo>
                  <a:lnTo>
                    <a:pt x="299540" y="289090"/>
                  </a:lnTo>
                  <a:lnTo>
                    <a:pt x="298804" y="285661"/>
                  </a:lnTo>
                  <a:lnTo>
                    <a:pt x="295845" y="281508"/>
                  </a:lnTo>
                  <a:lnTo>
                    <a:pt x="293521" y="280479"/>
                  </a:lnTo>
                  <a:close/>
                </a:path>
                <a:path w="350520" h="421004">
                  <a:moveTo>
                    <a:pt x="345169" y="222656"/>
                  </a:moveTo>
                  <a:lnTo>
                    <a:pt x="203198" y="222656"/>
                  </a:lnTo>
                  <a:lnTo>
                    <a:pt x="203198" y="272580"/>
                  </a:lnTo>
                  <a:lnTo>
                    <a:pt x="206056" y="269087"/>
                  </a:lnTo>
                  <a:lnTo>
                    <a:pt x="209091" y="266445"/>
                  </a:lnTo>
                  <a:lnTo>
                    <a:pt x="215543" y="262801"/>
                  </a:lnTo>
                  <a:lnTo>
                    <a:pt x="218794" y="261899"/>
                  </a:lnTo>
                  <a:lnTo>
                    <a:pt x="278052" y="261899"/>
                  </a:lnTo>
                  <a:lnTo>
                    <a:pt x="281646" y="260464"/>
                  </a:lnTo>
                  <a:lnTo>
                    <a:pt x="349474" y="260464"/>
                  </a:lnTo>
                  <a:lnTo>
                    <a:pt x="349147" y="253200"/>
                  </a:lnTo>
                  <a:lnTo>
                    <a:pt x="348054" y="236791"/>
                  </a:lnTo>
                  <a:lnTo>
                    <a:pt x="345169" y="2226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3">
            <a:extLst>
              <a:ext uri="{FF2B5EF4-FFF2-40B4-BE49-F238E27FC236}">
                <a16:creationId xmlns:a16="http://schemas.microsoft.com/office/drawing/2014/main" id="{28B88D36-50B4-4FD1-ADED-306DA9DD5941}"/>
              </a:ext>
            </a:extLst>
          </p:cNvPr>
          <p:cNvSpPr txBox="1"/>
          <p:nvPr userDrawn="1"/>
        </p:nvSpPr>
        <p:spPr>
          <a:xfrm>
            <a:off x="2699033" y="5208925"/>
            <a:ext cx="67938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6454" algn="l"/>
                <a:tab pos="3670935" algn="l"/>
              </a:tabLst>
            </a:pPr>
            <a:r>
              <a:rPr sz="2500" b="1" spc="-40">
                <a:latin typeface="Calibri"/>
                <a:cs typeface="Calibri"/>
              </a:rPr>
              <a:t>www.imolainformatica.it	</a:t>
            </a:r>
            <a:r>
              <a:rPr sz="2500" b="1">
                <a:latin typeface="Calibri"/>
                <a:cs typeface="Calibri"/>
              </a:rPr>
              <a:t>|	</a:t>
            </a:r>
            <a:r>
              <a:rPr sz="2500" b="1" spc="-30">
                <a:latin typeface="Calibri"/>
                <a:cs typeface="Calibri"/>
              </a:rPr>
              <a:t>blog.imolainformatica.it</a:t>
            </a:r>
            <a:endParaRPr sz="2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16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23" Type="http://schemas.openxmlformats.org/officeDocument/2006/relationships/image" Target="../media/image12.sv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346FD0-1497-4FA6-A966-D2A1859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Inserire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228B85-A42A-459C-AD5B-BEF494D6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37" y="1328900"/>
            <a:ext cx="11293502" cy="474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6CEB44-1E08-4D9C-9D7D-4E5BDBD9C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FEF9-8966-4697-905A-B0BF2CEA2867}" type="datetimeFigureOut">
              <a:rPr lang="it-IT" smtClean="0"/>
              <a:t>19/11/2021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9781E5-4417-4DF0-B92D-7966D87F9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2D5F6D-7252-4A63-BCCF-20835B57B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A938-066A-4A67-88E8-1E367C73214D}" type="slidenum">
              <a:rPr lang="it-IT" smtClean="0"/>
              <a:t>‹#›</a:t>
            </a:fld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94A979A-3F9C-4C7A-8EC1-D1E22B40B037}"/>
              </a:ext>
            </a:extLst>
          </p:cNvPr>
          <p:cNvCxnSpPr>
            <a:cxnSpLocks/>
          </p:cNvCxnSpPr>
          <p:nvPr userDrawn="1"/>
        </p:nvCxnSpPr>
        <p:spPr>
          <a:xfrm>
            <a:off x="0" y="64735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37FBD401-4D91-4BA8-B5A3-7107141FDA31}"/>
              </a:ext>
            </a:extLst>
          </p:cNvPr>
          <p:cNvSpPr/>
          <p:nvPr userDrawn="1"/>
        </p:nvSpPr>
        <p:spPr>
          <a:xfrm>
            <a:off x="336603" y="6174088"/>
            <a:ext cx="657310" cy="614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E77190C-0B64-4C63-90DA-4C1BC6671FAA}"/>
              </a:ext>
            </a:extLst>
          </p:cNvPr>
          <p:cNvGrpSpPr/>
          <p:nvPr userDrawn="1"/>
        </p:nvGrpSpPr>
        <p:grpSpPr>
          <a:xfrm>
            <a:off x="446089" y="6249966"/>
            <a:ext cx="441959" cy="441959"/>
            <a:chOff x="457205" y="5959327"/>
            <a:chExt cx="441959" cy="441959"/>
          </a:xfrm>
        </p:grpSpPr>
        <p:sp>
          <p:nvSpPr>
            <p:cNvPr id="16" name="bg object 16">
              <a:extLst>
                <a:ext uri="{FF2B5EF4-FFF2-40B4-BE49-F238E27FC236}">
                  <a16:creationId xmlns:a16="http://schemas.microsoft.com/office/drawing/2014/main" id="{74F0D084-3D00-4A17-9A04-0A7105C27656}"/>
                </a:ext>
              </a:extLst>
            </p:cNvPr>
            <p:cNvSpPr/>
            <p:nvPr/>
          </p:nvSpPr>
          <p:spPr>
            <a:xfrm>
              <a:off x="457205" y="5959327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59" h="441960">
                  <a:moveTo>
                    <a:pt x="220726" y="0"/>
                  </a:moveTo>
                  <a:lnTo>
                    <a:pt x="176240" y="4484"/>
                  </a:lnTo>
                  <a:lnTo>
                    <a:pt x="134807" y="17347"/>
                  </a:lnTo>
                  <a:lnTo>
                    <a:pt x="97314" y="37699"/>
                  </a:lnTo>
                  <a:lnTo>
                    <a:pt x="64647" y="64654"/>
                  </a:lnTo>
                  <a:lnTo>
                    <a:pt x="37695" y="97323"/>
                  </a:lnTo>
                  <a:lnTo>
                    <a:pt x="17345" y="134818"/>
                  </a:lnTo>
                  <a:lnTo>
                    <a:pt x="4484" y="176253"/>
                  </a:lnTo>
                  <a:lnTo>
                    <a:pt x="0" y="220738"/>
                  </a:lnTo>
                  <a:lnTo>
                    <a:pt x="4484" y="265224"/>
                  </a:lnTo>
                  <a:lnTo>
                    <a:pt x="17345" y="306658"/>
                  </a:lnTo>
                  <a:lnTo>
                    <a:pt x="37695" y="344154"/>
                  </a:lnTo>
                  <a:lnTo>
                    <a:pt x="64647" y="376823"/>
                  </a:lnTo>
                  <a:lnTo>
                    <a:pt x="97314" y="403777"/>
                  </a:lnTo>
                  <a:lnTo>
                    <a:pt x="134807" y="424130"/>
                  </a:lnTo>
                  <a:lnTo>
                    <a:pt x="176240" y="436992"/>
                  </a:lnTo>
                  <a:lnTo>
                    <a:pt x="220726" y="441477"/>
                  </a:lnTo>
                  <a:lnTo>
                    <a:pt x="265211" y="436992"/>
                  </a:lnTo>
                  <a:lnTo>
                    <a:pt x="306644" y="424130"/>
                  </a:lnTo>
                  <a:lnTo>
                    <a:pt x="344137" y="403777"/>
                  </a:lnTo>
                  <a:lnTo>
                    <a:pt x="376804" y="376823"/>
                  </a:lnTo>
                  <a:lnTo>
                    <a:pt x="403756" y="344154"/>
                  </a:lnTo>
                  <a:lnTo>
                    <a:pt x="424106" y="306658"/>
                  </a:lnTo>
                  <a:lnTo>
                    <a:pt x="436967" y="265224"/>
                  </a:lnTo>
                  <a:lnTo>
                    <a:pt x="441452" y="220738"/>
                  </a:lnTo>
                  <a:lnTo>
                    <a:pt x="436967" y="176253"/>
                  </a:lnTo>
                  <a:lnTo>
                    <a:pt x="424106" y="134818"/>
                  </a:lnTo>
                  <a:lnTo>
                    <a:pt x="403756" y="97323"/>
                  </a:lnTo>
                  <a:lnTo>
                    <a:pt x="376804" y="64654"/>
                  </a:lnTo>
                  <a:lnTo>
                    <a:pt x="344137" y="37699"/>
                  </a:lnTo>
                  <a:lnTo>
                    <a:pt x="306644" y="17347"/>
                  </a:lnTo>
                  <a:lnTo>
                    <a:pt x="265211" y="4484"/>
                  </a:lnTo>
                  <a:lnTo>
                    <a:pt x="220726" y="0"/>
                  </a:lnTo>
                  <a:close/>
                </a:path>
              </a:pathLst>
            </a:custGeom>
            <a:solidFill>
              <a:srgbClr val="13A5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bg object 17">
              <a:extLst>
                <a:ext uri="{FF2B5EF4-FFF2-40B4-BE49-F238E27FC236}">
                  <a16:creationId xmlns:a16="http://schemas.microsoft.com/office/drawing/2014/main" id="{841DA0D9-2AD5-4837-A5DF-78291A24B7F5}"/>
                </a:ext>
              </a:extLst>
            </p:cNvPr>
            <p:cNvSpPr/>
            <p:nvPr/>
          </p:nvSpPr>
          <p:spPr>
            <a:xfrm>
              <a:off x="583054" y="6037893"/>
              <a:ext cx="88277" cy="882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bg object 18">
              <a:extLst>
                <a:ext uri="{FF2B5EF4-FFF2-40B4-BE49-F238E27FC236}">
                  <a16:creationId xmlns:a16="http://schemas.microsoft.com/office/drawing/2014/main" id="{9A968326-CA03-4259-8048-B017277FB4AC}"/>
                </a:ext>
              </a:extLst>
            </p:cNvPr>
            <p:cNvSpPr/>
            <p:nvPr/>
          </p:nvSpPr>
          <p:spPr>
            <a:xfrm>
              <a:off x="707459" y="6154159"/>
              <a:ext cx="88277" cy="882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bg object 19">
              <a:extLst>
                <a:ext uri="{FF2B5EF4-FFF2-40B4-BE49-F238E27FC236}">
                  <a16:creationId xmlns:a16="http://schemas.microsoft.com/office/drawing/2014/main" id="{B0C6B6A8-6067-4E4A-A93D-B43C7B59B8CE}"/>
                </a:ext>
              </a:extLst>
            </p:cNvPr>
            <p:cNvSpPr/>
            <p:nvPr/>
          </p:nvSpPr>
          <p:spPr>
            <a:xfrm>
              <a:off x="707459" y="6264294"/>
              <a:ext cx="88277" cy="8829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bg object 20">
              <a:extLst>
                <a:ext uri="{FF2B5EF4-FFF2-40B4-BE49-F238E27FC236}">
                  <a16:creationId xmlns:a16="http://schemas.microsoft.com/office/drawing/2014/main" id="{F3126784-3A72-461A-BDA9-49D08A2CF7AB}"/>
                </a:ext>
              </a:extLst>
            </p:cNvPr>
            <p:cNvSpPr/>
            <p:nvPr/>
          </p:nvSpPr>
          <p:spPr>
            <a:xfrm>
              <a:off x="585516" y="6154164"/>
              <a:ext cx="83350" cy="24640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E3429D-2066-409D-9070-052070F96458}"/>
              </a:ext>
            </a:extLst>
          </p:cNvPr>
          <p:cNvSpPr/>
          <p:nvPr userDrawn="1"/>
        </p:nvSpPr>
        <p:spPr>
          <a:xfrm>
            <a:off x="10622941" y="6260404"/>
            <a:ext cx="1256745" cy="473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150261B-3021-4B24-8E80-32BF7058E15D}"/>
              </a:ext>
            </a:extLst>
          </p:cNvPr>
          <p:cNvGrpSpPr/>
          <p:nvPr userDrawn="1"/>
        </p:nvGrpSpPr>
        <p:grpSpPr>
          <a:xfrm>
            <a:off x="10767259" y="6260404"/>
            <a:ext cx="982780" cy="434715"/>
            <a:chOff x="2778447" y="6260404"/>
            <a:chExt cx="982780" cy="434715"/>
          </a:xfrm>
        </p:grpSpPr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3864BE0B-EA34-41B6-979C-94E74C4891C1}"/>
                </a:ext>
              </a:extLst>
            </p:cNvPr>
            <p:cNvSpPr/>
            <p:nvPr/>
          </p:nvSpPr>
          <p:spPr>
            <a:xfrm>
              <a:off x="2784740" y="6355258"/>
              <a:ext cx="57886" cy="201809"/>
            </a:xfrm>
            <a:custGeom>
              <a:avLst/>
              <a:gdLst/>
              <a:ahLst/>
              <a:cxnLst/>
              <a:rect l="l" t="t" r="r" b="b"/>
              <a:pathLst>
                <a:path w="92709" h="323214">
                  <a:moveTo>
                    <a:pt x="92557" y="0"/>
                  </a:moveTo>
                  <a:lnTo>
                    <a:pt x="0" y="0"/>
                  </a:lnTo>
                  <a:lnTo>
                    <a:pt x="0" y="322732"/>
                  </a:lnTo>
                  <a:lnTo>
                    <a:pt x="92557" y="32273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A21CAFAD-8893-4BDD-A875-0804D369A9A9}"/>
                </a:ext>
              </a:extLst>
            </p:cNvPr>
            <p:cNvSpPr/>
            <p:nvPr/>
          </p:nvSpPr>
          <p:spPr>
            <a:xfrm>
              <a:off x="2887547" y="6347733"/>
              <a:ext cx="285070" cy="209342"/>
            </a:xfrm>
            <a:custGeom>
              <a:avLst/>
              <a:gdLst/>
              <a:ahLst/>
              <a:cxnLst/>
              <a:rect l="l" t="t" r="r" b="b"/>
              <a:pathLst>
                <a:path w="456564" h="335279">
                  <a:moveTo>
                    <a:pt x="327672" y="0"/>
                  </a:moveTo>
                  <a:lnTo>
                    <a:pt x="302435" y="2499"/>
                  </a:lnTo>
                  <a:lnTo>
                    <a:pt x="278442" y="9802"/>
                  </a:lnTo>
                  <a:lnTo>
                    <a:pt x="256319" y="21618"/>
                  </a:lnTo>
                  <a:lnTo>
                    <a:pt x="236689" y="37655"/>
                  </a:lnTo>
                  <a:lnTo>
                    <a:pt x="217055" y="21618"/>
                  </a:lnTo>
                  <a:lnTo>
                    <a:pt x="194932" y="9802"/>
                  </a:lnTo>
                  <a:lnTo>
                    <a:pt x="170942" y="2499"/>
                  </a:lnTo>
                  <a:lnTo>
                    <a:pt x="145707" y="0"/>
                  </a:lnTo>
                  <a:lnTo>
                    <a:pt x="127794" y="1271"/>
                  </a:lnTo>
                  <a:lnTo>
                    <a:pt x="110289" y="5019"/>
                  </a:lnTo>
                  <a:lnTo>
                    <a:pt x="93475" y="11144"/>
                  </a:lnTo>
                  <a:lnTo>
                    <a:pt x="77635" y="19545"/>
                  </a:lnTo>
                  <a:lnTo>
                    <a:pt x="74574" y="12052"/>
                  </a:lnTo>
                  <a:lnTo>
                    <a:pt x="0" y="12052"/>
                  </a:lnTo>
                  <a:lnTo>
                    <a:pt x="0" y="334784"/>
                  </a:lnTo>
                  <a:lnTo>
                    <a:pt x="92570" y="334784"/>
                  </a:lnTo>
                  <a:lnTo>
                    <a:pt x="92570" y="137261"/>
                  </a:lnTo>
                  <a:lnTo>
                    <a:pt x="96088" y="119877"/>
                  </a:lnTo>
                  <a:lnTo>
                    <a:pt x="105678" y="105665"/>
                  </a:lnTo>
                  <a:lnTo>
                    <a:pt x="119889" y="96076"/>
                  </a:lnTo>
                  <a:lnTo>
                    <a:pt x="137274" y="92557"/>
                  </a:lnTo>
                  <a:lnTo>
                    <a:pt x="154653" y="96076"/>
                  </a:lnTo>
                  <a:lnTo>
                    <a:pt x="168865" y="105665"/>
                  </a:lnTo>
                  <a:lnTo>
                    <a:pt x="178458" y="119877"/>
                  </a:lnTo>
                  <a:lnTo>
                    <a:pt x="181978" y="137261"/>
                  </a:lnTo>
                  <a:lnTo>
                    <a:pt x="181978" y="334784"/>
                  </a:lnTo>
                  <a:lnTo>
                    <a:pt x="274535" y="334784"/>
                  </a:lnTo>
                  <a:lnTo>
                    <a:pt x="274535" y="137261"/>
                  </a:lnTo>
                  <a:lnTo>
                    <a:pt x="278054" y="119877"/>
                  </a:lnTo>
                  <a:lnTo>
                    <a:pt x="287643" y="105665"/>
                  </a:lnTo>
                  <a:lnTo>
                    <a:pt x="301855" y="96076"/>
                  </a:lnTo>
                  <a:lnTo>
                    <a:pt x="319239" y="92557"/>
                  </a:lnTo>
                  <a:lnTo>
                    <a:pt x="336624" y="96076"/>
                  </a:lnTo>
                  <a:lnTo>
                    <a:pt x="350835" y="105665"/>
                  </a:lnTo>
                  <a:lnTo>
                    <a:pt x="360425" y="119877"/>
                  </a:lnTo>
                  <a:lnTo>
                    <a:pt x="363943" y="137261"/>
                  </a:lnTo>
                  <a:lnTo>
                    <a:pt x="363943" y="334784"/>
                  </a:lnTo>
                  <a:lnTo>
                    <a:pt x="456501" y="334784"/>
                  </a:lnTo>
                  <a:lnTo>
                    <a:pt x="456501" y="128828"/>
                  </a:lnTo>
                  <a:lnTo>
                    <a:pt x="446362" y="78727"/>
                  </a:lnTo>
                  <a:lnTo>
                    <a:pt x="418728" y="37772"/>
                  </a:lnTo>
                  <a:lnTo>
                    <a:pt x="377773" y="10138"/>
                  </a:lnTo>
                  <a:lnTo>
                    <a:pt x="327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DB4ADAE8-8624-4D72-A34E-163FDB33B77C}"/>
                </a:ext>
              </a:extLst>
            </p:cNvPr>
            <p:cNvSpPr/>
            <p:nvPr/>
          </p:nvSpPr>
          <p:spPr>
            <a:xfrm>
              <a:off x="3205181" y="6347732"/>
              <a:ext cx="216875" cy="21687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73418" y="0"/>
                  </a:moveTo>
                  <a:lnTo>
                    <a:pt x="127367" y="6204"/>
                  </a:lnTo>
                  <a:lnTo>
                    <a:pt x="85955" y="23709"/>
                  </a:lnTo>
                  <a:lnTo>
                    <a:pt x="50847" y="50847"/>
                  </a:lnTo>
                  <a:lnTo>
                    <a:pt x="23709" y="85955"/>
                  </a:lnTo>
                  <a:lnTo>
                    <a:pt x="6204" y="127367"/>
                  </a:lnTo>
                  <a:lnTo>
                    <a:pt x="0" y="173418"/>
                  </a:lnTo>
                  <a:lnTo>
                    <a:pt x="6204" y="219465"/>
                  </a:lnTo>
                  <a:lnTo>
                    <a:pt x="23709" y="260875"/>
                  </a:lnTo>
                  <a:lnTo>
                    <a:pt x="50847" y="295984"/>
                  </a:lnTo>
                  <a:lnTo>
                    <a:pt x="85955" y="323125"/>
                  </a:lnTo>
                  <a:lnTo>
                    <a:pt x="127367" y="340631"/>
                  </a:lnTo>
                  <a:lnTo>
                    <a:pt x="173418" y="346836"/>
                  </a:lnTo>
                  <a:lnTo>
                    <a:pt x="219469" y="340631"/>
                  </a:lnTo>
                  <a:lnTo>
                    <a:pt x="260881" y="323125"/>
                  </a:lnTo>
                  <a:lnTo>
                    <a:pt x="295989" y="295984"/>
                  </a:lnTo>
                  <a:lnTo>
                    <a:pt x="323127" y="260875"/>
                  </a:lnTo>
                  <a:lnTo>
                    <a:pt x="32591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25918" y="92557"/>
                  </a:lnTo>
                  <a:lnTo>
                    <a:pt x="323127" y="85955"/>
                  </a:lnTo>
                  <a:lnTo>
                    <a:pt x="295989" y="50847"/>
                  </a:lnTo>
                  <a:lnTo>
                    <a:pt x="260881" y="23709"/>
                  </a:lnTo>
                  <a:lnTo>
                    <a:pt x="219469" y="6204"/>
                  </a:lnTo>
                  <a:lnTo>
                    <a:pt x="173418" y="0"/>
                  </a:lnTo>
                  <a:close/>
                </a:path>
                <a:path w="347344" h="347345">
                  <a:moveTo>
                    <a:pt x="325918" y="92557"/>
                  </a:moveTo>
                  <a:lnTo>
                    <a:pt x="173418" y="92557"/>
                  </a:lnTo>
                  <a:lnTo>
                    <a:pt x="204542" y="99028"/>
                  </a:lnTo>
                  <a:lnTo>
                    <a:pt x="230284" y="116552"/>
                  </a:lnTo>
                  <a:lnTo>
                    <a:pt x="247808" y="142294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25916" y="254279"/>
                  </a:lnTo>
                  <a:lnTo>
                    <a:pt x="340632" y="219465"/>
                  </a:lnTo>
                  <a:lnTo>
                    <a:pt x="346837" y="173418"/>
                  </a:lnTo>
                  <a:lnTo>
                    <a:pt x="340632" y="127367"/>
                  </a:lnTo>
                  <a:lnTo>
                    <a:pt x="325918" y="92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2BD41DD5-572E-43D2-B388-A793B85F1702}"/>
                </a:ext>
              </a:extLst>
            </p:cNvPr>
            <p:cNvSpPr/>
            <p:nvPr/>
          </p:nvSpPr>
          <p:spPr>
            <a:xfrm>
              <a:off x="3455468" y="6280014"/>
              <a:ext cx="57886" cy="277141"/>
            </a:xfrm>
            <a:custGeom>
              <a:avLst/>
              <a:gdLst/>
              <a:ahLst/>
              <a:cxnLst/>
              <a:rect l="l" t="t" r="r" b="b"/>
              <a:pathLst>
                <a:path w="92710" h="443864">
                  <a:moveTo>
                    <a:pt x="92557" y="0"/>
                  </a:moveTo>
                  <a:lnTo>
                    <a:pt x="0" y="0"/>
                  </a:lnTo>
                  <a:lnTo>
                    <a:pt x="0" y="443242"/>
                  </a:lnTo>
                  <a:lnTo>
                    <a:pt x="92557" y="443242"/>
                  </a:lnTo>
                  <a:lnTo>
                    <a:pt x="92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26FA2C45-0D1D-4FA6-908E-7C9387AA8576}"/>
                </a:ext>
              </a:extLst>
            </p:cNvPr>
            <p:cNvSpPr/>
            <p:nvPr/>
          </p:nvSpPr>
          <p:spPr>
            <a:xfrm>
              <a:off x="3544352" y="6347732"/>
              <a:ext cx="216875" cy="216875"/>
            </a:xfrm>
            <a:custGeom>
              <a:avLst/>
              <a:gdLst/>
              <a:ahLst/>
              <a:cxnLst/>
              <a:rect l="l" t="t" r="r" b="b"/>
              <a:pathLst>
                <a:path w="347344" h="347345">
                  <a:moveTo>
                    <a:pt x="164985" y="0"/>
                  </a:moveTo>
                  <a:lnTo>
                    <a:pt x="121177" y="6204"/>
                  </a:lnTo>
                  <a:lnTo>
                    <a:pt x="81780" y="23709"/>
                  </a:lnTo>
                  <a:lnTo>
                    <a:pt x="48379" y="50847"/>
                  </a:lnTo>
                  <a:lnTo>
                    <a:pt x="22558" y="85955"/>
                  </a:lnTo>
                  <a:lnTo>
                    <a:pt x="5903" y="127367"/>
                  </a:lnTo>
                  <a:lnTo>
                    <a:pt x="0" y="173418"/>
                  </a:lnTo>
                  <a:lnTo>
                    <a:pt x="5903" y="219465"/>
                  </a:lnTo>
                  <a:lnTo>
                    <a:pt x="22558" y="260875"/>
                  </a:lnTo>
                  <a:lnTo>
                    <a:pt x="48379" y="295984"/>
                  </a:lnTo>
                  <a:lnTo>
                    <a:pt x="81780" y="323125"/>
                  </a:lnTo>
                  <a:lnTo>
                    <a:pt x="121177" y="340631"/>
                  </a:lnTo>
                  <a:lnTo>
                    <a:pt x="164985" y="346836"/>
                  </a:lnTo>
                  <a:lnTo>
                    <a:pt x="191561" y="344586"/>
                  </a:lnTo>
                  <a:lnTo>
                    <a:pt x="217193" y="337956"/>
                  </a:lnTo>
                  <a:lnTo>
                    <a:pt x="241432" y="327130"/>
                  </a:lnTo>
                  <a:lnTo>
                    <a:pt x="263829" y="312292"/>
                  </a:lnTo>
                  <a:lnTo>
                    <a:pt x="346836" y="312292"/>
                  </a:lnTo>
                  <a:lnTo>
                    <a:pt x="346836" y="254279"/>
                  </a:lnTo>
                  <a:lnTo>
                    <a:pt x="173418" y="254279"/>
                  </a:lnTo>
                  <a:lnTo>
                    <a:pt x="141972" y="247913"/>
                  </a:lnTo>
                  <a:lnTo>
                    <a:pt x="116266" y="230565"/>
                  </a:lnTo>
                  <a:lnTo>
                    <a:pt x="98921" y="204858"/>
                  </a:lnTo>
                  <a:lnTo>
                    <a:pt x="92557" y="173418"/>
                  </a:lnTo>
                  <a:lnTo>
                    <a:pt x="98921" y="141972"/>
                  </a:lnTo>
                  <a:lnTo>
                    <a:pt x="116266" y="116266"/>
                  </a:lnTo>
                  <a:lnTo>
                    <a:pt x="141972" y="98921"/>
                  </a:lnTo>
                  <a:lnTo>
                    <a:pt x="173418" y="92557"/>
                  </a:lnTo>
                  <a:lnTo>
                    <a:pt x="346836" y="92557"/>
                  </a:lnTo>
                  <a:lnTo>
                    <a:pt x="346836" y="34543"/>
                  </a:lnTo>
                  <a:lnTo>
                    <a:pt x="263829" y="34543"/>
                  </a:lnTo>
                  <a:lnTo>
                    <a:pt x="241432" y="19706"/>
                  </a:lnTo>
                  <a:lnTo>
                    <a:pt x="217193" y="8880"/>
                  </a:lnTo>
                  <a:lnTo>
                    <a:pt x="191561" y="2250"/>
                  </a:lnTo>
                  <a:lnTo>
                    <a:pt x="164985" y="0"/>
                  </a:lnTo>
                  <a:close/>
                </a:path>
                <a:path w="347344" h="347345">
                  <a:moveTo>
                    <a:pt x="346836" y="312292"/>
                  </a:moveTo>
                  <a:lnTo>
                    <a:pt x="263829" y="312292"/>
                  </a:lnTo>
                  <a:lnTo>
                    <a:pt x="271932" y="334784"/>
                  </a:lnTo>
                  <a:lnTo>
                    <a:pt x="346836" y="334784"/>
                  </a:lnTo>
                  <a:lnTo>
                    <a:pt x="346836" y="312292"/>
                  </a:lnTo>
                  <a:close/>
                </a:path>
                <a:path w="347344" h="347345">
                  <a:moveTo>
                    <a:pt x="346836" y="92557"/>
                  </a:moveTo>
                  <a:lnTo>
                    <a:pt x="173418" y="92557"/>
                  </a:lnTo>
                  <a:lnTo>
                    <a:pt x="204864" y="98921"/>
                  </a:lnTo>
                  <a:lnTo>
                    <a:pt x="230570" y="116266"/>
                  </a:lnTo>
                  <a:lnTo>
                    <a:pt x="247915" y="141972"/>
                  </a:lnTo>
                  <a:lnTo>
                    <a:pt x="254279" y="173418"/>
                  </a:lnTo>
                  <a:lnTo>
                    <a:pt x="247915" y="204858"/>
                  </a:lnTo>
                  <a:lnTo>
                    <a:pt x="230570" y="230565"/>
                  </a:lnTo>
                  <a:lnTo>
                    <a:pt x="204864" y="247913"/>
                  </a:lnTo>
                  <a:lnTo>
                    <a:pt x="173418" y="254279"/>
                  </a:lnTo>
                  <a:lnTo>
                    <a:pt x="346836" y="254279"/>
                  </a:lnTo>
                  <a:lnTo>
                    <a:pt x="346836" y="92557"/>
                  </a:lnTo>
                  <a:close/>
                </a:path>
                <a:path w="347344" h="347345">
                  <a:moveTo>
                    <a:pt x="346836" y="12052"/>
                  </a:moveTo>
                  <a:lnTo>
                    <a:pt x="271932" y="12052"/>
                  </a:lnTo>
                  <a:lnTo>
                    <a:pt x="263829" y="34543"/>
                  </a:lnTo>
                  <a:lnTo>
                    <a:pt x="346836" y="34543"/>
                  </a:lnTo>
                  <a:lnTo>
                    <a:pt x="346836" y="12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30BF6364-6CA2-422F-A9EA-E2E0A0951E3A}"/>
                </a:ext>
              </a:extLst>
            </p:cNvPr>
            <p:cNvSpPr/>
            <p:nvPr/>
          </p:nvSpPr>
          <p:spPr>
            <a:xfrm>
              <a:off x="2778447" y="6260404"/>
              <a:ext cx="70383" cy="703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743201E2-B343-42C6-B686-EA24818B1FB0}"/>
                </a:ext>
              </a:extLst>
            </p:cNvPr>
            <p:cNvSpPr/>
            <p:nvPr/>
          </p:nvSpPr>
          <p:spPr>
            <a:xfrm>
              <a:off x="2784923" y="6627134"/>
              <a:ext cx="15463" cy="65419"/>
            </a:xfrm>
            <a:custGeom>
              <a:avLst/>
              <a:gdLst/>
              <a:ahLst/>
              <a:cxnLst/>
              <a:rect l="l" t="t" r="r" b="b"/>
              <a:pathLst>
                <a:path w="24765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8473E4C1-A7D1-4D4E-930E-012DBFFC5A0C}"/>
                </a:ext>
              </a:extLst>
            </p:cNvPr>
            <p:cNvSpPr/>
            <p:nvPr/>
          </p:nvSpPr>
          <p:spPr>
            <a:xfrm>
              <a:off x="2847034" y="6624513"/>
              <a:ext cx="61455" cy="679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379A634-0B5F-4787-97BE-ACD12CF8717F}"/>
                </a:ext>
              </a:extLst>
            </p:cNvPr>
            <p:cNvSpPr/>
            <p:nvPr/>
          </p:nvSpPr>
          <p:spPr>
            <a:xfrm>
              <a:off x="2950596" y="6598365"/>
              <a:ext cx="32511" cy="94363"/>
            </a:xfrm>
            <a:custGeom>
              <a:avLst/>
              <a:gdLst/>
              <a:ahLst/>
              <a:cxnLst/>
              <a:rect l="l" t="t" r="r" b="b"/>
              <a:pathLst>
                <a:path w="52069" h="151129">
                  <a:moveTo>
                    <a:pt x="51511" y="0"/>
                  </a:moveTo>
                  <a:lnTo>
                    <a:pt x="36105" y="3154"/>
                  </a:lnTo>
                  <a:lnTo>
                    <a:pt x="23448" y="11726"/>
                  </a:lnTo>
                  <a:lnTo>
                    <a:pt x="14876" y="24383"/>
                  </a:lnTo>
                  <a:lnTo>
                    <a:pt x="11722" y="39789"/>
                  </a:lnTo>
                  <a:lnTo>
                    <a:pt x="11722" y="46075"/>
                  </a:lnTo>
                  <a:lnTo>
                    <a:pt x="0" y="46075"/>
                  </a:lnTo>
                  <a:lnTo>
                    <a:pt x="0" y="67005"/>
                  </a:lnTo>
                  <a:lnTo>
                    <a:pt x="11722" y="67005"/>
                  </a:lnTo>
                  <a:lnTo>
                    <a:pt x="11722" y="150774"/>
                  </a:lnTo>
                  <a:lnTo>
                    <a:pt x="36436" y="150774"/>
                  </a:lnTo>
                  <a:lnTo>
                    <a:pt x="36436" y="67005"/>
                  </a:lnTo>
                  <a:lnTo>
                    <a:pt x="48158" y="67005"/>
                  </a:lnTo>
                  <a:lnTo>
                    <a:pt x="48158" y="46075"/>
                  </a:lnTo>
                  <a:lnTo>
                    <a:pt x="36436" y="46075"/>
                  </a:lnTo>
                  <a:lnTo>
                    <a:pt x="36436" y="31623"/>
                  </a:lnTo>
                  <a:lnTo>
                    <a:pt x="43141" y="24714"/>
                  </a:lnTo>
                  <a:lnTo>
                    <a:pt x="51511" y="24714"/>
                  </a:lnTo>
                  <a:lnTo>
                    <a:pt x="5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AA7B1F4C-18D6-480E-AA33-5B83C2863CC4}"/>
                </a:ext>
              </a:extLst>
            </p:cNvPr>
            <p:cNvSpPr/>
            <p:nvPr/>
          </p:nvSpPr>
          <p:spPr>
            <a:xfrm>
              <a:off x="3017936" y="6624514"/>
              <a:ext cx="70597" cy="7060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A3AA8C30-FBC3-49CA-956F-35CA806C8775}"/>
                </a:ext>
              </a:extLst>
            </p:cNvPr>
            <p:cNvSpPr/>
            <p:nvPr/>
          </p:nvSpPr>
          <p:spPr>
            <a:xfrm>
              <a:off x="3131424" y="6627131"/>
              <a:ext cx="35683" cy="65419"/>
            </a:xfrm>
            <a:custGeom>
              <a:avLst/>
              <a:gdLst/>
              <a:ahLst/>
              <a:cxnLst/>
              <a:rect l="l" t="t" r="r" b="b"/>
              <a:pathLst>
                <a:path w="57150" h="104775">
                  <a:moveTo>
                    <a:pt x="56540" y="0"/>
                  </a:moveTo>
                  <a:lnTo>
                    <a:pt x="39166" y="0"/>
                  </a:lnTo>
                  <a:lnTo>
                    <a:pt x="33502" y="2514"/>
                  </a:lnTo>
                  <a:lnTo>
                    <a:pt x="28066" y="6070"/>
                  </a:lnTo>
                  <a:lnTo>
                    <a:pt x="23660" y="10261"/>
                  </a:lnTo>
                  <a:lnTo>
                    <a:pt x="19684" y="0"/>
                  </a:ln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52349"/>
                  </a:lnTo>
                  <a:lnTo>
                    <a:pt x="27213" y="39955"/>
                  </a:lnTo>
                  <a:lnTo>
                    <a:pt x="34031" y="29840"/>
                  </a:lnTo>
                  <a:lnTo>
                    <a:pt x="44146" y="23022"/>
                  </a:lnTo>
                  <a:lnTo>
                    <a:pt x="56540" y="20523"/>
                  </a:lnTo>
                  <a:lnTo>
                    <a:pt x="56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9CF07353-2BB9-454C-BE28-7E46B1903E10}"/>
                </a:ext>
              </a:extLst>
            </p:cNvPr>
            <p:cNvSpPr/>
            <p:nvPr/>
          </p:nvSpPr>
          <p:spPr>
            <a:xfrm>
              <a:off x="3208180" y="6624513"/>
              <a:ext cx="94394" cy="679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5E046BC7-7ADB-469E-A655-58C7620BF93B}"/>
                </a:ext>
              </a:extLst>
            </p:cNvPr>
            <p:cNvSpPr/>
            <p:nvPr/>
          </p:nvSpPr>
          <p:spPr>
            <a:xfrm>
              <a:off x="3344036" y="6624513"/>
              <a:ext cx="70597" cy="7060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4A55D05A-3BEE-488E-96B6-30F437651F5F}"/>
                </a:ext>
              </a:extLst>
            </p:cNvPr>
            <p:cNvSpPr/>
            <p:nvPr/>
          </p:nvSpPr>
          <p:spPr>
            <a:xfrm>
              <a:off x="3455826" y="6609479"/>
              <a:ext cx="33304" cy="83261"/>
            </a:xfrm>
            <a:custGeom>
              <a:avLst/>
              <a:gdLst/>
              <a:ahLst/>
              <a:cxnLst/>
              <a:rect l="l" t="t" r="r" b="b"/>
              <a:pathLst>
                <a:path w="53339" h="133350">
                  <a:moveTo>
                    <a:pt x="38112" y="0"/>
                  </a:moveTo>
                  <a:lnTo>
                    <a:pt x="13398" y="0"/>
                  </a:lnTo>
                  <a:lnTo>
                    <a:pt x="13398" y="28270"/>
                  </a:lnTo>
                  <a:lnTo>
                    <a:pt x="0" y="28270"/>
                  </a:lnTo>
                  <a:lnTo>
                    <a:pt x="0" y="49212"/>
                  </a:lnTo>
                  <a:lnTo>
                    <a:pt x="13398" y="49212"/>
                  </a:lnTo>
                  <a:lnTo>
                    <a:pt x="13398" y="97370"/>
                  </a:lnTo>
                  <a:lnTo>
                    <a:pt x="14976" y="108648"/>
                  </a:lnTo>
                  <a:lnTo>
                    <a:pt x="19421" y="118627"/>
                  </a:lnTo>
                  <a:lnTo>
                    <a:pt x="26300" y="126878"/>
                  </a:lnTo>
                  <a:lnTo>
                    <a:pt x="35178" y="132968"/>
                  </a:lnTo>
                  <a:lnTo>
                    <a:pt x="53187" y="132968"/>
                  </a:lnTo>
                  <a:lnTo>
                    <a:pt x="53187" y="112445"/>
                  </a:lnTo>
                  <a:lnTo>
                    <a:pt x="44818" y="112445"/>
                  </a:lnTo>
                  <a:lnTo>
                    <a:pt x="38112" y="105740"/>
                  </a:lnTo>
                  <a:lnTo>
                    <a:pt x="38112" y="49212"/>
                  </a:lnTo>
                  <a:lnTo>
                    <a:pt x="50253" y="49212"/>
                  </a:lnTo>
                  <a:lnTo>
                    <a:pt x="50253" y="28270"/>
                  </a:lnTo>
                  <a:lnTo>
                    <a:pt x="38112" y="28270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C87EADF8-CA4B-4E23-ADD0-6ACAD59C07FA}"/>
                </a:ext>
              </a:extLst>
            </p:cNvPr>
            <p:cNvSpPr/>
            <p:nvPr/>
          </p:nvSpPr>
          <p:spPr>
            <a:xfrm>
              <a:off x="3532703" y="6627134"/>
              <a:ext cx="15463" cy="65419"/>
            </a:xfrm>
            <a:custGeom>
              <a:avLst/>
              <a:gdLst/>
              <a:ahLst/>
              <a:cxnLst/>
              <a:rect l="l" t="t" r="r" b="b"/>
              <a:pathLst>
                <a:path w="24764" h="104775">
                  <a:moveTo>
                    <a:pt x="24714" y="0"/>
                  </a:moveTo>
                  <a:lnTo>
                    <a:pt x="0" y="0"/>
                  </a:lnTo>
                  <a:lnTo>
                    <a:pt x="0" y="104698"/>
                  </a:lnTo>
                  <a:lnTo>
                    <a:pt x="24714" y="104698"/>
                  </a:lnTo>
                  <a:lnTo>
                    <a:pt x="247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4ED40B9C-DD5F-4DD5-BCA9-18FA9D36605F}"/>
                </a:ext>
              </a:extLst>
            </p:cNvPr>
            <p:cNvSpPr/>
            <p:nvPr/>
          </p:nvSpPr>
          <p:spPr>
            <a:xfrm>
              <a:off x="3591028" y="6624517"/>
              <a:ext cx="62755" cy="70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10BC7112-E080-4DB8-A5EF-45CF8E591C33}"/>
                </a:ext>
              </a:extLst>
            </p:cNvPr>
            <p:cNvSpPr/>
            <p:nvPr/>
          </p:nvSpPr>
          <p:spPr>
            <a:xfrm>
              <a:off x="3690139" y="6624513"/>
              <a:ext cx="70597" cy="7060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4A4DC55B-6B24-49C5-AFE7-9C389ACEF68F}"/>
                </a:ext>
              </a:extLst>
            </p:cNvPr>
            <p:cNvSpPr/>
            <p:nvPr/>
          </p:nvSpPr>
          <p:spPr>
            <a:xfrm>
              <a:off x="2783271" y="6598108"/>
              <a:ext cx="18635" cy="1863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8">
              <a:extLst>
                <a:ext uri="{FF2B5EF4-FFF2-40B4-BE49-F238E27FC236}">
                  <a16:creationId xmlns:a16="http://schemas.microsoft.com/office/drawing/2014/main" id="{FC1844D0-C991-4C46-8DB3-A54A506D6B7D}"/>
                </a:ext>
              </a:extLst>
            </p:cNvPr>
            <p:cNvSpPr/>
            <p:nvPr/>
          </p:nvSpPr>
          <p:spPr>
            <a:xfrm>
              <a:off x="3531084" y="6598108"/>
              <a:ext cx="18635" cy="1863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10" y="0"/>
                  </a:moveTo>
                  <a:lnTo>
                    <a:pt x="6616" y="0"/>
                  </a:lnTo>
                  <a:lnTo>
                    <a:pt x="0" y="6603"/>
                  </a:lnTo>
                  <a:lnTo>
                    <a:pt x="0" y="22910"/>
                  </a:lnTo>
                  <a:lnTo>
                    <a:pt x="6616" y="29514"/>
                  </a:lnTo>
                  <a:lnTo>
                    <a:pt x="22910" y="29514"/>
                  </a:lnTo>
                  <a:lnTo>
                    <a:pt x="29514" y="22910"/>
                  </a:lnTo>
                  <a:lnTo>
                    <a:pt x="29514" y="14757"/>
                  </a:lnTo>
                  <a:lnTo>
                    <a:pt x="29514" y="6603"/>
                  </a:lnTo>
                  <a:lnTo>
                    <a:pt x="22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3" name="Elemento grafico 92">
            <a:extLst>
              <a:ext uri="{FF2B5EF4-FFF2-40B4-BE49-F238E27FC236}">
                <a16:creationId xmlns:a16="http://schemas.microsoft.com/office/drawing/2014/main" id="{36C8C230-4F60-4BD3-B28B-306D7328414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" y="398882"/>
            <a:ext cx="258880" cy="5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7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4" r:id="rId4"/>
    <p:sldLayoutId id="2147483663" r:id="rId5"/>
    <p:sldLayoutId id="2147483665" r:id="rId6"/>
    <p:sldLayoutId id="2147483667" r:id="rId7"/>
    <p:sldLayoutId id="2147483666" r:id="rId8"/>
    <p:sldLayoutId id="2147483660" r:id="rId9"/>
    <p:sldLayoutId id="2147483656" r:id="rId10"/>
  </p:sldLayoutIdLst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3A53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A5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550" userDrawn="1">
          <p15:clr>
            <a:srgbClr val="F26B43"/>
          </p15:clr>
        </p15:guide>
        <p15:guide id="5" pos="279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  <p15:guide id="7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03BB8-9407-4C13-933F-92392EE1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6731" y="3493755"/>
            <a:ext cx="8245733" cy="887523"/>
          </a:xfrm>
        </p:spPr>
        <p:txBody>
          <a:bodyPr>
            <a:normAutofit fontScale="90000"/>
          </a:bodyPr>
          <a:lstStyle/>
          <a:p>
            <a:r>
              <a:rPr lang="it-IT"/>
              <a:t>Principi di Software Quality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697E2D-2248-44DA-9E33-133495F5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Test, test e altri test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75511D-E797-41C6-9015-9BECC13DD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Online, 22 Novembre 2021</a:t>
            </a:r>
          </a:p>
        </p:txBody>
      </p:sp>
    </p:spTree>
    <p:extLst>
      <p:ext uri="{BB962C8B-B14F-4D97-AF65-F5344CB8AC3E}">
        <p14:creationId xmlns:p14="http://schemas.microsoft.com/office/powerpoint/2010/main" val="224309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3C42-774F-4A73-AE46-2E92CE84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Unit </a:t>
            </a:r>
            <a:r>
              <a:rPr lang="it-IT" err="1"/>
              <a:t>Tests</a:t>
            </a:r>
            <a:r>
              <a:rPr lang="it-IT"/>
              <a:t> in </a:t>
            </a:r>
            <a:r>
              <a:rPr lang="it-IT" err="1"/>
              <a:t>Angular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2D09-0905-474E-8309-CFDC4171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/>
              <a:t>Servono a valutare la correttezza e la robustezza del codice in modo ripetibile.</a:t>
            </a:r>
          </a:p>
          <a:p>
            <a:r>
              <a:rPr lang="it-IT" sz="2400"/>
              <a:t>«Unitari» significa che testano le singole funzionalità della singola classe sviluppata.</a:t>
            </a:r>
          </a:p>
          <a:p>
            <a:r>
              <a:rPr lang="it-IT" sz="2400"/>
              <a:t>Le interazioni tra le vari classi (ad esempio un componente che usa un servizio) vengono testate usando una classe finta per la dipendenza esterna (detta classe «</a:t>
            </a:r>
            <a:r>
              <a:rPr lang="it-IT" sz="2400" err="1"/>
              <a:t>mockata</a:t>
            </a:r>
            <a:r>
              <a:rPr lang="it-IT" sz="2400"/>
              <a:t>» che ha un comportamento semplificato e ritorna sempre gli stessi set di dati).</a:t>
            </a:r>
          </a:p>
          <a:p>
            <a:r>
              <a:rPr lang="it-IT" sz="2400"/>
              <a:t>Possono essere usati per testare modifiche grafiche (HTML e stilistiche) ma i test End-to-End sono più idonei a questa funzionalità in molti casi.</a:t>
            </a:r>
          </a:p>
          <a:p>
            <a:r>
              <a:rPr lang="en-GB" sz="2400" err="1"/>
              <a:t>Sono</a:t>
            </a:r>
            <a:r>
              <a:rPr lang="en-GB" sz="2400"/>
              <a:t> </a:t>
            </a:r>
            <a:r>
              <a:rPr lang="en-GB" sz="2400" err="1"/>
              <a:t>definiti</a:t>
            </a:r>
            <a:r>
              <a:rPr lang="en-GB" sz="2400"/>
              <a:t> </a:t>
            </a:r>
            <a:r>
              <a:rPr lang="en-GB" sz="2400" err="1"/>
              <a:t>nei</a:t>
            </a:r>
            <a:r>
              <a:rPr lang="en-GB" sz="2400"/>
              <a:t> file &lt;</a:t>
            </a:r>
            <a:r>
              <a:rPr lang="en-GB" sz="2400" err="1"/>
              <a:t>nome-classe</a:t>
            </a:r>
            <a:r>
              <a:rPr lang="en-GB" sz="2400"/>
              <a:t>&gt;.</a:t>
            </a:r>
            <a:r>
              <a:rPr lang="en-GB" sz="2400" err="1"/>
              <a:t>spec.ts</a:t>
            </a:r>
            <a:r>
              <a:rPr lang="en-GB" sz="2400"/>
              <a:t> </a:t>
            </a:r>
            <a:r>
              <a:rPr lang="en-GB" sz="2400" err="1"/>
              <a:t>automaticamente</a:t>
            </a:r>
            <a:r>
              <a:rPr lang="en-GB" sz="2400"/>
              <a:t> </a:t>
            </a:r>
            <a:r>
              <a:rPr lang="en-GB" sz="2400" err="1"/>
              <a:t>generati</a:t>
            </a:r>
            <a:r>
              <a:rPr lang="en-GB" sz="2400"/>
              <a:t> dal </a:t>
            </a:r>
            <a:r>
              <a:rPr lang="en-GB" sz="2400" err="1"/>
              <a:t>motore</a:t>
            </a:r>
            <a:r>
              <a:rPr lang="en-GB" sz="2400"/>
              <a:t> di Angular.</a:t>
            </a:r>
          </a:p>
        </p:txBody>
      </p:sp>
    </p:spTree>
    <p:extLst>
      <p:ext uri="{BB962C8B-B14F-4D97-AF65-F5344CB8AC3E}">
        <p14:creationId xmlns:p14="http://schemas.microsoft.com/office/powerpoint/2010/main" val="319927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9DE1-6648-4A98-87C4-CCA5CFBB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Unit </a:t>
            </a:r>
            <a:r>
              <a:rPr lang="it-IT" err="1"/>
              <a:t>Tests</a:t>
            </a:r>
            <a:r>
              <a:rPr lang="it-IT"/>
              <a:t> in </a:t>
            </a:r>
            <a:r>
              <a:rPr lang="it-IT" err="1"/>
              <a:t>Angular</a:t>
            </a:r>
            <a:r>
              <a:rPr lang="it-IT"/>
              <a:t> </a:t>
            </a:r>
            <a:r>
              <a:rPr lang="it-IT" err="1"/>
              <a:t>cont</a:t>
            </a:r>
            <a:r>
              <a:rPr lang="it-IT"/>
              <a:t>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30B5-6CC6-4B2B-B1EA-A5DFCD23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err="1"/>
              <a:t>Angular</a:t>
            </a:r>
            <a:r>
              <a:rPr lang="it-IT" sz="2400"/>
              <a:t> utilizza 2 strumenti principali per i test unitari: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/>
              <a:t>Jasmine: il vero e proprio framework di test, definisce la struttura delle test suites e dei test unitari e fornisce librerie e sintassi utili per il loro sviluppo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/>
              <a:t>Karma: CLI che permette di automatizzare il processo, compilando «sottobanco» i sorgenti, facendo girare i test, raccogliendo risultati ed errori e generando la documentazione per la code-coverage (linee, funzioni e rami decisionali del codice coperti effettivamente dai test)</a:t>
            </a:r>
          </a:p>
          <a:p>
            <a:r>
              <a:rPr lang="en-GB" sz="2400"/>
              <a:t>Per </a:t>
            </a:r>
            <a:r>
              <a:rPr lang="en-GB" sz="2400" err="1"/>
              <a:t>lanciare</a:t>
            </a:r>
            <a:r>
              <a:rPr lang="en-GB" sz="2400"/>
              <a:t> </a:t>
            </a:r>
            <a:r>
              <a:rPr lang="en-GB" sz="2400" err="1"/>
              <a:t>i</a:t>
            </a:r>
            <a:r>
              <a:rPr lang="en-GB" sz="2400"/>
              <a:t> test </a:t>
            </a:r>
            <a:r>
              <a:rPr lang="en-GB" sz="2400" err="1"/>
              <a:t>unitari</a:t>
            </a:r>
            <a:r>
              <a:rPr lang="en-GB" sz="2400"/>
              <a:t> basta </a:t>
            </a:r>
            <a:r>
              <a:rPr lang="en-GB" sz="2400" err="1"/>
              <a:t>eseguire</a:t>
            </a:r>
            <a:r>
              <a:rPr lang="en-GB" sz="2400"/>
              <a:t> il </a:t>
            </a:r>
            <a:r>
              <a:rPr lang="en-GB" sz="2400" err="1"/>
              <a:t>comando</a:t>
            </a:r>
            <a:r>
              <a:rPr lang="en-GB" sz="2400"/>
              <a:t> “ng test”, o con </a:t>
            </a:r>
            <a:r>
              <a:rPr lang="en-GB" sz="2400" err="1"/>
              <a:t>qualche</a:t>
            </a:r>
            <a:r>
              <a:rPr lang="en-GB" sz="2400"/>
              <a:t> flag per la </a:t>
            </a:r>
            <a:r>
              <a:rPr lang="en-GB" sz="2400" err="1"/>
              <a:t>generazione</a:t>
            </a:r>
            <a:r>
              <a:rPr lang="en-GB" sz="2400"/>
              <a:t> </a:t>
            </a:r>
            <a:r>
              <a:rPr lang="en-GB" sz="2400" err="1"/>
              <a:t>estesa</a:t>
            </a:r>
            <a:r>
              <a:rPr lang="en-GB" sz="2400"/>
              <a:t> </a:t>
            </a:r>
            <a:r>
              <a:rPr lang="en-GB" sz="2400" err="1"/>
              <a:t>della</a:t>
            </a:r>
            <a:r>
              <a:rPr lang="en-GB" sz="2400"/>
              <a:t> code coverage, “</a:t>
            </a:r>
            <a:r>
              <a:rPr lang="en-GB" sz="2400" b="1"/>
              <a:t>ng test --code-coverage --source-map</a:t>
            </a:r>
            <a:r>
              <a:rPr lang="en-GB" sz="2400"/>
              <a:t>”.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151459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0B2B-E27A-4B96-B3D0-89479E9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</p:spPr>
        <p:txBody>
          <a:bodyPr anchor="t">
            <a:normAutofit/>
          </a:bodyPr>
          <a:lstStyle/>
          <a:p>
            <a:r>
              <a:rPr lang="en-US" sz="4100"/>
              <a:t>Il nostro primo Unit Test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4982FD9-C470-47EF-A12A-F820FE4D4E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514" y="1314962"/>
            <a:ext cx="2558322" cy="1412084"/>
          </a:xfrm>
          <a:noFill/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687582C-B618-4FB9-B65E-85D001480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163" y="2780786"/>
            <a:ext cx="3730334" cy="34646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C8234-453B-4064-8F6B-310D5638D866}"/>
              </a:ext>
            </a:extLst>
          </p:cNvPr>
          <p:cNvSpPr txBox="1"/>
          <p:nvPr/>
        </p:nvSpPr>
        <p:spPr>
          <a:xfrm>
            <a:off x="4518285" y="1314138"/>
            <a:ext cx="6959183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err="1">
                <a:cs typeface="Calibri"/>
              </a:rPr>
              <a:t>describe</a:t>
            </a:r>
            <a:r>
              <a:rPr lang="it-IT" b="1">
                <a:cs typeface="Calibri"/>
              </a:rPr>
              <a:t>('nome </a:t>
            </a:r>
            <a:r>
              <a:rPr lang="it-IT" b="1" err="1">
                <a:cs typeface="Calibri"/>
              </a:rPr>
              <a:t>TestSuite</a:t>
            </a:r>
            <a:r>
              <a:rPr lang="it-IT" b="1">
                <a:cs typeface="Calibri"/>
              </a:rPr>
              <a:t>', () =&gt; {});</a:t>
            </a:r>
            <a:r>
              <a:rPr lang="it-IT">
                <a:cs typeface="Calibri"/>
              </a:rPr>
              <a:t> definisce una test suite per quella classe, con fasi di inizializzazione prima di ogni test, una serie di test e, raramente, fasi di post-processing dopo ogni test.</a:t>
            </a:r>
          </a:p>
          <a:p>
            <a:endParaRPr lang="it-IT">
              <a:cs typeface="Calibri"/>
            </a:endParaRPr>
          </a:p>
          <a:p>
            <a:r>
              <a:rPr lang="it-IT" b="1" err="1">
                <a:cs typeface="Calibri"/>
              </a:rPr>
              <a:t>beforeEach</a:t>
            </a:r>
            <a:r>
              <a:rPr lang="it-IT" b="1">
                <a:cs typeface="Calibri"/>
              </a:rPr>
              <a:t>(() =&gt; {});</a:t>
            </a:r>
            <a:r>
              <a:rPr lang="it-IT">
                <a:cs typeface="Calibri"/>
              </a:rPr>
              <a:t> definisce una sezione di codice, sincrona o asincrona (</a:t>
            </a:r>
            <a:r>
              <a:rPr lang="it-IT" i="1" err="1">
                <a:cs typeface="Calibri"/>
              </a:rPr>
              <a:t>async</a:t>
            </a:r>
            <a:r>
              <a:rPr lang="it-IT">
                <a:cs typeface="Calibri"/>
              </a:rPr>
              <a:t>) dove viene inizializzato lo stato e le condizioni iniziali della classe da testare, ovvero viene generata un'istanza (</a:t>
            </a:r>
            <a:r>
              <a:rPr lang="it-IT" err="1">
                <a:cs typeface="Calibri"/>
              </a:rPr>
              <a:t>wrappata</a:t>
            </a:r>
            <a:r>
              <a:rPr lang="it-IT">
                <a:cs typeface="Calibri"/>
              </a:rPr>
              <a:t> in un arnese chiamato </a:t>
            </a:r>
            <a:r>
              <a:rPr lang="it-IT" i="1" err="1">
                <a:cs typeface="Calibri"/>
              </a:rPr>
              <a:t>fixture</a:t>
            </a:r>
            <a:r>
              <a:rPr lang="it-IT">
                <a:cs typeface="Calibri"/>
              </a:rPr>
              <a:t>) con tutte le dipendenze della classe vera, grazie al </a:t>
            </a:r>
            <a:r>
              <a:rPr lang="it-IT" i="1" err="1">
                <a:cs typeface="Calibri"/>
              </a:rPr>
              <a:t>TestBed</a:t>
            </a:r>
            <a:r>
              <a:rPr lang="it-IT">
                <a:cs typeface="Calibri"/>
              </a:rPr>
              <a:t>.</a:t>
            </a:r>
          </a:p>
          <a:p>
            <a:endParaRPr lang="it-IT">
              <a:cs typeface="Calibri"/>
            </a:endParaRPr>
          </a:p>
          <a:p>
            <a:r>
              <a:rPr lang="it-IT" b="1" err="1">
                <a:cs typeface="Calibri"/>
              </a:rPr>
              <a:t>it</a:t>
            </a:r>
            <a:r>
              <a:rPr lang="it-IT" b="1">
                <a:cs typeface="Calibri"/>
              </a:rPr>
              <a:t>('nome Test'), () =&gt; {});</a:t>
            </a:r>
            <a:r>
              <a:rPr lang="it-IT">
                <a:cs typeface="Calibri"/>
              </a:rPr>
              <a:t> definisce il singolo test, che può avere parti di interazione con la </a:t>
            </a:r>
            <a:r>
              <a:rPr lang="it-IT" i="1" err="1">
                <a:cs typeface="Calibri"/>
              </a:rPr>
              <a:t>fixture</a:t>
            </a:r>
            <a:r>
              <a:rPr lang="it-IT" i="1">
                <a:cs typeface="Calibri"/>
              </a:rPr>
              <a:t> </a:t>
            </a:r>
            <a:r>
              <a:rPr lang="it-IT">
                <a:cs typeface="Calibri"/>
              </a:rPr>
              <a:t>ed </a:t>
            </a:r>
            <a:r>
              <a:rPr lang="it-IT" err="1">
                <a:cs typeface="Calibri"/>
              </a:rPr>
              <a:t>expectations</a:t>
            </a:r>
            <a:r>
              <a:rPr lang="it-IT">
                <a:cs typeface="Calibri"/>
              </a:rPr>
              <a:t> (ovvero asserzioni sullo stato di determinate variabili e proprietà osservabili).</a:t>
            </a:r>
          </a:p>
          <a:p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Nota: "</a:t>
            </a:r>
            <a:r>
              <a:rPr lang="it-IT" i="1" err="1">
                <a:cs typeface="Calibri"/>
              </a:rPr>
              <a:t>describe</a:t>
            </a:r>
            <a:r>
              <a:rPr lang="it-IT">
                <a:cs typeface="Calibri"/>
              </a:rPr>
              <a:t>" e "</a:t>
            </a:r>
            <a:r>
              <a:rPr lang="it-IT" i="1" err="1">
                <a:cs typeface="Calibri"/>
              </a:rPr>
              <a:t>it</a:t>
            </a:r>
            <a:r>
              <a:rPr lang="it-IT">
                <a:cs typeface="Calibri"/>
              </a:rPr>
              <a:t>" possono essere preceduti da "</a:t>
            </a:r>
            <a:r>
              <a:rPr lang="it-IT" i="1">
                <a:cs typeface="Calibri"/>
              </a:rPr>
              <a:t>f</a:t>
            </a:r>
            <a:r>
              <a:rPr lang="it-IT">
                <a:cs typeface="Calibri"/>
              </a:rPr>
              <a:t>" ("</a:t>
            </a:r>
            <a:r>
              <a:rPr lang="it-IT" i="1" err="1">
                <a:cs typeface="Calibri"/>
              </a:rPr>
              <a:t>fdescribe</a:t>
            </a:r>
            <a:r>
              <a:rPr lang="it-IT">
                <a:cs typeface="Calibri"/>
              </a:rPr>
              <a:t>", "</a:t>
            </a:r>
            <a:r>
              <a:rPr lang="it-IT" i="1" err="1">
                <a:cs typeface="Calibri"/>
              </a:rPr>
              <a:t>fit</a:t>
            </a:r>
            <a:r>
              <a:rPr lang="it-IT">
                <a:cs typeface="Calibri"/>
              </a:rPr>
              <a:t>") per eseguire una singola Test Suite o un singolo Test (principalmente a fini di debug quando test particolari falliscono).</a:t>
            </a:r>
          </a:p>
          <a:p>
            <a:endParaRPr lang="it-IT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03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15547C0-7E8F-48ED-AE6D-907ABDD5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</p:spPr>
        <p:txBody>
          <a:bodyPr/>
          <a:lstStyle/>
          <a:p>
            <a:r>
              <a:rPr lang="en-US" err="1">
                <a:cs typeface="Calibri"/>
              </a:rPr>
              <a:t>TestBed</a:t>
            </a:r>
            <a:r>
              <a:rPr lang="en-US">
                <a:cs typeface="Calibri"/>
              </a:rPr>
              <a:t> 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3B8A2E-A94F-4A7B-B407-E628D5A4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7459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>
                <a:ea typeface="+mn-lt"/>
                <a:cs typeface="+mn-lt"/>
              </a:rPr>
              <a:t>L'API principale messa a disposizione da </a:t>
            </a:r>
            <a:r>
              <a:rPr lang="it-IT" sz="2400" err="1">
                <a:ea typeface="+mn-lt"/>
                <a:cs typeface="+mn-lt"/>
              </a:rPr>
              <a:t>Angular</a:t>
            </a:r>
            <a:r>
              <a:rPr lang="it-IT" sz="2400">
                <a:ea typeface="+mn-lt"/>
                <a:cs typeface="+mn-lt"/>
              </a:rPr>
              <a:t> per testare ogni singola classe.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it-IT" sz="2400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 err="1">
                <a:cs typeface="Calibri"/>
              </a:rPr>
              <a:t>TestBed.configureTestingModule</a:t>
            </a:r>
            <a:r>
              <a:rPr lang="it-IT" sz="2400" b="1">
                <a:cs typeface="Calibri"/>
              </a:rPr>
              <a:t>({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 </a:t>
            </a:r>
            <a:r>
              <a:rPr lang="it-IT" sz="2400" b="1" err="1">
                <a:cs typeface="Calibri"/>
              </a:rPr>
              <a:t>declarations</a:t>
            </a:r>
            <a:r>
              <a:rPr lang="it-IT" sz="2400" b="1">
                <a:cs typeface="Calibri"/>
              </a:rPr>
              <a:t>: [</a:t>
            </a:r>
            <a:r>
              <a:rPr lang="it-IT" sz="2400" b="1" err="1">
                <a:cs typeface="Calibri"/>
              </a:rPr>
              <a:t>HomeComponent</a:t>
            </a:r>
            <a:r>
              <a:rPr lang="it-IT" sz="2400" b="1">
                <a:cs typeface="Calibri"/>
              </a:rPr>
              <a:t>, </a:t>
            </a:r>
            <a:r>
              <a:rPr lang="it-IT" sz="2400" b="1" err="1">
                <a:cs typeface="Calibri"/>
              </a:rPr>
              <a:t>DatePipe</a:t>
            </a:r>
            <a:r>
              <a:rPr lang="it-IT" sz="2400" b="1">
                <a:cs typeface="Calibri"/>
              </a:rPr>
              <a:t>], </a:t>
            </a:r>
            <a:r>
              <a:rPr lang="it-IT" sz="2400">
                <a:cs typeface="Calibri"/>
              </a:rPr>
              <a:t>//componenti, pipe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imports: [</a:t>
            </a:r>
            <a:r>
              <a:rPr lang="it-IT" sz="2400" b="1" err="1">
                <a:cs typeface="Calibri"/>
              </a:rPr>
              <a:t>RouterTestingModule</a:t>
            </a:r>
            <a:r>
              <a:rPr lang="it-IT" sz="2400" b="1">
                <a:cs typeface="Calibri"/>
              </a:rPr>
              <a:t>, </a:t>
            </a:r>
            <a:r>
              <a:rPr lang="it-IT" sz="2400" b="1" err="1">
                <a:cs typeface="Calibri"/>
              </a:rPr>
              <a:t>ReactiveFormsModule</a:t>
            </a:r>
            <a:r>
              <a:rPr lang="it-IT" sz="2400" b="1">
                <a:cs typeface="Calibri"/>
              </a:rPr>
              <a:t>], </a:t>
            </a:r>
            <a:r>
              <a:rPr lang="it-IT" sz="2400">
                <a:cs typeface="Calibri"/>
              </a:rPr>
              <a:t>//moduli anche di testing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providers: [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    </a:t>
            </a:r>
            <a:r>
              <a:rPr lang="it-IT" sz="2400" b="1" err="1">
                <a:cs typeface="Calibri"/>
              </a:rPr>
              <a:t>ActivatedRoute</a:t>
            </a:r>
            <a:r>
              <a:rPr lang="it-IT" sz="2400" b="1">
                <a:cs typeface="Calibri"/>
              </a:rPr>
              <a:t>,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    { </a:t>
            </a:r>
            <a:r>
              <a:rPr lang="it-IT" sz="2400" b="1" err="1">
                <a:cs typeface="Calibri"/>
              </a:rPr>
              <a:t>provide</a:t>
            </a:r>
            <a:r>
              <a:rPr lang="it-IT" sz="2400" b="1">
                <a:cs typeface="Calibri"/>
              </a:rPr>
              <a:t>: </a:t>
            </a:r>
            <a:r>
              <a:rPr lang="it-IT" sz="2400" b="1" err="1">
                <a:cs typeface="Calibri"/>
              </a:rPr>
              <a:t>MyService</a:t>
            </a:r>
            <a:r>
              <a:rPr lang="it-IT" sz="2400" b="1">
                <a:cs typeface="Calibri"/>
              </a:rPr>
              <a:t>, </a:t>
            </a:r>
            <a:r>
              <a:rPr lang="it-IT" sz="2400" b="1" err="1">
                <a:cs typeface="Calibri"/>
              </a:rPr>
              <a:t>useClass</a:t>
            </a:r>
            <a:r>
              <a:rPr lang="it-IT" sz="2400" b="1">
                <a:cs typeface="Calibri"/>
              </a:rPr>
              <a:t>: </a:t>
            </a:r>
            <a:r>
              <a:rPr lang="it-IT" sz="2400" b="1" err="1">
                <a:cs typeface="Calibri"/>
              </a:rPr>
              <a:t>MyMockedService</a:t>
            </a:r>
            <a:r>
              <a:rPr lang="it-IT" sz="2400" b="1">
                <a:cs typeface="Calibri"/>
              </a:rPr>
              <a:t>}</a:t>
            </a:r>
            <a:endParaRPr lang="en-US" sz="2400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    ] </a:t>
            </a:r>
            <a:r>
              <a:rPr lang="it-IT" sz="2400">
                <a:cs typeface="Calibri"/>
              </a:rPr>
              <a:t>//servizi, anche </a:t>
            </a:r>
            <a:r>
              <a:rPr lang="it-IT" sz="2400" err="1">
                <a:cs typeface="Calibri"/>
              </a:rPr>
              <a:t>mockati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 b="1">
                <a:cs typeface="Calibri"/>
              </a:rPr>
              <a:t>}).</a:t>
            </a:r>
            <a:r>
              <a:rPr lang="it-IT" sz="2400" b="1" err="1">
                <a:cs typeface="Calibri"/>
              </a:rPr>
              <a:t>compileComponent</a:t>
            </a:r>
            <a:r>
              <a:rPr lang="it-IT" sz="2400" b="1">
                <a:cs typeface="Calibri"/>
              </a:rPr>
              <a:t>(); </a:t>
            </a:r>
            <a:r>
              <a:rPr lang="it-IT" sz="2400">
                <a:cs typeface="Calibri"/>
              </a:rPr>
              <a:t>//solo in caso di componenti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it-IT" sz="2400" b="1">
              <a:cs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it-IT" sz="2400">
                <a:cs typeface="Calibri"/>
              </a:rPr>
              <a:t>Essenziale in quasi ogni Test Suite, è bene aggiornare le sue </a:t>
            </a:r>
            <a:r>
              <a:rPr lang="it-IT" sz="2400" err="1">
                <a:cs typeface="Calibri"/>
              </a:rPr>
              <a:t>dipendeze</a:t>
            </a:r>
            <a:r>
              <a:rPr lang="it-IT" sz="2400">
                <a:cs typeface="Calibri"/>
              </a:rPr>
              <a:t> man mano che si sviluppa, pena ritrovarsi a perdere ore ad aggiornare i vari </a:t>
            </a:r>
            <a:r>
              <a:rPr lang="it-IT" sz="2400" i="1" err="1">
                <a:cs typeface="Calibri"/>
              </a:rPr>
              <a:t>TestBed</a:t>
            </a:r>
            <a:r>
              <a:rPr lang="it-IT" sz="2400" i="1">
                <a:cs typeface="Calibri"/>
              </a:rPr>
              <a:t> </a:t>
            </a:r>
            <a:r>
              <a:rPr lang="it-IT" sz="2400">
                <a:cs typeface="Calibri"/>
              </a:rPr>
              <a:t>prima di poter iniziare a scrivere i test veri e propri.</a:t>
            </a:r>
          </a:p>
        </p:txBody>
      </p:sp>
    </p:spTree>
    <p:extLst>
      <p:ext uri="{BB962C8B-B14F-4D97-AF65-F5344CB8AC3E}">
        <p14:creationId xmlns:p14="http://schemas.microsoft.com/office/powerpoint/2010/main" val="319365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092C-B850-4D22-A0C3-799FE582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Applicativo d'Esempio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EA3A-A4AE-4CA4-AF65-010A0E85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Semplice app per scelta e modifica colori:</a:t>
            </a:r>
          </a:p>
          <a:p>
            <a:r>
              <a:rPr lang="en-US">
                <a:cs typeface="Calibri"/>
                <a:hlinkClick r:id="rId2"/>
              </a:rPr>
              <a:t>http://localhost:4200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07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E872-D564-4D60-8A9E-67F7C925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Breve excursus: JSON-Server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F69-FB07-442B-A9D9-826FCEA5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800" dirty="0">
                <a:cs typeface="Calibri"/>
              </a:rPr>
              <a:t>JSON-server è un modulo NPM </a:t>
            </a:r>
            <a:r>
              <a:rPr lang="en-US" sz="2800" dirty="0" err="1">
                <a:cs typeface="Calibri"/>
              </a:rPr>
              <a:t>che</a:t>
            </a:r>
            <a:r>
              <a:rPr lang="en-US" sz="2800" dirty="0">
                <a:cs typeface="Calibri"/>
              </a:rPr>
              <a:t> serve a </a:t>
            </a:r>
            <a:r>
              <a:rPr lang="en-US" sz="2800" b="1" dirty="0" err="1">
                <a:cs typeface="Calibri"/>
              </a:rPr>
              <a:t>mockare</a:t>
            </a:r>
            <a:r>
              <a:rPr lang="en-US" sz="2800" b="1" dirty="0">
                <a:cs typeface="Calibri"/>
              </a:rPr>
              <a:t> </a:t>
            </a:r>
            <a:r>
              <a:rPr lang="en-US" sz="2800" b="1" dirty="0" err="1">
                <a:cs typeface="Calibri"/>
              </a:rPr>
              <a:t>delle</a:t>
            </a:r>
            <a:r>
              <a:rPr lang="en-US" sz="2800" b="1" dirty="0">
                <a:cs typeface="Calibri"/>
              </a:rPr>
              <a:t> API REST</a:t>
            </a:r>
            <a:r>
              <a:rPr lang="en-US" sz="2800" dirty="0">
                <a:cs typeface="Calibri"/>
              </a:rPr>
              <a:t> e </a:t>
            </a:r>
            <a:r>
              <a:rPr lang="en-US" sz="2800" dirty="0" err="1">
                <a:cs typeface="Calibri"/>
              </a:rPr>
              <a:t>che</a:t>
            </a:r>
            <a:r>
              <a:rPr lang="en-US" sz="2800" dirty="0">
                <a:cs typeface="Calibri"/>
              </a:rPr>
              <a:t>, come </a:t>
            </a:r>
            <a:r>
              <a:rPr lang="en-US" sz="2800" dirty="0" err="1">
                <a:cs typeface="Calibri"/>
              </a:rPr>
              <a:t>Wiremock</a:t>
            </a:r>
            <a:r>
              <a:rPr lang="en-US" sz="2800" dirty="0">
                <a:cs typeface="Calibri"/>
              </a:rPr>
              <a:t> o </a:t>
            </a:r>
            <a:r>
              <a:rPr lang="en-US" sz="2800" dirty="0" err="1">
                <a:cs typeface="Calibri"/>
              </a:rPr>
              <a:t>altri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strumenti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simili</a:t>
            </a:r>
            <a:r>
              <a:rPr lang="en-US" sz="2800" dirty="0">
                <a:cs typeface="Calibri"/>
              </a:rPr>
              <a:t>, ci </a:t>
            </a:r>
            <a:r>
              <a:rPr lang="en-US" sz="2800" dirty="0" err="1">
                <a:cs typeface="Calibri"/>
              </a:rPr>
              <a:t>aiuta</a:t>
            </a:r>
            <a:r>
              <a:rPr lang="en-US" sz="2800" dirty="0">
                <a:cs typeface="Calibri"/>
              </a:rPr>
              <a:t> a </a:t>
            </a:r>
            <a:r>
              <a:rPr lang="en-US" sz="2800" dirty="0" err="1">
                <a:cs typeface="Calibri"/>
              </a:rPr>
              <a:t>sviluppare</a:t>
            </a:r>
            <a:r>
              <a:rPr lang="en-US" sz="2800" dirty="0">
                <a:cs typeface="Calibri"/>
              </a:rPr>
              <a:t> con </a:t>
            </a:r>
            <a:r>
              <a:rPr lang="en-US" sz="2800" dirty="0" err="1">
                <a:cs typeface="Calibri"/>
              </a:rPr>
              <a:t>dati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decisi</a:t>
            </a:r>
            <a:r>
              <a:rPr lang="en-US" sz="2800" dirty="0">
                <a:cs typeface="Calibri"/>
              </a:rPr>
              <a:t> da </a:t>
            </a:r>
            <a:r>
              <a:rPr lang="en-US" sz="2800" dirty="0" err="1">
                <a:cs typeface="Calibri"/>
              </a:rPr>
              <a:t>noi</a:t>
            </a:r>
            <a:r>
              <a:rPr lang="en-US" sz="2800" dirty="0">
                <a:cs typeface="Calibri"/>
              </a:rPr>
              <a:t> e senza dover </a:t>
            </a:r>
            <a:r>
              <a:rPr lang="en-US" sz="2800" dirty="0" err="1">
                <a:cs typeface="Calibri"/>
              </a:rPr>
              <a:t>chiamare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servizi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veri</a:t>
            </a:r>
            <a:r>
              <a:rPr lang="en-US" sz="2800" dirty="0">
                <a:cs typeface="Calibri"/>
              </a:rPr>
              <a:t>.</a:t>
            </a:r>
          </a:p>
          <a:p>
            <a:r>
              <a:rPr lang="en-US" sz="2800" dirty="0">
                <a:cs typeface="Calibri"/>
              </a:rPr>
              <a:t>Si </a:t>
            </a:r>
            <a:r>
              <a:rPr lang="en-US" sz="2800" dirty="0" err="1">
                <a:cs typeface="Calibri"/>
              </a:rPr>
              <a:t>basa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su</a:t>
            </a:r>
            <a:r>
              <a:rPr lang="en-US" sz="2800" dirty="0">
                <a:cs typeface="Calibri"/>
              </a:rPr>
              <a:t> un file di </a:t>
            </a:r>
            <a:r>
              <a:rPr lang="en-US" sz="2800" dirty="0" err="1">
                <a:cs typeface="Calibri"/>
              </a:rPr>
              <a:t>configurazione</a:t>
            </a:r>
            <a:r>
              <a:rPr lang="en-US" sz="2800" dirty="0">
                <a:cs typeface="Calibri"/>
              </a:rPr>
              <a:t> in JSON </a:t>
            </a:r>
            <a:r>
              <a:rPr lang="en-US" sz="2800" dirty="0" err="1">
                <a:cs typeface="Calibri"/>
              </a:rPr>
              <a:t>definito</a:t>
            </a:r>
            <a:r>
              <a:rPr lang="en-US" sz="2800" dirty="0">
                <a:cs typeface="Calibri"/>
              </a:rPr>
              <a:t> in </a:t>
            </a:r>
            <a:r>
              <a:rPr lang="en-US" sz="2800" dirty="0" err="1">
                <a:cs typeface="Calibri"/>
              </a:rPr>
              <a:t>fase</a:t>
            </a:r>
            <a:r>
              <a:rPr lang="en-US" sz="2800" dirty="0">
                <a:cs typeface="Calibri"/>
              </a:rPr>
              <a:t> di </a:t>
            </a:r>
            <a:r>
              <a:rPr lang="en-US" sz="2800" dirty="0" err="1">
                <a:cs typeface="Calibri"/>
              </a:rPr>
              <a:t>invocazione</a:t>
            </a:r>
            <a:r>
              <a:rPr lang="en-US" sz="2800" dirty="0">
                <a:cs typeface="Calibri"/>
              </a:rPr>
              <a:t> (ad es: </a:t>
            </a:r>
            <a:r>
              <a:rPr lang="en-US" sz="2800" i="1" dirty="0">
                <a:ea typeface="+mn-lt"/>
                <a:cs typeface="+mn-lt"/>
              </a:rPr>
              <a:t>json-server --watch mock/</a:t>
            </a:r>
            <a:r>
              <a:rPr lang="en-US" sz="2800" i="1" dirty="0" err="1">
                <a:ea typeface="+mn-lt"/>
                <a:cs typeface="+mn-lt"/>
              </a:rPr>
              <a:t>data.json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comando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che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può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anche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essere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wrappato</a:t>
            </a:r>
            <a:r>
              <a:rPr lang="en-US" sz="2800" dirty="0">
                <a:ea typeface="+mn-lt"/>
                <a:cs typeface="+mn-lt"/>
              </a:rPr>
              <a:t> in un alias Angular). Il file di </a:t>
            </a:r>
            <a:r>
              <a:rPr lang="en-US" sz="2800" dirty="0" err="1">
                <a:ea typeface="+mn-lt"/>
                <a:cs typeface="+mn-lt"/>
              </a:rPr>
              <a:t>configurazione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definisce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gli</a:t>
            </a:r>
            <a:r>
              <a:rPr lang="en-US" sz="2800" dirty="0">
                <a:ea typeface="+mn-lt"/>
                <a:cs typeface="+mn-lt"/>
              </a:rPr>
              <a:t> endpoint </a:t>
            </a:r>
            <a:r>
              <a:rPr lang="en-US" sz="2800" dirty="0" err="1">
                <a:ea typeface="+mn-lt"/>
                <a:cs typeface="+mn-lt"/>
              </a:rPr>
              <a:t>delle</a:t>
            </a:r>
            <a:r>
              <a:rPr lang="en-US" sz="2800" dirty="0">
                <a:ea typeface="+mn-lt"/>
                <a:cs typeface="+mn-lt"/>
              </a:rPr>
              <a:t> API </a:t>
            </a:r>
            <a:r>
              <a:rPr lang="en-US" sz="2800" dirty="0" err="1">
                <a:ea typeface="+mn-lt"/>
                <a:cs typeface="+mn-lt"/>
              </a:rPr>
              <a:t>chiamabili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 err="1">
              <a:cs typeface="Calibri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dirty="0">
                <a:cs typeface="Calibri"/>
              </a:rPr>
              <a:t>Es: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cs typeface="Calibri"/>
              </a:rPr>
              <a:t>{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cs typeface="Calibri"/>
              </a:rPr>
              <a:t>"api1": </a:t>
            </a:r>
            <a:r>
              <a:rPr lang="en-US" sz="2800" dirty="0">
                <a:cs typeface="Calibri"/>
              </a:rPr>
              <a:t>[{"id": 1, "testo": "hello"}, {"id": 2, "testo": "world"}]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cs typeface="Calibri"/>
              </a:rPr>
              <a:t>"api2": </a:t>
            </a:r>
            <a:r>
              <a:rPr lang="en-US" sz="2800" dirty="0">
                <a:cs typeface="Calibri"/>
              </a:rPr>
              <a:t>{"testo": "</a:t>
            </a:r>
            <a:r>
              <a:rPr lang="en-US" sz="2800" dirty="0" err="1">
                <a:cs typeface="Calibri"/>
              </a:rPr>
              <a:t>api</a:t>
            </a:r>
            <a:r>
              <a:rPr lang="en-US" sz="2800" dirty="0">
                <a:cs typeface="Calibri"/>
              </a:rPr>
              <a:t>", "note": "</a:t>
            </a:r>
            <a:r>
              <a:rPr lang="en-US" sz="2800" dirty="0" err="1">
                <a:cs typeface="Calibri"/>
              </a:rPr>
              <a:t>singola</a:t>
            </a:r>
            <a:r>
              <a:rPr lang="en-US" sz="2800" dirty="0">
                <a:cs typeface="Calibri"/>
              </a:rPr>
              <a:t>"}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cs typeface="Calibri"/>
              </a:rPr>
              <a:t>"api3": </a:t>
            </a:r>
            <a:r>
              <a:rPr lang="en-US" sz="2800" dirty="0">
                <a:cs typeface="Calibri"/>
              </a:rPr>
              <a:t>[</a:t>
            </a:r>
            <a:r>
              <a:rPr lang="en-US" sz="2800" dirty="0">
                <a:ea typeface="+mn-lt"/>
                <a:cs typeface="+mn-lt"/>
              </a:rPr>
              <a:t>{"id": 1, "</a:t>
            </a:r>
            <a:r>
              <a:rPr lang="en-US" sz="2800" dirty="0" err="1">
                <a:ea typeface="+mn-lt"/>
                <a:cs typeface="+mn-lt"/>
              </a:rPr>
              <a:t>colore</a:t>
            </a:r>
            <a:r>
              <a:rPr lang="en-US" sz="2800" dirty="0">
                <a:ea typeface="+mn-lt"/>
                <a:cs typeface="+mn-lt"/>
              </a:rPr>
              <a:t>": "</a:t>
            </a:r>
            <a:r>
              <a:rPr lang="en-US" sz="2800" dirty="0" err="1">
                <a:ea typeface="+mn-lt"/>
                <a:cs typeface="+mn-lt"/>
              </a:rPr>
              <a:t>blu</a:t>
            </a:r>
            <a:r>
              <a:rPr lang="en-US" sz="2800" dirty="0">
                <a:ea typeface="+mn-lt"/>
                <a:cs typeface="+mn-lt"/>
              </a:rPr>
              <a:t>"}, {"id": 2, "</a:t>
            </a:r>
            <a:r>
              <a:rPr lang="en-US" sz="2800" dirty="0" err="1">
                <a:ea typeface="+mn-lt"/>
                <a:cs typeface="+mn-lt"/>
              </a:rPr>
              <a:t>colore</a:t>
            </a:r>
            <a:r>
              <a:rPr lang="en-US" sz="2800" dirty="0">
                <a:ea typeface="+mn-lt"/>
                <a:cs typeface="+mn-lt"/>
              </a:rPr>
              <a:t>": "rosso"}</a:t>
            </a:r>
            <a:r>
              <a:rPr lang="en-US" sz="2800" dirty="0">
                <a:cs typeface="Calibri"/>
              </a:rPr>
              <a:t>]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cs typeface="Calibri"/>
              </a:rPr>
              <a:t>}</a:t>
            </a:r>
            <a:endParaRPr lang="en-US" b="1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580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E872-D564-4D60-8A9E-67F7C925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Breve excursus: JSON-Server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F69-FB07-442B-A9D9-826FCEA5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dirty="0">
                <a:cs typeface="Calibri"/>
              </a:rPr>
              <a:t>Di default le API </a:t>
            </a:r>
            <a:r>
              <a:rPr lang="en-US" sz="2800" dirty="0" err="1">
                <a:cs typeface="Calibri"/>
              </a:rPr>
              <a:t>mockate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sono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disponibili</a:t>
            </a:r>
            <a:r>
              <a:rPr lang="en-US" sz="2800" dirty="0">
                <a:cs typeface="Calibri"/>
              </a:rPr>
              <a:t> in localhost </a:t>
            </a:r>
            <a:r>
              <a:rPr lang="en-US" sz="2800" dirty="0" err="1">
                <a:cs typeface="Calibri"/>
              </a:rPr>
              <a:t>sulla</a:t>
            </a:r>
            <a:r>
              <a:rPr lang="en-US" sz="2800" dirty="0">
                <a:cs typeface="Calibri"/>
              </a:rPr>
              <a:t> porta 3000, le API configurate per </a:t>
            </a:r>
            <a:r>
              <a:rPr lang="en-US" sz="2800" dirty="0" err="1">
                <a:cs typeface="Calibri"/>
              </a:rPr>
              <a:t>avere</a:t>
            </a:r>
            <a:r>
              <a:rPr lang="en-US" sz="2800" dirty="0">
                <a:cs typeface="Calibri"/>
              </a:rPr>
              <a:t> un array di </a:t>
            </a:r>
            <a:r>
              <a:rPr lang="en-US" sz="2800" dirty="0" err="1">
                <a:cs typeface="Calibri"/>
              </a:rPr>
              <a:t>elementi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sono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interrogabili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sia</a:t>
            </a:r>
            <a:r>
              <a:rPr lang="en-US" sz="2800" dirty="0">
                <a:cs typeface="Calibri"/>
              </a:rPr>
              <a:t> per </a:t>
            </a:r>
            <a:r>
              <a:rPr lang="en-US" sz="2800" dirty="0" err="1">
                <a:cs typeface="Calibri"/>
              </a:rPr>
              <a:t>l'elenco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completo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che</a:t>
            </a:r>
            <a:r>
              <a:rPr lang="en-US" sz="2800" dirty="0">
                <a:cs typeface="Calibri"/>
              </a:rPr>
              <a:t> per il </a:t>
            </a:r>
            <a:r>
              <a:rPr lang="en-US" sz="2800" dirty="0" err="1">
                <a:cs typeface="Calibri"/>
              </a:rPr>
              <a:t>singolo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elemento</a:t>
            </a:r>
            <a:r>
              <a:rPr lang="en-US" sz="2800" dirty="0">
                <a:cs typeface="Calibri"/>
              </a:rPr>
              <a:t> (la </a:t>
            </a:r>
            <a:r>
              <a:rPr lang="en-US" sz="2800" dirty="0" err="1">
                <a:cs typeface="Calibri"/>
              </a:rPr>
              <a:t>chiave</a:t>
            </a:r>
            <a:r>
              <a:rPr lang="en-US" sz="2800" dirty="0">
                <a:cs typeface="Calibri"/>
              </a:rPr>
              <a:t> è il </a:t>
            </a:r>
            <a:r>
              <a:rPr lang="en-US" sz="2800" dirty="0" err="1">
                <a:cs typeface="Calibri"/>
              </a:rPr>
              <a:t>parametro</a:t>
            </a:r>
            <a:r>
              <a:rPr lang="en-US" sz="2800" dirty="0">
                <a:cs typeface="Calibri"/>
              </a:rPr>
              <a:t> "</a:t>
            </a:r>
            <a:r>
              <a:rPr lang="en-US" sz="2800" i="1" dirty="0">
                <a:cs typeface="Calibri"/>
              </a:rPr>
              <a:t>id</a:t>
            </a:r>
            <a:r>
              <a:rPr lang="en-US" sz="2800" dirty="0">
                <a:cs typeface="Calibri"/>
              </a:rPr>
              <a:t>" </a:t>
            </a:r>
            <a:r>
              <a:rPr lang="en-US" sz="2800" dirty="0" err="1">
                <a:cs typeface="Calibri"/>
              </a:rPr>
              <a:t>che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deve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essere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presente</a:t>
            </a:r>
            <a:r>
              <a:rPr lang="en-US" sz="2800" dirty="0">
                <a:cs typeface="Calibri"/>
              </a:rPr>
              <a:t> in </a:t>
            </a:r>
            <a:r>
              <a:rPr lang="en-US" sz="2800" dirty="0" err="1">
                <a:cs typeface="Calibri"/>
              </a:rPr>
              <a:t>questo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caso</a:t>
            </a:r>
            <a:r>
              <a:rPr lang="en-US" sz="2800" dirty="0">
                <a:cs typeface="Calibri"/>
              </a:rPr>
              <a:t>). I </a:t>
            </a:r>
            <a:r>
              <a:rPr lang="en-US" sz="2800" dirty="0" err="1">
                <a:cs typeface="Calibri"/>
              </a:rPr>
              <a:t>metodi</a:t>
            </a:r>
            <a:r>
              <a:rPr lang="en-US" sz="2800" dirty="0">
                <a:cs typeface="Calibri"/>
              </a:rPr>
              <a:t> HTTP </a:t>
            </a:r>
            <a:r>
              <a:rPr lang="en-US" sz="2800" dirty="0" err="1">
                <a:cs typeface="Calibri"/>
              </a:rPr>
              <a:t>esposti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sono</a:t>
            </a:r>
            <a:r>
              <a:rPr lang="en-US" sz="2800" dirty="0">
                <a:cs typeface="Calibri"/>
              </a:rPr>
              <a:t>:</a:t>
            </a: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GET    http://localhost:3000/api1  </a:t>
            </a:r>
            <a:endParaRPr lang="en-US" dirty="0">
              <a:cs typeface="Calibri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GET    http://localhost:3000/api1/1               //dove 1 è un </a:t>
            </a:r>
            <a:r>
              <a:rPr lang="en-US" sz="2800" dirty="0" err="1">
                <a:ea typeface="+mn-lt"/>
                <a:cs typeface="+mn-lt"/>
              </a:rPr>
              <a:t>qualsiasi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i="1" dirty="0">
                <a:ea typeface="+mn-lt"/>
                <a:cs typeface="+mn-lt"/>
              </a:rPr>
              <a:t>id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elemento</a:t>
            </a:r>
            <a:endParaRPr lang="en-US" dirty="0" err="1">
              <a:cs typeface="Calibri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POST   http://localhost:3000/api1</a:t>
            </a:r>
            <a:endParaRPr lang="en-US" dirty="0">
              <a:cs typeface="Calibri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PUT    http://localhost:3000/api1/1 </a:t>
            </a:r>
            <a:endParaRPr lang="en-US" dirty="0">
              <a:cs typeface="Calibri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PATCH  http://localhost:3000/api1/1 </a:t>
            </a:r>
            <a:endParaRPr lang="en-US" dirty="0">
              <a:cs typeface="Calibri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DELETE http://localhost:3000/api1/1 </a:t>
            </a:r>
            <a:endParaRPr lang="en-US" dirty="0">
              <a:cs typeface="Calibri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,Sans-Serif"/>
              <a:buChar char="•"/>
            </a:pPr>
            <a:r>
              <a:rPr lang="en-US" sz="2800" dirty="0">
                <a:cs typeface="Calibri"/>
              </a:rPr>
              <a:t>GET    http://localhost:3000/api2</a:t>
            </a:r>
            <a:endParaRPr lang="en-US" sz="2800" dirty="0">
              <a:ea typeface="+mn-lt"/>
              <a:cs typeface="+mn-lt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,Sans-Serif"/>
              <a:buChar char="•"/>
            </a:pPr>
            <a:r>
              <a:rPr lang="en-US" sz="2800" dirty="0">
                <a:cs typeface="Calibri"/>
              </a:rPr>
              <a:t>POST   http://localhost:3000/api2</a:t>
            </a:r>
            <a:endParaRPr lang="en-US" sz="2800" dirty="0">
              <a:ea typeface="+mn-lt"/>
              <a:cs typeface="+mn-lt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,Sans-Serif"/>
              <a:buChar char="•"/>
            </a:pPr>
            <a:r>
              <a:rPr lang="en-US" sz="2800" dirty="0">
                <a:cs typeface="Calibri"/>
              </a:rPr>
              <a:t>PUT    http://localhost:3000/api2  </a:t>
            </a:r>
            <a:endParaRPr lang="en-US" sz="2800" dirty="0">
              <a:ea typeface="+mn-lt"/>
              <a:cs typeface="+mn-lt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,Sans-Serif"/>
              <a:buChar char="•"/>
            </a:pPr>
            <a:r>
              <a:rPr lang="en-US" sz="2800" dirty="0">
                <a:cs typeface="Calibri"/>
              </a:rPr>
              <a:t>PATCH  http://localhost:3000/api2  </a:t>
            </a:r>
            <a:endParaRPr lang="en-US" sz="2800" dirty="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dirty="0">
                <a:cs typeface="Calibri"/>
              </a:rPr>
              <a:t>"</a:t>
            </a:r>
            <a:r>
              <a:rPr lang="en-US" sz="2800" i="1" dirty="0">
                <a:cs typeface="Calibri"/>
              </a:rPr>
              <a:t>api3</a:t>
            </a:r>
            <a:r>
              <a:rPr lang="en-US" sz="2800" dirty="0">
                <a:cs typeface="Calibri"/>
              </a:rPr>
              <a:t>" </a:t>
            </a:r>
            <a:r>
              <a:rPr lang="en-US" sz="2800" dirty="0" err="1">
                <a:cs typeface="Calibri"/>
              </a:rPr>
              <a:t>espone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gli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stessi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metodi</a:t>
            </a:r>
            <a:r>
              <a:rPr lang="en-US" sz="2800" dirty="0">
                <a:cs typeface="Calibri"/>
              </a:rPr>
              <a:t> di "</a:t>
            </a:r>
            <a:r>
              <a:rPr lang="en-US" sz="2800" i="1" dirty="0">
                <a:cs typeface="Calibri"/>
              </a:rPr>
              <a:t>api1</a:t>
            </a:r>
            <a:r>
              <a:rPr lang="en-US" sz="2800" dirty="0">
                <a:cs typeface="Calibri"/>
              </a:rPr>
              <a:t>". </a:t>
            </a:r>
            <a:r>
              <a:rPr lang="en-US" sz="2800" b="1" dirty="0">
                <a:cs typeface="Calibri"/>
              </a:rPr>
              <a:t>Le </a:t>
            </a:r>
            <a:r>
              <a:rPr lang="en-US" sz="2800" b="1" dirty="0" err="1">
                <a:cs typeface="Calibri"/>
              </a:rPr>
              <a:t>modifiche</a:t>
            </a:r>
            <a:r>
              <a:rPr lang="en-US" sz="2800" dirty="0">
                <a:cs typeface="Calibri"/>
              </a:rPr>
              <a:t> (</a:t>
            </a:r>
            <a:r>
              <a:rPr lang="en-US" sz="2800" dirty="0" err="1">
                <a:cs typeface="Calibri"/>
              </a:rPr>
              <a:t>quindi</a:t>
            </a:r>
            <a:r>
              <a:rPr lang="en-US" sz="2800" dirty="0">
                <a:cs typeface="Calibri"/>
              </a:rPr>
              <a:t> tutti </a:t>
            </a:r>
            <a:r>
              <a:rPr lang="en-US" sz="2800" dirty="0" err="1">
                <a:cs typeface="Calibri"/>
              </a:rPr>
              <a:t>i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metodi</a:t>
            </a:r>
            <a:r>
              <a:rPr lang="en-US" sz="2800" dirty="0">
                <a:cs typeface="Calibri"/>
              </a:rPr>
              <a:t> a </a:t>
            </a:r>
            <a:r>
              <a:rPr lang="en-US" sz="2800" dirty="0" err="1">
                <a:cs typeface="Calibri"/>
              </a:rPr>
              <a:t>parte</a:t>
            </a:r>
            <a:r>
              <a:rPr lang="en-US" sz="2800" dirty="0">
                <a:cs typeface="Calibri"/>
              </a:rPr>
              <a:t> GET), </a:t>
            </a:r>
            <a:r>
              <a:rPr lang="en-US" sz="2800" b="1" dirty="0" err="1">
                <a:cs typeface="Calibri"/>
              </a:rPr>
              <a:t>persistono</a:t>
            </a:r>
            <a:r>
              <a:rPr lang="en-US" sz="2800" b="1" dirty="0">
                <a:cs typeface="Calibri"/>
              </a:rPr>
              <a:t> </a:t>
            </a:r>
            <a:r>
              <a:rPr lang="en-US" sz="2800" b="1" dirty="0" err="1">
                <a:cs typeface="Calibri"/>
              </a:rPr>
              <a:t>sul</a:t>
            </a:r>
            <a:r>
              <a:rPr lang="en-US" sz="2800" b="1" dirty="0">
                <a:cs typeface="Calibri"/>
              </a:rPr>
              <a:t> file .json</a:t>
            </a: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,Sans-Serif"/>
              <a:buChar char="•"/>
            </a:pPr>
            <a:endParaRPr lang="en-US" sz="2800" dirty="0">
              <a:cs typeface="Calibri"/>
            </a:endParaRPr>
          </a:p>
          <a:p>
            <a:pPr marL="285750" indent="-285750" algn="just">
              <a:lnSpc>
                <a:spcPct val="120000"/>
              </a:lnSpc>
              <a:spcAft>
                <a:spcPts val="800"/>
              </a:spcAft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0EAE-1231-4700-BB3E-BF2F6D09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Base: should create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B4C4-627A-4DB1-8A95-015CCD2E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Per qualsiasi componente, servizio etc. il test base, che </a:t>
            </a:r>
            <a:r>
              <a:rPr lang="en-US" sz="2800" err="1">
                <a:cs typeface="Calibri"/>
              </a:rPr>
              <a:t>viene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anche</a:t>
            </a:r>
            <a:r>
              <a:rPr lang="en-US" sz="2800">
                <a:cs typeface="Calibri"/>
              </a:rPr>
              <a:t> auto-</a:t>
            </a:r>
            <a:r>
              <a:rPr lang="en-US" sz="2800" err="1">
                <a:cs typeface="Calibri"/>
              </a:rPr>
              <a:t>generato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riguarda</a:t>
            </a:r>
            <a:r>
              <a:rPr lang="en-US" sz="2800">
                <a:cs typeface="Calibri"/>
              </a:rPr>
              <a:t> la </a:t>
            </a:r>
            <a:r>
              <a:rPr lang="en-US" sz="2800" err="1">
                <a:cs typeface="Calibri"/>
              </a:rPr>
              <a:t>corretta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inizializzazione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dell'istanza</a:t>
            </a:r>
            <a:r>
              <a:rPr lang="en-US" sz="2800">
                <a:cs typeface="Calibri"/>
              </a:rPr>
              <a:t>:</a:t>
            </a:r>
          </a:p>
          <a:p>
            <a:endParaRPr lang="en-US" sz="2800">
              <a:cs typeface="Calibri"/>
            </a:endParaRPr>
          </a:p>
          <a:p>
            <a:r>
              <a:rPr lang="en-US" sz="2800" b="1">
                <a:ea typeface="+mn-lt"/>
                <a:cs typeface="+mn-lt"/>
              </a:rPr>
              <a:t>expect(component).</a:t>
            </a:r>
            <a:r>
              <a:rPr lang="en-US" sz="2800" b="1" err="1">
                <a:ea typeface="+mn-lt"/>
                <a:cs typeface="+mn-lt"/>
              </a:rPr>
              <a:t>toBeTruthy</a:t>
            </a:r>
            <a:r>
              <a:rPr lang="en-US" sz="2800" b="1">
                <a:ea typeface="+mn-lt"/>
                <a:cs typeface="+mn-lt"/>
              </a:rPr>
              <a:t>();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Vedi </a:t>
            </a:r>
            <a:r>
              <a:rPr lang="en-US" sz="2800" err="1">
                <a:cs typeface="Calibri"/>
              </a:rPr>
              <a:t>header.component.spec.ts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10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E9E8-3899-47FE-8DF3-E081A51D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generici: ok, ko, edge cases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983A-5555-4C1C-9BBA-6DD5E9AE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Le prime cose da testare con attenzione sono, per tutti i metodi con un minimo di logica, i principali casi di ok, nonché i casi di KO (con l'eventuale gestione dell'errore, se pertinente) ed eventuali casi limite (input non inizializzato o di tipo non compatibile col metodo).</a:t>
            </a:r>
            <a:br>
              <a:rPr lang="en-US" sz="2800">
                <a:cs typeface="Calibri"/>
              </a:rPr>
            </a:br>
            <a:br>
              <a:rPr lang="en-US" sz="2800">
                <a:cs typeface="Calibri"/>
              </a:rPr>
            </a:br>
            <a:r>
              <a:rPr lang="en-US" sz="2800">
                <a:cs typeface="Calibri"/>
              </a:rPr>
              <a:t>Un buon esempio per vedere questo approccio sono le pipe: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Vedi date-diff.pipe.spec.ts</a:t>
            </a:r>
          </a:p>
        </p:txBody>
      </p:sp>
    </p:spTree>
    <p:extLst>
      <p:ext uri="{BB962C8B-B14F-4D97-AF65-F5344CB8AC3E}">
        <p14:creationId xmlns:p14="http://schemas.microsoft.com/office/powerpoint/2010/main" val="220884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FC11-BF9B-4B7D-803C-FC9FBB89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DebugElement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3C02-7DA4-4EEA-A390-1E91649D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err="1">
                <a:cs typeface="Calibri"/>
              </a:rPr>
              <a:t>DebugElement</a:t>
            </a:r>
            <a:r>
              <a:rPr lang="en-US" sz="2800" b="1">
                <a:cs typeface="Calibri"/>
              </a:rPr>
              <a:t> </a:t>
            </a:r>
            <a:r>
              <a:rPr lang="en-US" sz="2800">
                <a:cs typeface="Calibri"/>
              </a:rPr>
              <a:t>è una </a:t>
            </a:r>
            <a:r>
              <a:rPr lang="en-US" sz="2800" err="1">
                <a:cs typeface="Calibri"/>
              </a:rPr>
              <a:t>classe</a:t>
            </a:r>
            <a:r>
              <a:rPr lang="en-US" sz="2800">
                <a:cs typeface="Calibri"/>
              </a:rPr>
              <a:t> di Angular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permette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principalmente</a:t>
            </a:r>
            <a:r>
              <a:rPr lang="en-US" sz="2800">
                <a:cs typeface="Calibri"/>
              </a:rPr>
              <a:t> di </a:t>
            </a:r>
            <a:r>
              <a:rPr lang="en-US" sz="2800" err="1">
                <a:cs typeface="Calibri"/>
              </a:rPr>
              <a:t>effettuare</a:t>
            </a:r>
            <a:r>
              <a:rPr lang="en-US" sz="2800">
                <a:cs typeface="Calibri"/>
              </a:rPr>
              <a:t> query </a:t>
            </a:r>
            <a:r>
              <a:rPr lang="en-US" sz="2800" err="1">
                <a:cs typeface="Calibri"/>
              </a:rPr>
              <a:t>sull'HTML</a:t>
            </a:r>
            <a:r>
              <a:rPr lang="en-US" sz="2800">
                <a:cs typeface="Calibri"/>
              </a:rPr>
              <a:t> del template del </a:t>
            </a:r>
            <a:r>
              <a:rPr lang="en-US" sz="2800" err="1">
                <a:cs typeface="Calibri"/>
              </a:rPr>
              <a:t>componente</a:t>
            </a:r>
            <a:r>
              <a:rPr lang="en-US" sz="2800">
                <a:cs typeface="Calibri"/>
              </a:rPr>
              <a:t> in </a:t>
            </a:r>
            <a:r>
              <a:rPr lang="en-US" sz="2800" err="1">
                <a:cs typeface="Calibri"/>
              </a:rPr>
              <a:t>oggetto</a:t>
            </a:r>
            <a:r>
              <a:rPr lang="en-US" sz="2800">
                <a:cs typeface="Calibri"/>
              </a:rPr>
              <a:t>. </a:t>
            </a:r>
            <a:r>
              <a:rPr lang="en-US" sz="2800" err="1">
                <a:cs typeface="Calibri"/>
              </a:rPr>
              <a:t>Espone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anche</a:t>
            </a:r>
            <a:r>
              <a:rPr lang="en-US" sz="2800">
                <a:cs typeface="Calibri"/>
              </a:rPr>
              <a:t> una </a:t>
            </a:r>
            <a:r>
              <a:rPr lang="en-US" sz="2800" err="1">
                <a:cs typeface="Calibri"/>
              </a:rPr>
              <a:t>proprietà</a:t>
            </a:r>
            <a:r>
              <a:rPr lang="en-US" sz="2800">
                <a:cs typeface="Calibri"/>
              </a:rPr>
              <a:t> </a:t>
            </a:r>
            <a:r>
              <a:rPr lang="en-US" sz="2800" b="1" err="1">
                <a:cs typeface="Calibri"/>
              </a:rPr>
              <a:t>nativeElement</a:t>
            </a:r>
            <a:r>
              <a:rPr lang="en-US" sz="2800" b="1">
                <a:cs typeface="Calibri"/>
              </a:rPr>
              <a:t> </a:t>
            </a:r>
            <a:r>
              <a:rPr lang="en-US" sz="2800" err="1">
                <a:cs typeface="Calibri"/>
              </a:rPr>
              <a:t>su</a:t>
            </a:r>
            <a:r>
              <a:rPr lang="en-US" sz="2800">
                <a:cs typeface="Calibri"/>
              </a:rPr>
              <a:t> cui fare </a:t>
            </a:r>
            <a:r>
              <a:rPr lang="en-US" sz="2800" err="1">
                <a:cs typeface="Calibri"/>
              </a:rPr>
              <a:t>controlli</a:t>
            </a:r>
            <a:r>
              <a:rPr lang="en-US" sz="2800">
                <a:cs typeface="Calibri"/>
              </a:rPr>
              <a:t> </a:t>
            </a:r>
            <a:r>
              <a:rPr lang="en-US" sz="2800" err="1">
                <a:cs typeface="Calibri"/>
              </a:rPr>
              <a:t>sul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vero</a:t>
            </a:r>
            <a:r>
              <a:rPr lang="en-US" sz="2800">
                <a:cs typeface="Calibri"/>
              </a:rPr>
              <a:t> e proprio </a:t>
            </a:r>
            <a:r>
              <a:rPr lang="en-US" sz="2800" err="1">
                <a:cs typeface="Calibri"/>
              </a:rPr>
              <a:t>oggetto</a:t>
            </a:r>
            <a:r>
              <a:rPr lang="en-US" sz="2800">
                <a:cs typeface="Calibri"/>
              </a:rPr>
              <a:t> HTML </a:t>
            </a:r>
            <a:r>
              <a:rPr lang="en-US" sz="2800" err="1">
                <a:cs typeface="Calibri"/>
              </a:rPr>
              <a:t>istanziato</a:t>
            </a:r>
            <a:r>
              <a:rPr lang="en-US" sz="2800">
                <a:cs typeface="Calibri"/>
              </a:rPr>
              <a:t>. A </a:t>
            </a:r>
            <a:r>
              <a:rPr lang="en-US" sz="2800" err="1">
                <a:cs typeface="Calibri"/>
              </a:rPr>
              <a:t>sua</a:t>
            </a:r>
            <a:r>
              <a:rPr lang="en-US" sz="2800">
                <a:cs typeface="Calibri"/>
              </a:rPr>
              <a:t> volta è una </a:t>
            </a:r>
            <a:r>
              <a:rPr lang="en-US" sz="2800" err="1">
                <a:cs typeface="Calibri"/>
              </a:rPr>
              <a:t>proprietà</a:t>
            </a:r>
            <a:r>
              <a:rPr lang="en-US" sz="2800">
                <a:cs typeface="Calibri"/>
              </a:rPr>
              <a:t> di </a:t>
            </a:r>
            <a:r>
              <a:rPr lang="en-US" sz="2800" i="1">
                <a:cs typeface="Calibri"/>
              </a:rPr>
              <a:t>Fixture</a:t>
            </a:r>
          </a:p>
          <a:p>
            <a:r>
              <a:rPr lang="en-US" sz="2800" err="1">
                <a:cs typeface="Calibri"/>
              </a:rPr>
              <a:t>Esempi</a:t>
            </a:r>
            <a:r>
              <a:rPr lang="en-US" sz="2800">
                <a:cs typeface="Calibri"/>
              </a:rPr>
              <a:t>:</a:t>
            </a:r>
          </a:p>
          <a:p>
            <a:pPr marL="457200" indent="-457200">
              <a:buChar char="•"/>
            </a:pPr>
            <a:r>
              <a:rPr lang="en-US" sz="2800" i="1" err="1">
                <a:ea typeface="+mn-lt"/>
                <a:cs typeface="+mn-lt"/>
              </a:rPr>
              <a:t>fixture.debugElement.query</a:t>
            </a:r>
            <a:r>
              <a:rPr lang="en-US" sz="2800" i="1">
                <a:ea typeface="+mn-lt"/>
                <a:cs typeface="+mn-lt"/>
              </a:rPr>
              <a:t>(By.css('.my-button'))</a:t>
            </a:r>
            <a:r>
              <a:rPr lang="en-US" sz="2800">
                <a:ea typeface="+mn-lt"/>
                <a:cs typeface="+mn-lt"/>
              </a:rPr>
              <a:t> //ma </a:t>
            </a:r>
            <a:r>
              <a:rPr lang="en-US" sz="2800" err="1">
                <a:ea typeface="+mn-lt"/>
                <a:cs typeface="+mn-lt"/>
              </a:rPr>
              <a:t>si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possono</a:t>
            </a:r>
            <a:r>
              <a:rPr lang="en-US" sz="2800">
                <a:ea typeface="+mn-lt"/>
                <a:cs typeface="+mn-lt"/>
              </a:rPr>
              <a:t> fare </a:t>
            </a:r>
            <a:r>
              <a:rPr lang="en-US" sz="2800" err="1">
                <a:ea typeface="+mn-lt"/>
                <a:cs typeface="+mn-lt"/>
              </a:rPr>
              <a:t>anche</a:t>
            </a:r>
            <a:r>
              <a:rPr lang="en-US" sz="2800">
                <a:ea typeface="+mn-lt"/>
                <a:cs typeface="+mn-lt"/>
              </a:rPr>
              <a:t> query </a:t>
            </a:r>
            <a:r>
              <a:rPr lang="en-US" sz="2800" err="1">
                <a:ea typeface="+mn-lt"/>
                <a:cs typeface="+mn-lt"/>
              </a:rPr>
              <a:t>sulle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direttive</a:t>
            </a:r>
            <a:r>
              <a:rPr lang="en-US" sz="2800">
                <a:ea typeface="+mn-lt"/>
                <a:cs typeface="+mn-lt"/>
              </a:rPr>
              <a:t> Angular ad </a:t>
            </a:r>
            <a:r>
              <a:rPr lang="en-US" sz="2800" err="1">
                <a:ea typeface="+mn-lt"/>
                <a:cs typeface="+mn-lt"/>
              </a:rPr>
              <a:t>esempio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pPr marL="457200" indent="-457200">
              <a:buChar char="•"/>
            </a:pPr>
            <a:r>
              <a:rPr lang="en-US" sz="2800" i="1" err="1">
                <a:ea typeface="+mn-lt"/>
                <a:cs typeface="+mn-lt"/>
              </a:rPr>
              <a:t>fixture.debugElement.nativeElement.querySelector</a:t>
            </a:r>
            <a:r>
              <a:rPr lang="en-US" sz="2800" i="1">
                <a:ea typeface="+mn-lt"/>
                <a:cs typeface="+mn-lt"/>
              </a:rPr>
              <a:t>('.my-button').click()</a:t>
            </a:r>
            <a:endParaRPr lang="en-US" sz="28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8C9-F0A1-46E2-AE65-DABABF1F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Software Quality: Definizione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01C8-84DE-474E-B5CB-258CB59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7" y="1312998"/>
            <a:ext cx="11293502" cy="49374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600" b="1"/>
              <a:t>Un insieme di parametri quantificabili che determinano la qualità (la conformità alle aspettative/requisiti) funzionale e tecnica di un determinato software.	 </a:t>
            </a:r>
            <a:endParaRPr lang="it-IT" sz="1600"/>
          </a:p>
          <a:p>
            <a:pPr>
              <a:lnSpc>
                <a:spcPct val="100000"/>
              </a:lnSpc>
            </a:pPr>
            <a:r>
              <a:rPr lang="it-IT" sz="1600"/>
              <a:t>Un esempio di principi: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Affidabilità: scostamento dalle best </a:t>
            </a:r>
            <a:r>
              <a:rPr lang="it-IT" sz="1600" err="1"/>
              <a:t>practices</a:t>
            </a:r>
            <a:r>
              <a:rPr lang="it-IT" sz="1600"/>
              <a:t> dei vari campi impattati, complessità degli algoritmi, utilizzo delle risorse, gestione degli errori, etc.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Analisi basata sul codice: complessità delle strutture, ma anche dell’architettura e delle basi di dati, etc.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Correttezza: conformità ai requisiti tecnici e funzionali, è impattata da bug e casi limite non esplicitamente definiti durate la stesura dei requisiti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Efficienza: legata all’affidabilità, è impattata anche dalla gestione della memoria e dallo scambio di dati tra i vari </a:t>
            </a:r>
            <a:r>
              <a:rPr lang="it-IT" sz="1600" err="1"/>
              <a:t>layer</a:t>
            </a:r>
            <a:r>
              <a:rPr lang="it-IT" sz="1600"/>
              <a:t>/servizi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Manutenibilità: legata all’affidabilità ed alla portabilità del codice (disaccoppiamento architetturale </a:t>
            </a:r>
            <a:r>
              <a:rPr lang="it-IT" sz="1600" err="1"/>
              <a:t>hw</a:t>
            </a:r>
            <a:r>
              <a:rPr lang="it-IT" sz="1600"/>
              <a:t> e </a:t>
            </a:r>
            <a:r>
              <a:rPr lang="it-IT" sz="1600" err="1"/>
              <a:t>sw</a:t>
            </a:r>
            <a:r>
              <a:rPr lang="it-IT" sz="1600"/>
              <a:t>), è impattata anche dai «code </a:t>
            </a:r>
            <a:r>
              <a:rPr lang="it-IT" sz="1600" err="1"/>
              <a:t>smells</a:t>
            </a:r>
            <a:r>
              <a:rPr lang="it-IT" sz="1600"/>
              <a:t>» e dal mancato disaccoppiamento di servizi utilizzati</a:t>
            </a:r>
            <a:endParaRPr lang="it-IT" sz="160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/>
              <a:t>Sicurezza: legata alle best </a:t>
            </a:r>
            <a:r>
              <a:rPr lang="it-IT" sz="1600" err="1"/>
              <a:t>practices</a:t>
            </a:r>
            <a:r>
              <a:rPr lang="it-IT" sz="1600"/>
              <a:t> per evitare vulnerabilità note nonché code injection, cross-site scripting, gestione inadeguata di autenticazione e autorizzazione, gestione errata di errori ed eccezioni, etc.</a:t>
            </a:r>
            <a:endParaRPr lang="it-IT" sz="160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85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D5CE-BC7E-458F-BFEE-75D84DBE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Event Dispatching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8CFC-4A27-4E63-8F07-09D47C19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Per </a:t>
            </a:r>
            <a:r>
              <a:rPr lang="en-US" sz="2800" err="1">
                <a:cs typeface="Calibri"/>
              </a:rPr>
              <a:t>triggerare</a:t>
            </a:r>
            <a:r>
              <a:rPr lang="en-US" sz="2800">
                <a:cs typeface="Calibri"/>
              </a:rPr>
              <a:t> un </a:t>
            </a:r>
            <a:r>
              <a:rPr lang="en-US" sz="2800" err="1">
                <a:cs typeface="Calibri"/>
              </a:rPr>
              <a:t>evento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su</a:t>
            </a:r>
            <a:r>
              <a:rPr lang="en-US" sz="2800">
                <a:cs typeface="Calibri"/>
              </a:rPr>
              <a:t> un </a:t>
            </a:r>
            <a:r>
              <a:rPr lang="en-US" sz="2800" err="1">
                <a:cs typeface="Calibri"/>
              </a:rPr>
              <a:t>componente</a:t>
            </a:r>
            <a:r>
              <a:rPr lang="en-US" sz="2800">
                <a:cs typeface="Calibri"/>
              </a:rPr>
              <a:t> HTML, </a:t>
            </a:r>
            <a:r>
              <a:rPr lang="en-US" sz="2800" err="1">
                <a:cs typeface="Calibri"/>
              </a:rPr>
              <a:t>oltre</a:t>
            </a:r>
            <a:r>
              <a:rPr lang="en-US" sz="2800">
                <a:cs typeface="Calibri"/>
              </a:rPr>
              <a:t> alle </a:t>
            </a:r>
            <a:r>
              <a:rPr lang="en-US" sz="2800" err="1">
                <a:cs typeface="Calibri"/>
              </a:rPr>
              <a:t>funzioni</a:t>
            </a:r>
            <a:r>
              <a:rPr lang="en-US" sz="2800">
                <a:cs typeface="Calibri"/>
              </a:rPr>
              <a:t> pre-definite </a:t>
            </a:r>
            <a:r>
              <a:rPr lang="en-US" sz="2800" err="1">
                <a:cs typeface="Calibri"/>
              </a:rPr>
              <a:t>tipo</a:t>
            </a:r>
            <a:r>
              <a:rPr lang="en-US" sz="2800">
                <a:cs typeface="Calibri"/>
              </a:rPr>
              <a:t> </a:t>
            </a:r>
            <a:r>
              <a:rPr lang="en-US" sz="2800" i="1">
                <a:cs typeface="Calibri"/>
              </a:rPr>
              <a:t>.click()</a:t>
            </a:r>
            <a:r>
              <a:rPr lang="en-US" sz="2800">
                <a:cs typeface="Calibri"/>
              </a:rPr>
              <a:t> ci </a:t>
            </a:r>
            <a:r>
              <a:rPr lang="en-US" sz="2800" err="1">
                <a:cs typeface="Calibri"/>
              </a:rPr>
              <a:t>sono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alcuni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modi</a:t>
            </a:r>
            <a:r>
              <a:rPr lang="en-US" sz="2800">
                <a:cs typeface="Calibri"/>
              </a:rPr>
              <a:t> come:</a:t>
            </a:r>
          </a:p>
          <a:p>
            <a:pPr marL="457200" indent="-457200">
              <a:buChar char="•"/>
            </a:pPr>
            <a:r>
              <a:rPr lang="en-US" sz="2800" b="1" err="1">
                <a:cs typeface="Calibri"/>
              </a:rPr>
              <a:t>DebugElement.triggerEventHandler</a:t>
            </a:r>
            <a:r>
              <a:rPr lang="en-US" sz="2800" b="1">
                <a:cs typeface="Calibri"/>
              </a:rPr>
              <a:t>()</a:t>
            </a:r>
            <a:r>
              <a:rPr lang="en-US" sz="2800" i="1">
                <a:cs typeface="Calibri"/>
              </a:rPr>
              <a:t>: </a:t>
            </a:r>
            <a:r>
              <a:rPr lang="en-US" sz="2800" i="1" err="1">
                <a:cs typeface="Calibri"/>
              </a:rPr>
              <a:t>fixture.debugElement.query</a:t>
            </a:r>
            <a:r>
              <a:rPr lang="en-US" sz="2800" i="1">
                <a:cs typeface="Calibri"/>
              </a:rPr>
              <a:t>(By.css('.my-button'))</a:t>
            </a:r>
            <a:r>
              <a:rPr lang="en-US" sz="2800">
                <a:cs typeface="Calibri"/>
              </a:rPr>
              <a:t> </a:t>
            </a:r>
            <a:r>
              <a:rPr lang="en-US" sz="2800" b="1">
                <a:cs typeface="Calibri"/>
              </a:rPr>
              <a:t>.</a:t>
            </a:r>
            <a:r>
              <a:rPr lang="en-US" sz="2800" b="1" err="1">
                <a:cs typeface="Calibri"/>
              </a:rPr>
              <a:t>triggerEventHandler</a:t>
            </a:r>
            <a:r>
              <a:rPr lang="en-US" sz="2800" b="1">
                <a:cs typeface="Calibri"/>
              </a:rPr>
              <a:t>('click', {});</a:t>
            </a:r>
          </a:p>
          <a:p>
            <a:pPr marL="457200" indent="-457200">
              <a:buChar char="•"/>
            </a:pPr>
            <a:r>
              <a:rPr lang="en-US" sz="2800" b="1" err="1">
                <a:ea typeface="+mn-lt"/>
                <a:cs typeface="+mn-lt"/>
              </a:rPr>
              <a:t>HTMLInputElement.dispatchEvent</a:t>
            </a:r>
            <a:r>
              <a:rPr lang="en-US" sz="2800" b="1">
                <a:ea typeface="+mn-lt"/>
                <a:cs typeface="+mn-lt"/>
              </a:rPr>
              <a:t>()</a:t>
            </a:r>
            <a:r>
              <a:rPr lang="en-US" sz="2800">
                <a:ea typeface="+mn-lt"/>
                <a:cs typeface="+mn-lt"/>
              </a:rPr>
              <a:t>: </a:t>
            </a:r>
            <a:r>
              <a:rPr lang="en-US" sz="2800" i="1" err="1">
                <a:ea typeface="+mn-lt"/>
                <a:cs typeface="+mn-lt"/>
              </a:rPr>
              <a:t>fixture.debugElement.nativeElement.querySelector</a:t>
            </a:r>
            <a:r>
              <a:rPr lang="en-US" sz="2800" i="1">
                <a:ea typeface="+mn-lt"/>
                <a:cs typeface="+mn-lt"/>
              </a:rPr>
              <a:t>('.my-button')</a:t>
            </a:r>
            <a:r>
              <a:rPr lang="en-US" sz="2800" b="1" i="1">
                <a:ea typeface="+mn-lt"/>
                <a:cs typeface="+mn-lt"/>
              </a:rPr>
              <a:t>.</a:t>
            </a:r>
            <a:r>
              <a:rPr lang="en-US" sz="2800" b="1" i="1" err="1">
                <a:ea typeface="+mn-lt"/>
                <a:cs typeface="+mn-lt"/>
              </a:rPr>
              <a:t>dispatchEvent</a:t>
            </a:r>
            <a:r>
              <a:rPr lang="en-US" sz="2800" b="1" i="1">
                <a:ea typeface="+mn-lt"/>
                <a:cs typeface="+mn-lt"/>
              </a:rPr>
              <a:t>('click');</a:t>
            </a:r>
          </a:p>
          <a:p>
            <a:pPr marL="457200" indent="-457200">
              <a:buChar char="•"/>
            </a:pPr>
            <a:endParaRPr lang="en-US" sz="2800" b="1" i="1">
              <a:cs typeface="Calibri"/>
            </a:endParaRPr>
          </a:p>
          <a:p>
            <a:r>
              <a:rPr lang="en-US" sz="2800" err="1">
                <a:cs typeface="Calibri"/>
              </a:rPr>
              <a:t>Entrambi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supportano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eventi</a:t>
            </a:r>
            <a:r>
              <a:rPr lang="en-US" sz="2800">
                <a:cs typeface="Calibri"/>
              </a:rPr>
              <a:t> custom.</a:t>
            </a:r>
          </a:p>
          <a:p>
            <a:pPr marL="457200" indent="-457200">
              <a:buChar char="•"/>
            </a:pPr>
            <a:endParaRPr lang="en-US" sz="2800" b="1">
              <a:cs typeface="Calibri"/>
            </a:endParaRPr>
          </a:p>
          <a:p>
            <a:pPr marL="457200" indent="-457200">
              <a:buChar char="•"/>
            </a:pPr>
            <a:endParaRPr lang="en-US" sz="2800">
              <a:cs typeface="Calibri"/>
            </a:endParaRPr>
          </a:p>
          <a:p>
            <a:pPr marL="457200" indent="-457200">
              <a:buChar char="•"/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50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7D1A-7D63-4524-841E-C356BCB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cs typeface="Calibri"/>
              </a:rPr>
              <a:t>Componenti</a:t>
            </a:r>
            <a:r>
              <a:rPr lang="en-US" sz="4000">
                <a:cs typeface="Calibri"/>
              </a:rPr>
              <a:t> con @Input, @Output, @ViewChild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DD08-6F73-4A9B-916F-ABE1FF82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I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componenti</a:t>
            </a:r>
            <a:r>
              <a:rPr lang="en-US" sz="2800" b="1">
                <a:cs typeface="Calibri"/>
              </a:rPr>
              <a:t> di </a:t>
            </a:r>
            <a:r>
              <a:rPr lang="en-US" sz="2800" b="1" err="1">
                <a:cs typeface="Calibri"/>
              </a:rPr>
              <a:t>questo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tipo</a:t>
            </a:r>
            <a:r>
              <a:rPr lang="en-US" sz="2800" b="1">
                <a:cs typeface="Calibri"/>
              </a:rPr>
              <a:t> di </a:t>
            </a:r>
            <a:r>
              <a:rPr lang="en-US" sz="2800" b="1" err="1">
                <a:cs typeface="Calibri"/>
              </a:rPr>
              <a:t>solito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interagiscono</a:t>
            </a:r>
            <a:r>
              <a:rPr lang="en-US" sz="2800" b="1">
                <a:cs typeface="Calibri"/>
              </a:rPr>
              <a:t> con uno o </a:t>
            </a:r>
            <a:r>
              <a:rPr lang="en-US" sz="2800" b="1" err="1">
                <a:cs typeface="Calibri"/>
              </a:rPr>
              <a:t>più</a:t>
            </a:r>
            <a:r>
              <a:rPr lang="en-US" sz="2800" b="1">
                <a:cs typeface="Calibri"/>
              </a:rPr>
              <a:t> </a:t>
            </a:r>
            <a:r>
              <a:rPr lang="en-US" sz="2800" b="1" err="1">
                <a:cs typeface="Calibri"/>
              </a:rPr>
              <a:t>componenti</a:t>
            </a:r>
            <a:r>
              <a:rPr lang="en-US" sz="2800">
                <a:cs typeface="Calibri"/>
              </a:rPr>
              <a:t> in una </a:t>
            </a:r>
            <a:r>
              <a:rPr lang="en-US" sz="2800" err="1">
                <a:cs typeface="Calibri"/>
              </a:rPr>
              <a:t>gerarchia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specifica</a:t>
            </a:r>
            <a:r>
              <a:rPr lang="en-US" sz="2800">
                <a:cs typeface="Calibri"/>
              </a:rPr>
              <a:t>. Se le </a:t>
            </a:r>
            <a:r>
              <a:rPr lang="en-US" sz="2800" err="1">
                <a:cs typeface="Calibri"/>
              </a:rPr>
              <a:t>funzionalità</a:t>
            </a:r>
            <a:r>
              <a:rPr lang="en-US" sz="2800">
                <a:cs typeface="Calibri"/>
              </a:rPr>
              <a:t> non </a:t>
            </a:r>
            <a:r>
              <a:rPr lang="en-US" sz="2800" err="1">
                <a:cs typeface="Calibri"/>
              </a:rPr>
              <a:t>sono</a:t>
            </a:r>
            <a:r>
              <a:rPr lang="en-US" sz="2800">
                <a:cs typeface="Calibri"/>
              </a:rPr>
              <a:t> molto </a:t>
            </a:r>
            <a:r>
              <a:rPr lang="en-US" sz="2800" err="1">
                <a:cs typeface="Calibri"/>
              </a:rPr>
              <a:t>lineari</a:t>
            </a:r>
            <a:r>
              <a:rPr lang="en-US" sz="2800">
                <a:cs typeface="Calibri"/>
              </a:rPr>
              <a:t>, è </a:t>
            </a:r>
            <a:r>
              <a:rPr lang="en-US" sz="2800" err="1">
                <a:cs typeface="Calibri"/>
              </a:rPr>
              <a:t>necessario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utilizzare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tecniche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specifiche</a:t>
            </a:r>
            <a:r>
              <a:rPr lang="en-US" sz="2800">
                <a:cs typeface="Calibri"/>
              </a:rPr>
              <a:t> per </a:t>
            </a:r>
            <a:r>
              <a:rPr lang="en-US" sz="2800" err="1">
                <a:cs typeface="Calibri"/>
              </a:rPr>
              <a:t>i</a:t>
            </a:r>
            <a:r>
              <a:rPr lang="en-US" sz="2800">
                <a:cs typeface="Calibri"/>
              </a:rPr>
              <a:t> test:</a:t>
            </a:r>
          </a:p>
          <a:p>
            <a:r>
              <a:rPr lang="en-US" sz="2800" b="1">
                <a:cs typeface="Calibri"/>
              </a:rPr>
              <a:t>@Input</a:t>
            </a:r>
            <a:r>
              <a:rPr lang="en-US" sz="2800">
                <a:cs typeface="Calibri"/>
              </a:rPr>
              <a:t>: a volte è utile </a:t>
            </a:r>
            <a:r>
              <a:rPr lang="en-US" sz="2800" b="1" err="1">
                <a:cs typeface="Calibri"/>
              </a:rPr>
              <a:t>creare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dei</a:t>
            </a:r>
            <a:r>
              <a:rPr lang="en-US" sz="2800" b="1">
                <a:cs typeface="Calibri"/>
              </a:rPr>
              <a:t> mini-</a:t>
            </a:r>
            <a:r>
              <a:rPr lang="en-US" sz="2800" b="1" err="1">
                <a:cs typeface="Calibri"/>
              </a:rPr>
              <a:t>componenti</a:t>
            </a:r>
            <a:r>
              <a:rPr lang="en-US" sz="2800" b="1">
                <a:cs typeface="Calibri"/>
              </a:rPr>
              <a:t> </a:t>
            </a:r>
            <a:r>
              <a:rPr lang="en-US" sz="2800" b="1" err="1">
                <a:cs typeface="Calibri"/>
              </a:rPr>
              <a:t>nel</a:t>
            </a:r>
            <a:r>
              <a:rPr lang="en-US" sz="2800" b="1">
                <a:cs typeface="Calibri"/>
              </a:rPr>
              <a:t> file di test </a:t>
            </a:r>
            <a:r>
              <a:rPr lang="en-US" sz="2800" b="1" err="1">
                <a:cs typeface="Calibri"/>
              </a:rPr>
              <a:t>che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passano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l'input</a:t>
            </a:r>
            <a:r>
              <a:rPr lang="en-US" sz="2800" b="1">
                <a:cs typeface="Calibri"/>
              </a:rPr>
              <a:t> al file </a:t>
            </a:r>
            <a:r>
              <a:rPr lang="en-US" sz="2800" b="1" err="1">
                <a:cs typeface="Calibri"/>
              </a:rPr>
              <a:t>testato</a:t>
            </a:r>
            <a:r>
              <a:rPr lang="en-US" sz="2800">
                <a:cs typeface="Calibri"/>
              </a:rPr>
              <a:t> (</a:t>
            </a:r>
            <a:r>
              <a:rPr lang="en-US" sz="2800" err="1">
                <a:cs typeface="Calibri"/>
              </a:rPr>
              <a:t>vedi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rgb.directive.spec.ts</a:t>
            </a:r>
            <a:r>
              <a:rPr lang="en-US" sz="2800">
                <a:cs typeface="Calibri"/>
              </a:rPr>
              <a:t>)</a:t>
            </a:r>
          </a:p>
          <a:p>
            <a:r>
              <a:rPr lang="en-US" sz="2800" b="1">
                <a:cs typeface="Calibri"/>
              </a:rPr>
              <a:t>@Output</a:t>
            </a:r>
            <a:r>
              <a:rPr lang="en-US" sz="2800">
                <a:cs typeface="Calibri"/>
              </a:rPr>
              <a:t> e </a:t>
            </a:r>
            <a:r>
              <a:rPr lang="en-US" sz="2800" b="1">
                <a:cs typeface="Calibri"/>
              </a:rPr>
              <a:t>@ViewChild</a:t>
            </a:r>
            <a:r>
              <a:rPr lang="en-US" sz="2800">
                <a:cs typeface="Calibri"/>
              </a:rPr>
              <a:t>: </a:t>
            </a:r>
            <a:r>
              <a:rPr lang="en-US" sz="2800" err="1">
                <a:cs typeface="Calibri"/>
              </a:rPr>
              <a:t>discorso</a:t>
            </a:r>
            <a:r>
              <a:rPr lang="en-US" sz="2800">
                <a:cs typeface="Calibri"/>
              </a:rPr>
              <a:t> simile, ma </a:t>
            </a:r>
            <a:r>
              <a:rPr lang="en-US" sz="2800" b="1">
                <a:cs typeface="Calibri"/>
              </a:rPr>
              <a:t>il </a:t>
            </a:r>
            <a:r>
              <a:rPr lang="en-US" sz="2800" b="1" err="1">
                <a:cs typeface="Calibri"/>
              </a:rPr>
              <a:t>componente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mockato</a:t>
            </a:r>
            <a:r>
              <a:rPr lang="en-US" sz="2800" b="1">
                <a:cs typeface="Calibri"/>
              </a:rPr>
              <a:t> è </a:t>
            </a:r>
            <a:r>
              <a:rPr lang="en-US" sz="2800" b="1" err="1">
                <a:cs typeface="Calibri"/>
              </a:rPr>
              <a:t>quello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chiamato</a:t>
            </a:r>
            <a:r>
              <a:rPr lang="en-US" sz="2800">
                <a:cs typeface="Calibri"/>
              </a:rPr>
              <a:t> e non il chiamante</a:t>
            </a:r>
          </a:p>
          <a:p>
            <a:r>
              <a:rPr lang="en-US" sz="2800">
                <a:cs typeface="Calibri"/>
              </a:rPr>
              <a:t>In casi più semplici è sufficiente trattarli come componenti normali </a:t>
            </a:r>
            <a:r>
              <a:rPr lang="en-US" sz="2800">
                <a:ea typeface="+mn-lt"/>
                <a:cs typeface="+mn-lt"/>
              </a:rPr>
              <a:t>(vedi vote-wrapper.component.spec.ts e vote-worker.component.spec.ts).</a:t>
            </a:r>
          </a:p>
        </p:txBody>
      </p:sp>
    </p:spTree>
    <p:extLst>
      <p:ext uri="{BB962C8B-B14F-4D97-AF65-F5344CB8AC3E}">
        <p14:creationId xmlns:p14="http://schemas.microsoft.com/office/powerpoint/2010/main" val="131403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D6A-E9DC-4330-A183-87F5284B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Mock di Servizi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98F0-A143-4F29-A4B4-6A71B1B1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Quando testiamo un componente non sempre vogliamo o possiamo chiamare il servizio vero (lo chiamiamo solo se non ha logica di business e quindi difficilmente cambierà col tempo). In tal caso si può creare una classe mockata nel file di test del componente, ad esempio "</a:t>
            </a:r>
            <a:r>
              <a:rPr lang="en-US" sz="2800" i="1">
                <a:cs typeface="Calibri"/>
              </a:rPr>
              <a:t>class MockService</a:t>
            </a:r>
            <a:r>
              <a:rPr lang="en-US" sz="2800">
                <a:cs typeface="Calibri"/>
              </a:rPr>
              <a:t>" che viene poi passata nel </a:t>
            </a:r>
            <a:r>
              <a:rPr lang="en-US" sz="2800" i="1">
                <a:cs typeface="Calibri"/>
              </a:rPr>
              <a:t>TestBed </a:t>
            </a:r>
            <a:r>
              <a:rPr lang="en-US" sz="2800">
                <a:cs typeface="Calibri"/>
              </a:rPr>
              <a:t>invece di quella vera nella sezione dei providers:</a:t>
            </a:r>
          </a:p>
          <a:p>
            <a:r>
              <a:rPr lang="en-US" sz="2800">
                <a:cs typeface="Calibri"/>
              </a:rPr>
              <a:t>…</a:t>
            </a:r>
          </a:p>
          <a:p>
            <a:r>
              <a:rPr lang="en-US" sz="2800" b="1">
                <a:cs typeface="Calibri"/>
              </a:rPr>
              <a:t>providers: [{provide: RealService, useClass: MockService}]</a:t>
            </a:r>
          </a:p>
          <a:p>
            <a:r>
              <a:rPr lang="en-US" sz="2800"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503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D6A-E9DC-4330-A183-87F5284B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Mock di Servizi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98F0-A143-4F29-A4B4-6A71B1B1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800">
                <a:cs typeface="Calibri"/>
              </a:rPr>
              <a:t>Alternativamente, se abbiamo più Mock dello stesso servizio nello stesso Test file del nostro componente (ad esempio servizio reale: </a:t>
            </a:r>
            <a:r>
              <a:rPr lang="en-US" sz="2800" b="1">
                <a:ea typeface="+mn-lt"/>
                <a:cs typeface="+mn-lt"/>
              </a:rPr>
              <a:t>RealService</a:t>
            </a:r>
            <a:r>
              <a:rPr lang="en-US" sz="2800">
                <a:ea typeface="+mn-lt"/>
                <a:cs typeface="+mn-lt"/>
              </a:rPr>
              <a:t>, servizi mockati: </a:t>
            </a:r>
            <a:r>
              <a:rPr lang="en-US" sz="2800" b="1">
                <a:ea typeface="+mn-lt"/>
                <a:cs typeface="+mn-lt"/>
              </a:rPr>
              <a:t>MockService, MockKOService, MockTimeoutService, …</a:t>
            </a:r>
            <a:r>
              <a:rPr lang="en-US" sz="2800">
                <a:ea typeface="+mn-lt"/>
                <a:cs typeface="+mn-lt"/>
              </a:rPr>
              <a:t>) per testare diversi scenari, e non vogliamo usare TestBed diversi per ogni test, possiamo lasciare una singola definizione del provider (vedi slide precedente) e poi nel singolo test, iniettare la definizione che vogliamo con un duplice casting della classe:</a:t>
            </a:r>
            <a:endParaRPr lang="en-US" sz="2800" b="1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i="1">
                <a:latin typeface="Calibri"/>
                <a:cs typeface="Calibri"/>
              </a:rPr>
              <a:t>it('Service to test',()=&gt;{</a:t>
            </a:r>
            <a:endParaRPr lang="en-US" i="1">
              <a:latin typeface="Calibri"/>
              <a:cs typeface="Calibri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b="1" i="1">
                <a:latin typeface="Calibri"/>
                <a:cs typeface="Calibri"/>
              </a:rPr>
              <a:t>component['realService'] = new MockKOService as unknown as RealService;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i="1">
                <a:latin typeface="Calibri"/>
                <a:cs typeface="Calibri"/>
              </a:rPr>
              <a:t>...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800" i="1">
                <a:latin typeface="Calibri"/>
                <a:cs typeface="Calibri"/>
              </a:rPr>
              <a:t>})</a:t>
            </a:r>
          </a:p>
          <a:p>
            <a:pPr>
              <a:lnSpc>
                <a:spcPct val="120000"/>
              </a:lnSpc>
            </a:pPr>
            <a:r>
              <a:rPr lang="en-US" sz="2800">
                <a:latin typeface="Calibri"/>
                <a:cs typeface="Calibri"/>
              </a:rPr>
              <a:t>Questo presuppone che nel constructor del componente, ovviamente, il servizio sia definito come:</a:t>
            </a:r>
          </a:p>
          <a:p>
            <a:pPr>
              <a:lnSpc>
                <a:spcPct val="120000"/>
              </a:lnSpc>
            </a:pPr>
            <a:r>
              <a:rPr lang="en-US" sz="2800" i="1">
                <a:latin typeface="Calibri"/>
                <a:cs typeface="Calibri"/>
              </a:rPr>
              <a:t>Constructor(private realService: RealService) {};</a:t>
            </a:r>
          </a:p>
        </p:txBody>
      </p:sp>
    </p:spTree>
    <p:extLst>
      <p:ext uri="{BB962C8B-B14F-4D97-AF65-F5344CB8AC3E}">
        <p14:creationId xmlns:p14="http://schemas.microsoft.com/office/powerpoint/2010/main" val="977180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E850-08DE-47C5-8356-BBF3843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Jasmine Spies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4732-CFFC-4052-8A4D-90ACFA8C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Jasmine offre dei tool chiamati "spie" per inserirsi in mezzo a un flusso di chiamata di un metodo ed, eventualmente, modificarne il comportamento.</a:t>
            </a:r>
          </a:p>
          <a:p>
            <a:r>
              <a:rPr lang="en-US" sz="2800" b="1">
                <a:cs typeface="Calibri"/>
              </a:rPr>
              <a:t>jasmine.createSpyObject("nomeClasse", {[...metodi]}, {[...proprietà]})</a:t>
            </a:r>
            <a:r>
              <a:rPr lang="en-US" sz="2800">
                <a:cs typeface="Calibri"/>
              </a:rPr>
              <a:t> - si usa poco, serve per ricreare classi intere mockate, ci sono spesso modi migliori per farlo (lo vedremo).</a:t>
            </a:r>
          </a:p>
          <a:p>
            <a:r>
              <a:rPr lang="en-US" sz="2800" b="1">
                <a:cs typeface="Calibri"/>
              </a:rPr>
              <a:t>spyOn(nomeClasse, 'metodo')</a:t>
            </a:r>
            <a:r>
              <a:rPr lang="en-US" sz="2800">
                <a:cs typeface="Calibri"/>
              </a:rPr>
              <a:t> - si aggancia a tutte le chiamate a quel determinato metodo. </a:t>
            </a:r>
            <a:r>
              <a:rPr lang="en-US" sz="2800" b="1">
                <a:cs typeface="Calibri"/>
              </a:rPr>
              <a:t>Di default ritorna void</a:t>
            </a:r>
            <a:r>
              <a:rPr lang="en-US" sz="2800">
                <a:cs typeface="Calibri"/>
              </a:rPr>
              <a:t> (vedi color-card.component.spec.ts).</a:t>
            </a:r>
          </a:p>
          <a:p>
            <a:r>
              <a:rPr lang="en-US" sz="2800" b="1">
                <a:cs typeface="Calibri"/>
              </a:rPr>
              <a:t>spyOnProperty(nomeClasse, 'proprietà')</a:t>
            </a:r>
            <a:r>
              <a:rPr lang="en-US" sz="2800">
                <a:cs typeface="Calibri"/>
              </a:rPr>
              <a:t> - come spyOn ma per le proprietà</a:t>
            </a:r>
          </a:p>
        </p:txBody>
      </p:sp>
    </p:spTree>
    <p:extLst>
      <p:ext uri="{BB962C8B-B14F-4D97-AF65-F5344CB8AC3E}">
        <p14:creationId xmlns:p14="http://schemas.microsoft.com/office/powerpoint/2010/main" val="214938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7F5A-CFE7-430C-91FE-96514B0A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cs typeface="Calibri"/>
              </a:rPr>
              <a:t>spyOn()/spyOnProperty() e output customizzati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4DD3-3E9E-486D-98C4-B2E9BF2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In </a:t>
            </a:r>
            <a:r>
              <a:rPr lang="en-US" sz="2800" dirty="0" err="1">
                <a:ea typeface="+mn-lt"/>
                <a:cs typeface="+mn-lt"/>
              </a:rPr>
              <a:t>concatenazione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spyOn</a:t>
            </a:r>
            <a:r>
              <a:rPr lang="en-US" sz="2800" dirty="0">
                <a:ea typeface="+mn-lt"/>
                <a:cs typeface="+mn-lt"/>
              </a:rPr>
              <a:t>() </a:t>
            </a:r>
            <a:r>
              <a:rPr lang="en-US" sz="2800" dirty="0" err="1">
                <a:ea typeface="+mn-lt"/>
                <a:cs typeface="+mn-lt"/>
              </a:rPr>
              <a:t>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può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aggiungere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logica</a:t>
            </a:r>
            <a:r>
              <a:rPr lang="en-US" sz="2800" dirty="0">
                <a:ea typeface="+mn-lt"/>
                <a:cs typeface="+mn-lt"/>
              </a:rPr>
              <a:t> per </a:t>
            </a:r>
            <a:r>
              <a:rPr lang="en-US" sz="2800" dirty="0" err="1">
                <a:ea typeface="+mn-lt"/>
                <a:cs typeface="+mn-lt"/>
              </a:rPr>
              <a:t>modificarne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l'output</a:t>
            </a:r>
            <a:r>
              <a:rPr lang="en-US" sz="2800" dirty="0">
                <a:ea typeface="+mn-lt"/>
                <a:cs typeface="+mn-lt"/>
              </a:rPr>
              <a:t>:</a:t>
            </a:r>
          </a:p>
          <a:p>
            <a:r>
              <a:rPr lang="en-US" sz="2800" b="1" dirty="0">
                <a:cs typeface="Calibri"/>
              </a:rPr>
              <a:t>.</a:t>
            </a:r>
            <a:r>
              <a:rPr lang="en-US" sz="2800" b="1" dirty="0" err="1">
                <a:cs typeface="Calibri"/>
              </a:rPr>
              <a:t>and.callThrough</a:t>
            </a:r>
            <a:r>
              <a:rPr lang="en-US" sz="2800" b="1" dirty="0">
                <a:cs typeface="Calibri"/>
              </a:rPr>
              <a:t>()</a:t>
            </a:r>
            <a:r>
              <a:rPr lang="en-US" sz="2800" dirty="0">
                <a:cs typeface="Calibri"/>
              </a:rPr>
              <a:t> - </a:t>
            </a:r>
            <a:r>
              <a:rPr lang="en-US" sz="2800" dirty="0" err="1">
                <a:cs typeface="Calibri"/>
              </a:rPr>
              <a:t>chiama</a:t>
            </a:r>
            <a:r>
              <a:rPr lang="en-US" sz="2800" dirty="0">
                <a:cs typeface="Calibri"/>
              </a:rPr>
              <a:t> il </a:t>
            </a:r>
            <a:r>
              <a:rPr lang="en-US" sz="2800" dirty="0" err="1">
                <a:cs typeface="Calibri"/>
              </a:rPr>
              <a:t>metodo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vero</a:t>
            </a:r>
            <a:r>
              <a:rPr lang="en-US" sz="2800" dirty="0">
                <a:cs typeface="Calibri"/>
              </a:rPr>
              <a:t> (</a:t>
            </a:r>
            <a:r>
              <a:rPr lang="en-US" sz="2800" dirty="0" err="1">
                <a:cs typeface="Calibri"/>
              </a:rPr>
              <a:t>si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usa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quando</a:t>
            </a:r>
            <a:r>
              <a:rPr lang="en-US" sz="2800" dirty="0">
                <a:cs typeface="Calibri"/>
              </a:rPr>
              <a:t> è un </a:t>
            </a:r>
            <a:r>
              <a:rPr lang="en-US" sz="2800" dirty="0" err="1">
                <a:cs typeface="Calibri"/>
              </a:rPr>
              <a:t>metodo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interno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alla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classe</a:t>
            </a:r>
            <a:r>
              <a:rPr lang="en-US" sz="2800" dirty="0">
                <a:cs typeface="Calibri"/>
              </a:rPr>
              <a:t> da </a:t>
            </a:r>
            <a:r>
              <a:rPr lang="en-US" sz="2800" dirty="0" err="1">
                <a:cs typeface="Calibri"/>
              </a:rPr>
              <a:t>testare</a:t>
            </a:r>
            <a:r>
              <a:rPr lang="en-US" sz="2800" dirty="0">
                <a:cs typeface="Calibri"/>
              </a:rPr>
              <a:t> o </a:t>
            </a:r>
            <a:r>
              <a:rPr lang="en-US" sz="2800" dirty="0" err="1">
                <a:cs typeface="Calibri"/>
              </a:rPr>
              <a:t>metodi</a:t>
            </a:r>
            <a:r>
              <a:rPr lang="en-US" sz="2800" dirty="0">
                <a:cs typeface="Calibri"/>
              </a:rPr>
              <a:t> di moduli di angular, ad </a:t>
            </a:r>
            <a:r>
              <a:rPr lang="en-US" sz="2800" dirty="0" err="1">
                <a:cs typeface="Calibri"/>
              </a:rPr>
              <a:t>esemepio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nelle</a:t>
            </a:r>
            <a:r>
              <a:rPr lang="en-US" sz="2800" dirty="0">
                <a:cs typeface="Calibri"/>
              </a:rPr>
              <a:t> form, </a:t>
            </a:r>
            <a:r>
              <a:rPr lang="en-US" sz="2800" dirty="0" err="1">
                <a:cs typeface="Calibri"/>
              </a:rPr>
              <a:t>vedi</a:t>
            </a:r>
            <a:r>
              <a:rPr lang="en-US" sz="2800" dirty="0">
                <a:cs typeface="Calibri"/>
              </a:rPr>
              <a:t> color-</a:t>
            </a:r>
            <a:r>
              <a:rPr lang="en-US" sz="2800" dirty="0" err="1">
                <a:cs typeface="Calibri"/>
              </a:rPr>
              <a:t>list.resolver.spec.ts</a:t>
            </a:r>
            <a:r>
              <a:rPr lang="en-US" sz="2800" dirty="0">
                <a:cs typeface="Calibri"/>
              </a:rPr>
              <a:t>)</a:t>
            </a:r>
          </a:p>
          <a:p>
            <a:r>
              <a:rPr lang="en-US" sz="2800" b="1" dirty="0">
                <a:cs typeface="Calibri"/>
              </a:rPr>
              <a:t>.</a:t>
            </a:r>
            <a:r>
              <a:rPr lang="en-US" sz="2800" b="1" dirty="0" err="1">
                <a:cs typeface="Calibri"/>
              </a:rPr>
              <a:t>and.callFake</a:t>
            </a:r>
            <a:r>
              <a:rPr lang="en-US" sz="2800" b="1" dirty="0">
                <a:cs typeface="Calibri"/>
              </a:rPr>
              <a:t>(()=&gt;{...})</a:t>
            </a:r>
            <a:r>
              <a:rPr lang="en-US" sz="2800" dirty="0">
                <a:cs typeface="Calibri"/>
              </a:rPr>
              <a:t> - </a:t>
            </a:r>
            <a:r>
              <a:rPr lang="en-US" sz="2800" dirty="0" err="1">
                <a:cs typeface="Calibri"/>
              </a:rPr>
              <a:t>chiama</a:t>
            </a:r>
            <a:r>
              <a:rPr lang="en-US" sz="2800" dirty="0">
                <a:cs typeface="Calibri"/>
              </a:rPr>
              <a:t> una </a:t>
            </a:r>
            <a:r>
              <a:rPr lang="en-US" sz="2800" dirty="0" err="1">
                <a:cs typeface="Calibri"/>
              </a:rPr>
              <a:t>funzione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mockata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decisa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sul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momento</a:t>
            </a:r>
            <a:endParaRPr lang="en-US" sz="2800" dirty="0">
              <a:cs typeface="Calibri"/>
            </a:endParaRPr>
          </a:p>
          <a:p>
            <a:r>
              <a:rPr lang="en-US" sz="2800" b="1" dirty="0">
                <a:cs typeface="Calibri"/>
              </a:rPr>
              <a:t>.</a:t>
            </a:r>
            <a:r>
              <a:rPr lang="en-US" sz="2800" b="1" dirty="0" err="1">
                <a:cs typeface="Calibri"/>
              </a:rPr>
              <a:t>and.returnValue</a:t>
            </a:r>
            <a:r>
              <a:rPr lang="en-US" sz="2800" b="1" dirty="0">
                <a:cs typeface="Calibri"/>
              </a:rPr>
              <a:t>(...)</a:t>
            </a:r>
            <a:r>
              <a:rPr lang="en-US" sz="2800" dirty="0">
                <a:cs typeface="Calibri"/>
              </a:rPr>
              <a:t> - forza il return value (</a:t>
            </a:r>
            <a:r>
              <a:rPr lang="en-US" sz="2800" dirty="0" err="1">
                <a:cs typeface="Calibri"/>
              </a:rPr>
              <a:t>vedi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home.component.spec.ts</a:t>
            </a:r>
            <a:r>
              <a:rPr lang="en-US" sz="2800" dirty="0">
                <a:cs typeface="Calibri"/>
              </a:rPr>
              <a:t>)</a:t>
            </a:r>
          </a:p>
          <a:p>
            <a:r>
              <a:rPr lang="en-US" sz="2800" b="1" dirty="0">
                <a:cs typeface="Calibri"/>
              </a:rPr>
              <a:t>.</a:t>
            </a:r>
            <a:r>
              <a:rPr lang="en-US" sz="2800" b="1" dirty="0" err="1">
                <a:cs typeface="Calibri"/>
              </a:rPr>
              <a:t>and.throwError</a:t>
            </a:r>
            <a:r>
              <a:rPr lang="en-US" sz="2800" b="1" dirty="0">
                <a:cs typeface="Calibri"/>
              </a:rPr>
              <a:t>(…)</a:t>
            </a:r>
            <a:r>
              <a:rPr lang="en-US" sz="2800" dirty="0">
                <a:cs typeface="Calibri"/>
              </a:rPr>
              <a:t> - utile per </a:t>
            </a:r>
            <a:r>
              <a:rPr lang="en-US" sz="2800" dirty="0" err="1">
                <a:cs typeface="Calibri"/>
              </a:rPr>
              <a:t>generare</a:t>
            </a:r>
            <a:r>
              <a:rPr lang="en-US" sz="2800" dirty="0">
                <a:cs typeface="Calibri"/>
              </a:rPr>
              <a:t> Fault ed </a:t>
            </a:r>
            <a:r>
              <a:rPr lang="en-US" sz="2800" dirty="0" err="1">
                <a:cs typeface="Calibri"/>
              </a:rPr>
              <a:t>eccezioni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204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0CF8-9B00-440B-94C1-7EBE2E79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cs typeface="Calibri"/>
              </a:rPr>
              <a:t>RouterTestingModule</a:t>
            </a: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48B6-D94D-46B8-B453-5F13F515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Un'implementazione del modulo di rotte di Angular specifica per i Test che mette a disposizione la possibilità di usare delle spie per controllare il comportamento di chiamate al Router.</a:t>
            </a:r>
          </a:p>
          <a:p>
            <a:r>
              <a:rPr lang="en-US" sz="2800">
                <a:cs typeface="Calibri"/>
              </a:rPr>
              <a:t>Si collega a servizi mockati di </a:t>
            </a:r>
            <a:r>
              <a:rPr lang="en-US" sz="2800" i="1">
                <a:cs typeface="Calibri"/>
              </a:rPr>
              <a:t>Location </a:t>
            </a:r>
            <a:r>
              <a:rPr lang="en-US" sz="2800">
                <a:cs typeface="Calibri"/>
              </a:rPr>
              <a:t>(</a:t>
            </a:r>
            <a:r>
              <a:rPr lang="en-US" sz="2800" i="1">
                <a:cs typeface="Calibri"/>
              </a:rPr>
              <a:t>SpyLocation</a:t>
            </a:r>
            <a:r>
              <a:rPr lang="en-US" sz="2800">
                <a:cs typeface="Calibri"/>
              </a:rPr>
              <a:t>) e </a:t>
            </a:r>
            <a:r>
              <a:rPr lang="en-US" sz="2800" i="1">
                <a:cs typeface="Calibri"/>
              </a:rPr>
              <a:t>LocationStrategy </a:t>
            </a:r>
            <a:r>
              <a:rPr lang="en-US" sz="2800">
                <a:cs typeface="Calibri"/>
              </a:rPr>
              <a:t>(</a:t>
            </a:r>
            <a:r>
              <a:rPr lang="en-US" sz="2800" i="1">
                <a:cs typeface="Calibri"/>
              </a:rPr>
              <a:t>MockLocationStrategy</a:t>
            </a:r>
            <a:r>
              <a:rPr lang="en-US" sz="2800">
                <a:cs typeface="Calibri"/>
              </a:rPr>
              <a:t>) in automatico per testare meglio eventuali </a:t>
            </a:r>
            <a:r>
              <a:rPr lang="en-US" sz="2800" i="1">
                <a:cs typeface="Calibri"/>
              </a:rPr>
              <a:t>RouterLink </a:t>
            </a:r>
            <a:r>
              <a:rPr lang="en-US" sz="2800">
                <a:cs typeface="Calibri"/>
              </a:rPr>
              <a:t>nel codice.</a:t>
            </a:r>
          </a:p>
        </p:txBody>
      </p:sp>
    </p:spTree>
    <p:extLst>
      <p:ext uri="{BB962C8B-B14F-4D97-AF65-F5344CB8AC3E}">
        <p14:creationId xmlns:p14="http://schemas.microsoft.com/office/powerpoint/2010/main" val="317603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6E56-AF04-4332-9AB7-C248130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Asincroni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CA2E-1F77-4C56-9CFB-4DACAE7B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cs typeface="Calibri"/>
              </a:rPr>
              <a:t>Sono tutti i Test che contengono almeno una chiamata che effettua una </a:t>
            </a:r>
            <a:r>
              <a:rPr lang="en-US" i="1">
                <a:cs typeface="Calibri"/>
              </a:rPr>
              <a:t>microTask </a:t>
            </a:r>
            <a:r>
              <a:rPr lang="en-US">
                <a:cs typeface="Calibri"/>
              </a:rPr>
              <a:t>o una </a:t>
            </a:r>
            <a:r>
              <a:rPr lang="en-US" i="1">
                <a:cs typeface="Calibri"/>
              </a:rPr>
              <a:t>Task </a:t>
            </a:r>
            <a:r>
              <a:rPr lang="en-US">
                <a:cs typeface="Calibri"/>
              </a:rPr>
              <a:t>asincrona in Angular.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microTask</a:t>
            </a:r>
            <a:r>
              <a:rPr lang="en-US">
                <a:cs typeface="Calibri"/>
              </a:rPr>
              <a:t>: già presente in Javascript, sono tutte quelle azioni asincrone che richiedono che lo stack di azioni Javascript sia vuoto prima di eseguire la propria callback (es: metodi con return type di </a:t>
            </a:r>
            <a:r>
              <a:rPr lang="en-US" i="1">
                <a:cs typeface="Calibri"/>
              </a:rPr>
              <a:t>Observable&lt;&gt;</a:t>
            </a:r>
            <a:r>
              <a:rPr lang="en-US">
                <a:cs typeface="Calibri"/>
              </a:rPr>
              <a:t> o </a:t>
            </a:r>
            <a:r>
              <a:rPr lang="en-US" i="1">
                <a:cs typeface="Calibri"/>
              </a:rPr>
              <a:t>Promise&lt;&gt;</a:t>
            </a:r>
            <a:r>
              <a:rPr lang="en-US">
                <a:cs typeface="Calibri"/>
              </a:rPr>
              <a:t>, animazioni delegate al browser tipo caroselli, etc.)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Task</a:t>
            </a:r>
            <a:r>
              <a:rPr lang="en-US">
                <a:cs typeface="Calibri"/>
              </a:rPr>
              <a:t>: tutte le azioni asincrone che vengono innescate dai normali processi di Javascript (import di un altro file, </a:t>
            </a:r>
            <a:r>
              <a:rPr lang="en-US" i="1">
                <a:cs typeface="Calibri"/>
              </a:rPr>
              <a:t>setTimeout/setInterval</a:t>
            </a:r>
            <a:r>
              <a:rPr lang="en-US">
                <a:cs typeface="Calibri"/>
              </a:rPr>
              <a:t>, </a:t>
            </a:r>
            <a:r>
              <a:rPr lang="en-US" i="1">
                <a:cs typeface="Calibri"/>
              </a:rPr>
              <a:t>eventHandlers</a:t>
            </a:r>
            <a:r>
              <a:rPr lang="en-US">
                <a:cs typeface="Calibri"/>
              </a:rPr>
              <a:t>, etc.)</a:t>
            </a:r>
          </a:p>
          <a:p>
            <a:r>
              <a:rPr lang="en-US">
                <a:cs typeface="Calibri"/>
              </a:rPr>
              <a:t>Da qui il motivo per cui la sezione </a:t>
            </a:r>
            <a:r>
              <a:rPr lang="en-US" i="1">
                <a:cs typeface="Calibri"/>
              </a:rPr>
              <a:t>beforeEach()</a:t>
            </a:r>
            <a:r>
              <a:rPr lang="en-US">
                <a:cs typeface="Calibri"/>
              </a:rPr>
              <a:t> con la creazione della classe da testare sia asincrona (usando </a:t>
            </a:r>
            <a:r>
              <a:rPr lang="en-US" i="1">
                <a:cs typeface="Calibri"/>
              </a:rPr>
              <a:t>async</a:t>
            </a:r>
            <a:r>
              <a:rPr lang="en-US">
                <a:cs typeface="Calibri"/>
              </a:rPr>
              <a:t> di Javascript)</a:t>
            </a:r>
          </a:p>
        </p:txBody>
      </p:sp>
    </p:spTree>
    <p:extLst>
      <p:ext uri="{BB962C8B-B14F-4D97-AF65-F5344CB8AC3E}">
        <p14:creationId xmlns:p14="http://schemas.microsoft.com/office/powerpoint/2010/main" val="819630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6E56-AF04-4332-9AB7-C248130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Asincroni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CA2E-1F77-4C56-9CFB-4DACAE7B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>
                <a:cs typeface="Calibri"/>
              </a:rPr>
              <a:t>Problema</a:t>
            </a:r>
            <a:r>
              <a:rPr lang="en-US">
                <a:cs typeface="Calibri"/>
              </a:rPr>
              <a:t>: in un Test asincrono se non usiamo nessun accorgimento a riguardo possiamo trovare o che il Test dia successo (senza però aver eseguito tutto il codice che segue la funzionalità asincrona chiamata) o che dia errore anche se il Test è scritto correttamente (ad esempio se ho 2 tab in un componente, navigo sull'altra tab e mi aspetto che sia visibile l'HTML del nuovo tab, oppure il Test dà timeout su una chiamata HTTP)</a:t>
            </a:r>
          </a:p>
          <a:p>
            <a:r>
              <a:rPr lang="en-US" b="1">
                <a:cs typeface="Calibri"/>
              </a:rPr>
              <a:t>Perché accade?</a:t>
            </a:r>
          </a:p>
          <a:p>
            <a:r>
              <a:rPr lang="en-US">
                <a:cs typeface="Calibri"/>
              </a:rPr>
              <a:t>Nel primo caso il test effettua il return statement senza aspettare la risposta della </a:t>
            </a:r>
            <a:r>
              <a:rPr lang="en-US" i="1">
                <a:cs typeface="Calibri"/>
              </a:rPr>
              <a:t>task </a:t>
            </a:r>
            <a:r>
              <a:rPr lang="en-US">
                <a:cs typeface="Calibri"/>
              </a:rPr>
              <a:t>asincrona e quindi non esegue neanche tutte le righe di codice successive.</a:t>
            </a:r>
          </a:p>
          <a:p>
            <a:r>
              <a:rPr lang="en-US">
                <a:cs typeface="Calibri"/>
              </a:rPr>
              <a:t>Nel secondo, specialmente su alcuni tipi di </a:t>
            </a:r>
            <a:r>
              <a:rPr lang="en-US" i="1">
                <a:cs typeface="Calibri"/>
              </a:rPr>
              <a:t>microTask</a:t>
            </a:r>
            <a:r>
              <a:rPr lang="en-US">
                <a:cs typeface="Calibri"/>
              </a:rPr>
              <a:t>, il codice successivo viene eseguito ma prima che avvengano i cambiamenti sul template dati dal </a:t>
            </a:r>
            <a:r>
              <a:rPr lang="en-US" i="1">
                <a:cs typeface="Calibri"/>
              </a:rPr>
              <a:t>microTask </a:t>
            </a:r>
            <a:r>
              <a:rPr lang="en-US">
                <a:cs typeface="Calibri"/>
              </a:rPr>
              <a:t>(e </a:t>
            </a:r>
            <a:r>
              <a:rPr lang="en-US" i="1">
                <a:cs typeface="Calibri"/>
              </a:rPr>
              <a:t>detectChanges </a:t>
            </a:r>
            <a:r>
              <a:rPr lang="en-US">
                <a:cs typeface="Calibri"/>
              </a:rPr>
              <a:t>non risolve il problema).</a:t>
            </a:r>
          </a:p>
        </p:txBody>
      </p:sp>
    </p:spTree>
    <p:extLst>
      <p:ext uri="{BB962C8B-B14F-4D97-AF65-F5344CB8AC3E}">
        <p14:creationId xmlns:p14="http://schemas.microsoft.com/office/powerpoint/2010/main" val="360904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6E56-AF04-4332-9AB7-C248130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Asincroni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CA2E-1F77-4C56-9CFB-4DACAE7B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Diverse soluzioni per casi diversi:</a:t>
            </a:r>
            <a:endParaRPr lang="en-US" b="1">
              <a:cs typeface="Calibri"/>
            </a:endParaRP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doneFn</a:t>
            </a:r>
            <a:r>
              <a:rPr lang="en-US">
                <a:cs typeface="Calibri"/>
              </a:rPr>
              <a:t>: definita all'interno dei parametri del Test (stringa standard: </a:t>
            </a:r>
            <a:r>
              <a:rPr lang="en-US" i="1">
                <a:cs typeface="Calibri"/>
              </a:rPr>
              <a:t>done</a:t>
            </a:r>
            <a:r>
              <a:rPr lang="en-US">
                <a:cs typeface="Calibri"/>
              </a:rPr>
              <a:t>), va richiamata all'interno della parte che gestisce la callback asincrona (dentro </a:t>
            </a:r>
            <a:r>
              <a:rPr lang="en-US" i="1">
                <a:cs typeface="Calibri"/>
              </a:rPr>
              <a:t>then()/subscribe()</a:t>
            </a:r>
            <a:r>
              <a:rPr lang="en-US">
                <a:cs typeface="Calibri"/>
              </a:rPr>
              <a:t>, etc.), dopo tutti gli altri statement (ad esempio gli </a:t>
            </a:r>
            <a:r>
              <a:rPr lang="en-US" i="1">
                <a:cs typeface="Calibri"/>
              </a:rPr>
              <a:t>expect()</a:t>
            </a:r>
            <a:r>
              <a:rPr lang="en-US">
                <a:cs typeface="Calibri"/>
              </a:rPr>
              <a:t>).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fakeAsync</a:t>
            </a:r>
            <a:r>
              <a:rPr lang="en-US">
                <a:cs typeface="Calibri"/>
              </a:rPr>
              <a:t>: wrappa tutta la definizione della funzione di Test e definisce una zona di Angular dove lo sviluppatore ha speciale controllo sulla gestione delle chiamate asincrone con dei metodi speciali:</a:t>
            </a:r>
          </a:p>
          <a:p>
            <a:pPr marL="1143000" lvl="1">
              <a:spcAft>
                <a:spcPts val="1800"/>
              </a:spcAft>
            </a:pPr>
            <a:r>
              <a:rPr lang="en-US" b="1">
                <a:cs typeface="Calibri"/>
              </a:rPr>
              <a:t>flushMicroTasks()</a:t>
            </a:r>
            <a:r>
              <a:rPr lang="en-US">
                <a:cs typeface="Calibri"/>
              </a:rPr>
              <a:t>: aspetta la fine dell'esecuzione di tutte le </a:t>
            </a:r>
            <a:r>
              <a:rPr lang="en-US" i="1">
                <a:cs typeface="Calibri"/>
              </a:rPr>
              <a:t>microTask </a:t>
            </a:r>
            <a:r>
              <a:rPr lang="en-US">
                <a:cs typeface="Calibri"/>
              </a:rPr>
              <a:t>asincrone (utile per aspettare la fine di un'animazione del Browser o una chiamata asincrona a un servizio)</a:t>
            </a:r>
          </a:p>
          <a:p>
            <a:pPr marL="1143000" lvl="1"/>
            <a:r>
              <a:rPr lang="en-US" b="1">
                <a:cs typeface="Calibri"/>
              </a:rPr>
              <a:t>tick(ms: number)</a:t>
            </a:r>
            <a:r>
              <a:rPr lang="en-US">
                <a:cs typeface="Calibri"/>
              </a:rPr>
              <a:t>: aspetta esattamente ms millisecondi prima di proseguire (utile per le Task con tempo di esecuzione noto, ad esempio i </a:t>
            </a:r>
            <a:r>
              <a:rPr lang="en-US" i="1">
                <a:cs typeface="Calibri"/>
              </a:rPr>
              <a:t>setTimeout</a:t>
            </a:r>
            <a:r>
              <a:rPr lang="en-US">
                <a:cs typeface="Calibri"/>
              </a:rPr>
              <a:t>)</a:t>
            </a:r>
          </a:p>
          <a:p>
            <a:pPr marL="1143000" lvl="1"/>
            <a:r>
              <a:rPr lang="en-US" b="1">
                <a:cs typeface="Calibri"/>
              </a:rPr>
              <a:t>flush()</a:t>
            </a:r>
            <a:r>
              <a:rPr lang="en-US">
                <a:cs typeface="Calibri"/>
              </a:rPr>
              <a:t>: come </a:t>
            </a:r>
            <a:r>
              <a:rPr lang="en-US" i="1">
                <a:cs typeface="Calibri"/>
              </a:rPr>
              <a:t>flushMicroTasks()</a:t>
            </a:r>
            <a:r>
              <a:rPr lang="en-US">
                <a:cs typeface="Calibri"/>
              </a:rPr>
              <a:t> ma aspetta anche la fine delle Task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53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7A44-B1E0-464B-80E2-A702C6C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Software Testing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44A0-FF9B-43B8-A002-FA6E9A81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800"/>
              <a:t>La maggior parte dei parametri della software </a:t>
            </a:r>
            <a:r>
              <a:rPr lang="it-IT" sz="2800" err="1"/>
              <a:t>quality</a:t>
            </a:r>
            <a:r>
              <a:rPr lang="it-IT" sz="2800"/>
              <a:t> è quantificabile almeno in parte dall’uso di test. </a:t>
            </a:r>
            <a:endParaRPr lang="it-IT" sz="2800">
              <a:cs typeface="Calibri"/>
            </a:endParaRPr>
          </a:p>
          <a:p>
            <a:r>
              <a:rPr lang="it-IT" sz="2800" b="1"/>
              <a:t>Il singolo test è un procedimento definito e ripetibile atto a verificare uno o più parametri della software </a:t>
            </a:r>
            <a:r>
              <a:rPr lang="it-IT" sz="2800" b="1" err="1"/>
              <a:t>quality</a:t>
            </a:r>
            <a:r>
              <a:rPr lang="it-IT" sz="2800" b="1"/>
              <a:t> secondo situazioni e valori iniziali predefiniti, relativamente a una porzione specifica del software stesso.</a:t>
            </a:r>
            <a:endParaRPr lang="it-IT" sz="2800" b="1">
              <a:cs typeface="Calibri"/>
            </a:endParaRPr>
          </a:p>
          <a:p>
            <a:r>
              <a:rPr lang="it-IT" sz="2800"/>
              <a:t>Il software testing è quindi un processo necessario nel ciclo di vita di qualsiasi software per garantirne un sottoinsieme ragionevole di parametri della software </a:t>
            </a:r>
            <a:r>
              <a:rPr lang="it-IT" sz="2800" err="1"/>
              <a:t>quality</a:t>
            </a:r>
            <a:r>
              <a:rPr lang="it-IT" sz="2800"/>
              <a:t>.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76607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6E56-AF04-4332-9AB7-C248130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Asincroni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CA2E-1F77-4C56-9CFB-4DACAE7B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Calibri"/>
              </a:rPr>
              <a:t>Diverse soluzioni per casi diversi:</a:t>
            </a:r>
            <a:endParaRPr lang="en-US" sz="2400" b="1">
              <a:cs typeface="Calibri"/>
            </a:endParaRPr>
          </a:p>
          <a:p>
            <a:pPr marL="457200" indent="-457200">
              <a:buChar char="•"/>
            </a:pPr>
            <a:r>
              <a:rPr lang="en-US" sz="2400" b="1">
                <a:cs typeface="Calibri"/>
              </a:rPr>
              <a:t>waitForAsync</a:t>
            </a:r>
            <a:r>
              <a:rPr lang="en-US" sz="2400">
                <a:cs typeface="Calibri"/>
              </a:rPr>
              <a:t>: come la precedente crea una zona di Angular che wrappa la definizione della funzione di Test (nelle vecchie versioni si chiama semplicemente </a:t>
            </a:r>
            <a:r>
              <a:rPr lang="en-US" sz="2400" i="1">
                <a:cs typeface="Calibri"/>
              </a:rPr>
              <a:t>async</a:t>
            </a:r>
            <a:r>
              <a:rPr lang="en-US" sz="2400">
                <a:cs typeface="Calibri"/>
              </a:rPr>
              <a:t>), è la zona che al suo interno permette vere e proprie chiamate HTTP. In questa zona si può utilizzare </a:t>
            </a:r>
            <a:r>
              <a:rPr lang="en-US" sz="2400" b="1">
                <a:cs typeface="Calibri"/>
              </a:rPr>
              <a:t>fixture.whenStable().then(() =&gt; {})</a:t>
            </a:r>
            <a:r>
              <a:rPr lang="en-US" sz="2400">
                <a:cs typeface="Calibri"/>
              </a:rPr>
              <a:t> per poi al suo interno mettere tutti gli statement che dipendono dal risultato di callback di tutte le chiamate asincrone all'interno del test</a:t>
            </a:r>
          </a:p>
          <a:p>
            <a:pPr marL="457200" indent="-457200">
              <a:buChar char="•"/>
            </a:pPr>
            <a:r>
              <a:rPr lang="en-US" sz="2400" b="1">
                <a:cs typeface="Calibri"/>
              </a:rPr>
              <a:t>async </a:t>
            </a:r>
            <a:r>
              <a:rPr lang="en-US" sz="2400">
                <a:cs typeface="Calibri"/>
              </a:rPr>
              <a:t>(di Javascript): se si volesse usare qualcosa di simile a </a:t>
            </a:r>
            <a:r>
              <a:rPr lang="en-US" sz="2400" i="1">
                <a:cs typeface="Calibri"/>
              </a:rPr>
              <a:t>waitForAsync </a:t>
            </a:r>
            <a:r>
              <a:rPr lang="en-US" sz="2400">
                <a:cs typeface="Calibri"/>
              </a:rPr>
              <a:t>ma si volesse più controllo e granularità sulla gestione di chiamate asincrone (magari multiple), si può usare il sistema di funzione asincrona di Javascript con la keyword </a:t>
            </a:r>
            <a:r>
              <a:rPr lang="en-US" sz="2400" b="1">
                <a:cs typeface="Calibri"/>
              </a:rPr>
              <a:t>await </a:t>
            </a:r>
            <a:r>
              <a:rPr lang="en-US" sz="2400">
                <a:cs typeface="Calibri"/>
              </a:rPr>
              <a:t>prima di ogni singolo statement asincrono nell'esecuzione del test.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87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AFD3-8046-436F-BEED-605576A3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HTTPClientTestingModule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828F-7EEE-4205-A369-37DA45A8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Per testare le chiamate HTTP, Angular mette a disposizione </a:t>
            </a:r>
            <a:r>
              <a:rPr lang="en-US" sz="2800" err="1">
                <a:cs typeface="Calibri"/>
              </a:rPr>
              <a:t>questo</a:t>
            </a:r>
            <a:r>
              <a:rPr lang="en-US" sz="2800">
                <a:cs typeface="Calibri"/>
              </a:rPr>
              <a:t> modulo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al </a:t>
            </a:r>
            <a:r>
              <a:rPr lang="en-US" sz="2800" err="1">
                <a:cs typeface="Calibri"/>
              </a:rPr>
              <a:t>suo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interno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contiene</a:t>
            </a:r>
            <a:r>
              <a:rPr lang="en-US" sz="2800">
                <a:cs typeface="Calibri"/>
              </a:rPr>
              <a:t> un </a:t>
            </a:r>
            <a:r>
              <a:rPr lang="en-US" sz="2800" b="1" err="1">
                <a:cs typeface="Calibri"/>
              </a:rPr>
              <a:t>HTTPTestingController</a:t>
            </a:r>
            <a:r>
              <a:rPr lang="en-US" sz="2800" b="1">
                <a:cs typeface="Calibri"/>
              </a:rPr>
              <a:t>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fornisce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funzionalità</a:t>
            </a:r>
            <a:r>
              <a:rPr lang="en-US" sz="2800">
                <a:cs typeface="Calibri"/>
              </a:rPr>
              <a:t> per verificare che la classe chiami </a:t>
            </a:r>
            <a:r>
              <a:rPr lang="en-US" sz="2800" err="1">
                <a:cs typeface="Calibri"/>
              </a:rPr>
              <a:t>effettivamente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quello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ci </a:t>
            </a:r>
            <a:r>
              <a:rPr lang="en-US" sz="2800" err="1">
                <a:cs typeface="Calibri"/>
              </a:rPr>
              <a:t>aspettiamo</a:t>
            </a:r>
            <a:r>
              <a:rPr lang="en-US" sz="2800">
                <a:cs typeface="Calibri"/>
              </a:rPr>
              <a:t> (come </a:t>
            </a:r>
            <a:r>
              <a:rPr lang="en-US" sz="2800" err="1">
                <a:cs typeface="Calibri"/>
              </a:rPr>
              <a:t>qualsiasi</a:t>
            </a:r>
            <a:r>
              <a:rPr lang="en-US" sz="2800">
                <a:cs typeface="Calibri"/>
              </a:rPr>
              <a:t> mock di API):</a:t>
            </a:r>
            <a:endParaRPr lang="en-US">
              <a:cs typeface="Calibri"/>
            </a:endParaRPr>
          </a:p>
          <a:p>
            <a:pPr marL="457200" indent="-457200">
              <a:buChar char="•"/>
            </a:pPr>
            <a:r>
              <a:rPr lang="en-US" sz="2800" b="1">
                <a:cs typeface="Calibri"/>
              </a:rPr>
              <a:t>match(string)</a:t>
            </a:r>
            <a:r>
              <a:rPr lang="en-US" sz="2800">
                <a:cs typeface="Calibri"/>
              </a:rPr>
              <a:t>: </a:t>
            </a:r>
            <a:r>
              <a:rPr lang="en-US" sz="2800" err="1">
                <a:cs typeface="Calibri"/>
              </a:rPr>
              <a:t>controlla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che</a:t>
            </a:r>
            <a:r>
              <a:rPr lang="en-US" sz="2800">
                <a:cs typeface="Calibri"/>
              </a:rPr>
              <a:t> la </a:t>
            </a:r>
            <a:r>
              <a:rPr lang="en-US" sz="2800" err="1">
                <a:cs typeface="Calibri"/>
              </a:rPr>
              <a:t>richiesta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combaci</a:t>
            </a:r>
            <a:r>
              <a:rPr lang="en-US" sz="2800">
                <a:cs typeface="Calibri"/>
              </a:rPr>
              <a:t> </a:t>
            </a:r>
          </a:p>
          <a:p>
            <a:pPr marL="457200" indent="-457200">
              <a:buChar char="•"/>
            </a:pPr>
            <a:r>
              <a:rPr lang="en-US" sz="2800" b="1" err="1">
                <a:ea typeface="+mn-lt"/>
                <a:cs typeface="+mn-lt"/>
              </a:rPr>
              <a:t>expectNone</a:t>
            </a:r>
            <a:r>
              <a:rPr lang="en-US" sz="2800" b="1">
                <a:ea typeface="+mn-lt"/>
                <a:cs typeface="+mn-lt"/>
              </a:rPr>
              <a:t>(</a:t>
            </a:r>
            <a:r>
              <a:rPr lang="en-US" sz="2800" b="1" err="1">
                <a:ea typeface="+mn-lt"/>
                <a:cs typeface="+mn-lt"/>
              </a:rPr>
              <a:t>url</a:t>
            </a:r>
            <a:r>
              <a:rPr lang="en-US" sz="2800" b="1">
                <a:ea typeface="+mn-lt"/>
                <a:cs typeface="+mn-lt"/>
              </a:rPr>
              <a:t>)/</a:t>
            </a:r>
            <a:r>
              <a:rPr lang="en-US" sz="2800" b="1" err="1">
                <a:ea typeface="+mn-lt"/>
                <a:cs typeface="+mn-lt"/>
              </a:rPr>
              <a:t>expectOne</a:t>
            </a:r>
            <a:r>
              <a:rPr lang="en-US" sz="2800" b="1">
                <a:ea typeface="+mn-lt"/>
                <a:cs typeface="+mn-lt"/>
              </a:rPr>
              <a:t>(</a:t>
            </a:r>
            <a:r>
              <a:rPr lang="en-US" sz="2800" b="1" err="1">
                <a:ea typeface="+mn-lt"/>
                <a:cs typeface="+mn-lt"/>
              </a:rPr>
              <a:t>url</a:t>
            </a:r>
            <a:r>
              <a:rPr lang="en-US" sz="2800" b="1">
                <a:ea typeface="+mn-lt"/>
                <a:cs typeface="+mn-lt"/>
              </a:rPr>
              <a:t>)</a:t>
            </a:r>
            <a:r>
              <a:rPr lang="en-US" sz="2800">
                <a:ea typeface="+mn-lt"/>
                <a:cs typeface="+mn-lt"/>
              </a:rPr>
              <a:t>: </a:t>
            </a:r>
            <a:r>
              <a:rPr lang="en-US" sz="2800" err="1">
                <a:ea typeface="+mn-lt"/>
                <a:cs typeface="+mn-lt"/>
              </a:rPr>
              <a:t>controlla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che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siano</a:t>
            </a:r>
            <a:r>
              <a:rPr lang="en-US" sz="2800">
                <a:ea typeface="+mn-lt"/>
                <a:cs typeface="+mn-lt"/>
              </a:rPr>
              <a:t> state </a:t>
            </a:r>
            <a:r>
              <a:rPr lang="en-US" sz="2800" err="1">
                <a:ea typeface="+mn-lt"/>
                <a:cs typeface="+mn-lt"/>
              </a:rPr>
              <a:t>fatte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esattamente</a:t>
            </a:r>
            <a:r>
              <a:rPr lang="en-US" sz="2800">
                <a:ea typeface="+mn-lt"/>
                <a:cs typeface="+mn-lt"/>
              </a:rPr>
              <a:t> 0/1 </a:t>
            </a:r>
            <a:r>
              <a:rPr lang="en-US" sz="2800" err="1">
                <a:ea typeface="+mn-lt"/>
                <a:cs typeface="+mn-lt"/>
              </a:rPr>
              <a:t>richieste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all'URL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fornito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2800" b="1">
                <a:ea typeface="+mn-lt"/>
                <a:cs typeface="+mn-lt"/>
              </a:rPr>
              <a:t>verify()</a:t>
            </a:r>
            <a:r>
              <a:rPr lang="en-US" sz="2800">
                <a:ea typeface="+mn-lt"/>
                <a:cs typeface="+mn-lt"/>
              </a:rPr>
              <a:t>: </a:t>
            </a:r>
            <a:r>
              <a:rPr lang="en-US" sz="2800" err="1">
                <a:ea typeface="+mn-lt"/>
                <a:cs typeface="+mn-lt"/>
              </a:rPr>
              <a:t>controlla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che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tutte</a:t>
            </a:r>
            <a:r>
              <a:rPr lang="en-US" sz="2800">
                <a:ea typeface="+mn-lt"/>
                <a:cs typeface="+mn-lt"/>
              </a:rPr>
              <a:t> le </a:t>
            </a:r>
            <a:r>
              <a:rPr lang="en-US" sz="2800" err="1">
                <a:ea typeface="+mn-lt"/>
                <a:cs typeface="+mn-lt"/>
              </a:rPr>
              <a:t>richieste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possibili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siano</a:t>
            </a:r>
            <a:r>
              <a:rPr lang="en-US" sz="2800">
                <a:ea typeface="+mn-lt"/>
                <a:cs typeface="+mn-lt"/>
              </a:rPr>
              <a:t> state </a:t>
            </a:r>
            <a:r>
              <a:rPr lang="en-US" sz="2800" err="1">
                <a:ea typeface="+mn-lt"/>
                <a:cs typeface="+mn-lt"/>
              </a:rPr>
              <a:t>soddisfatte</a:t>
            </a:r>
            <a:r>
              <a:rPr lang="en-US" sz="2800">
                <a:ea typeface="+mn-lt"/>
                <a:cs typeface="+mn-lt"/>
              </a:rPr>
              <a:t> e non </a:t>
            </a:r>
            <a:r>
              <a:rPr lang="en-US" sz="2800" err="1">
                <a:ea typeface="+mn-lt"/>
                <a:cs typeface="+mn-lt"/>
              </a:rPr>
              <a:t>ce</a:t>
            </a:r>
            <a:r>
              <a:rPr lang="en-US" sz="2800">
                <a:ea typeface="+mn-lt"/>
                <a:cs typeface="+mn-lt"/>
              </a:rPr>
              <a:t> ne </a:t>
            </a:r>
            <a:r>
              <a:rPr lang="en-US" sz="2800" err="1">
                <a:ea typeface="+mn-lt"/>
                <a:cs typeface="+mn-lt"/>
              </a:rPr>
              <a:t>siano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altre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r>
              <a:rPr lang="en-US" sz="2800">
                <a:ea typeface="+mn-lt"/>
                <a:cs typeface="+mn-lt"/>
              </a:rPr>
              <a:t>Vedi </a:t>
            </a:r>
            <a:r>
              <a:rPr lang="en-US" sz="2800" err="1">
                <a:ea typeface="+mn-lt"/>
                <a:cs typeface="+mn-lt"/>
              </a:rPr>
              <a:t>colors.service.spec.ts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73708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42B9-EA30-40EB-B348-AA76EA4D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Casi di Test a cui stare attenti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3095-6505-48AA-9372-3A99788F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cs typeface="Calibri"/>
              </a:rPr>
              <a:t>Bisogna prestare attenzione a tutti quei casi di test che prevedono le seguenti operazioni: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Download di un file</a:t>
            </a:r>
            <a:r>
              <a:rPr lang="en-US">
                <a:cs typeface="Calibri"/>
              </a:rPr>
              <a:t> (se fai girare i test 100 volte ti trovi scaricati 100 file)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Refresh della pagina</a:t>
            </a:r>
            <a:r>
              <a:rPr lang="en-US">
                <a:cs typeface="Calibri"/>
              </a:rPr>
              <a:t> (rischio che vada in loop infinito Karma e rinizi da capo i test ogni volta che incontra l'istruzione)</a:t>
            </a:r>
          </a:p>
          <a:p>
            <a:pPr marL="457200" indent="-457200">
              <a:buChar char="•"/>
            </a:pPr>
            <a:r>
              <a:rPr lang="en-US" b="1">
                <a:cs typeface="Calibri"/>
              </a:rPr>
              <a:t>Lancio di alert, modali e dialoghi non opportunamente chiusi</a:t>
            </a:r>
          </a:p>
          <a:p>
            <a:r>
              <a:rPr lang="en-US">
                <a:cs typeface="Calibri"/>
              </a:rPr>
              <a:t>In tutti questi casi è utile usare delle spie per verificare la chiamata alla funzionalità, senza che venga veramente eseguita. In alcuni casi, ad esempio operazioni su </a:t>
            </a:r>
            <a:r>
              <a:rPr lang="en-US" i="1">
                <a:cs typeface="Calibri"/>
              </a:rPr>
              <a:t>window</a:t>
            </a:r>
            <a:r>
              <a:rPr lang="en-US">
                <a:cs typeface="Calibri"/>
              </a:rPr>
              <a:t>, indagare se è possibile sostituirla con un analogo del </a:t>
            </a:r>
            <a:r>
              <a:rPr lang="en-US" i="1">
                <a:cs typeface="Calibri"/>
              </a:rPr>
              <a:t>Router </a:t>
            </a:r>
            <a:r>
              <a:rPr lang="en-US">
                <a:cs typeface="Calibri"/>
              </a:rPr>
              <a:t>di Angular.</a:t>
            </a:r>
          </a:p>
        </p:txBody>
      </p:sp>
    </p:spTree>
    <p:extLst>
      <p:ext uri="{BB962C8B-B14F-4D97-AF65-F5344CB8AC3E}">
        <p14:creationId xmlns:p14="http://schemas.microsoft.com/office/powerpoint/2010/main" val="156416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16A-854A-4B86-A71C-06A02EFD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Code Coverage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C2EA-0A49-4D69-B3FD-52ED57DF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Misura quantitativa del codice coperto da Test, non è espressione della qualità dei Test.</a:t>
            </a:r>
          </a:p>
          <a:p>
            <a:r>
              <a:rPr lang="en-US" sz="2800">
                <a:cs typeface="Calibri"/>
              </a:rPr>
              <a:t>La configurazione su Angular è gestita da Karma (karma.conf.js). Controlla numero e percentuale di linee, funzioni, statement e rami decisionali di codice vengono raggiunti da almeno un Test. Si possono configurare anche dei Quality Gate sulla percentuale minima di copertura della singola metrica (caso di produzione: 95% di copertura minima). Si configurano anche i reporter per definire dove sono reperibili i dati generati, di solito sia sulla console (reporter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i="1">
                <a:ea typeface="+mn-lt"/>
                <a:cs typeface="+mn-lt"/>
              </a:rPr>
              <a:t>{ type: 'text-summary' }</a:t>
            </a:r>
            <a:r>
              <a:rPr lang="en-US" sz="2800">
                <a:ea typeface="+mn-lt"/>
                <a:cs typeface="+mn-lt"/>
              </a:rPr>
              <a:t>) che in HTML (</a:t>
            </a:r>
            <a:r>
              <a:rPr lang="en-US" sz="2800" i="1">
                <a:ea typeface="+mn-lt"/>
                <a:cs typeface="+mn-lt"/>
              </a:rPr>
              <a:t>{ type: 'html' }</a:t>
            </a:r>
            <a:r>
              <a:rPr lang="en-US" sz="2800">
                <a:ea typeface="+mn-lt"/>
                <a:cs typeface="+mn-lt"/>
              </a:rPr>
              <a:t>) per vedere esattamente cosa non è coperto.</a:t>
            </a:r>
          </a:p>
          <a:p>
            <a:r>
              <a:rPr lang="en-US" sz="2800" b="1">
                <a:cs typeface="Calibri"/>
              </a:rPr>
              <a:t>ng test --code-coverage --source-map</a:t>
            </a:r>
          </a:p>
        </p:txBody>
      </p:sp>
    </p:spTree>
    <p:extLst>
      <p:ext uri="{BB962C8B-B14F-4D97-AF65-F5344CB8AC3E}">
        <p14:creationId xmlns:p14="http://schemas.microsoft.com/office/powerpoint/2010/main" val="2252271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16A-854A-4B86-A71C-06A02EFD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Code Coverage cont.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C1354A2-6DF8-42B9-8C8F-71DA535DA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978" y="1312998"/>
            <a:ext cx="9392620" cy="4745935"/>
          </a:xfrm>
        </p:spPr>
      </p:pic>
    </p:spTree>
    <p:extLst>
      <p:ext uri="{BB962C8B-B14F-4D97-AF65-F5344CB8AC3E}">
        <p14:creationId xmlns:p14="http://schemas.microsoft.com/office/powerpoint/2010/main" val="720430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16A-854A-4B86-A71C-06A02EFD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36" y="452587"/>
            <a:ext cx="11293503" cy="596985"/>
          </a:xfrm>
        </p:spPr>
        <p:txBody>
          <a:bodyPr anchor="t">
            <a:normAutofit/>
          </a:bodyPr>
          <a:lstStyle/>
          <a:p>
            <a:r>
              <a:rPr lang="en-US" sz="4100"/>
              <a:t>Code Coverage cont.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C84B179-4C27-4FA1-9983-3C3FD20BDC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514" y="1313062"/>
            <a:ext cx="5181600" cy="2396489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EA72132-9EB6-482A-BDA3-29077DAA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8439" y="1312998"/>
            <a:ext cx="5181600" cy="4645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cs typeface="Calibri"/>
              </a:rPr>
              <a:t>[I]</a:t>
            </a:r>
            <a:r>
              <a:rPr lang="en-US" sz="2800">
                <a:cs typeface="Calibri"/>
              </a:rPr>
              <a:t> dice che il body principale dell'if non è mai usato, </a:t>
            </a:r>
            <a:r>
              <a:rPr lang="en-US" sz="2800" b="1">
                <a:cs typeface="Calibri"/>
              </a:rPr>
              <a:t>le righe non coperte sono in rosso</a:t>
            </a:r>
            <a:r>
              <a:rPr lang="en-US" sz="2800">
                <a:cs typeface="Calibri"/>
              </a:rPr>
              <a:t>.</a:t>
            </a:r>
          </a:p>
          <a:p>
            <a:r>
              <a:rPr lang="en-US" sz="2800">
                <a:cs typeface="Calibri"/>
              </a:rPr>
              <a:t>Le linee coperte hanno, a fianco del numero di riga, il numero di test che eseguono quella riga di codice, in questo caso solo 1 (</a:t>
            </a:r>
            <a:r>
              <a:rPr lang="en-US" sz="2800" i="1">
                <a:cs typeface="Calibri"/>
              </a:rPr>
              <a:t>1x</a:t>
            </a:r>
            <a:r>
              <a:rPr lang="en-US" sz="280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736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58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F851-4C78-42A7-9875-A4C0383E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"/>
              </a:rPr>
              <a:t>Approcci diversi e diversi tipi di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2F6E-E90B-4067-AB59-9C0991DE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/>
              <a:t>Esistono diversi approcci ai test per il software: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/>
              <a:t>Rispetto alla dinamicità (passivi, statici, dinamici)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/>
              <a:t>Rispetto alla conoscenza e accessibilità dei sorgenti (approcci «white-box», «</a:t>
            </a:r>
            <a:r>
              <a:rPr lang="it-IT" err="1"/>
              <a:t>grey</a:t>
            </a:r>
            <a:r>
              <a:rPr lang="it-IT"/>
              <a:t>-box», «black-box»)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/>
              <a:t>Rispetto all’interazione con l’utente (manuali, automatici)</a:t>
            </a:r>
          </a:p>
          <a:p>
            <a:r>
              <a:rPr lang="it-IT"/>
              <a:t>Esistono anche diversi tipi di test: unitari, di integrazione, di sistema, di collaudo, di compatibilità, di non-regressione, di performance, di usabilità, di accessibilità, di sicurezza, di localizzazione, di concorrenza, di tipo A/B, etc.</a:t>
            </a:r>
          </a:p>
          <a:p>
            <a:r>
              <a:rPr lang="it-IT" b="1"/>
              <a:t>I test dello sviluppo front-end su cui ci soffermeremo sono «white-box» (abbiamo il codice a disposizione) di tipo unitario (Unit </a:t>
            </a:r>
            <a:r>
              <a:rPr lang="it-IT" b="1" err="1"/>
              <a:t>Tests</a:t>
            </a:r>
            <a:r>
              <a:rPr lang="it-IT" b="1"/>
              <a:t>) e di integrazione (End-to-End) e comunque automatici.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1C78-27B3-4F9A-B989-89542E07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</a:t>
            </a:r>
            <a:r>
              <a:rPr lang="en-US" err="1">
                <a:cs typeface="Calibri"/>
              </a:rPr>
              <a:t>Manuali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Automatici</a:t>
            </a:r>
            <a:r>
              <a:rPr lang="en-US">
                <a:cs typeface="Calibri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8239-AE1E-4FC3-812D-8C71B15F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cs typeface="Calibri"/>
              </a:rPr>
              <a:t>Test </a:t>
            </a:r>
            <a:r>
              <a:rPr lang="en-US" sz="2800" b="1" err="1">
                <a:cs typeface="Calibri"/>
              </a:rPr>
              <a:t>Manuali</a:t>
            </a:r>
            <a:r>
              <a:rPr lang="en-US" sz="2800">
                <a:cs typeface="Calibri"/>
              </a:rPr>
              <a:t>:</a:t>
            </a:r>
          </a:p>
          <a:p>
            <a:pPr marL="457200" indent="-457200">
              <a:buChar char="•"/>
            </a:pPr>
            <a:r>
              <a:rPr lang="en-US" sz="2800" err="1">
                <a:cs typeface="Calibri"/>
              </a:rPr>
              <a:t>Eseguiti</a:t>
            </a:r>
            <a:r>
              <a:rPr lang="en-US" sz="2800">
                <a:cs typeface="Calibri"/>
              </a:rPr>
              <a:t> da una persona, di </a:t>
            </a:r>
            <a:r>
              <a:rPr lang="en-US" sz="2800" err="1">
                <a:cs typeface="Calibri"/>
              </a:rPr>
              <a:t>solito</a:t>
            </a:r>
            <a:r>
              <a:rPr lang="en-US" sz="2800">
                <a:cs typeface="Calibri"/>
              </a:rPr>
              <a:t> chi </a:t>
            </a:r>
            <a:r>
              <a:rPr lang="en-US" sz="2800" err="1">
                <a:cs typeface="Calibri"/>
              </a:rPr>
              <a:t>si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occupa</a:t>
            </a:r>
            <a:r>
              <a:rPr lang="en-US" sz="2800">
                <a:cs typeface="Calibri"/>
              </a:rPr>
              <a:t> di Quality Assurance</a:t>
            </a:r>
          </a:p>
          <a:p>
            <a:pPr marL="457200" indent="-457200">
              <a:buChar char="•"/>
            </a:pPr>
            <a:r>
              <a:rPr lang="en-US" sz="2800" err="1">
                <a:cs typeface="Calibri"/>
              </a:rPr>
              <a:t>Eseguiti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manualmente</a:t>
            </a:r>
            <a:r>
              <a:rPr lang="en-US" sz="2800">
                <a:cs typeface="Calibri"/>
              </a:rPr>
              <a:t>, </a:t>
            </a:r>
            <a:r>
              <a:rPr lang="en-US" sz="2800" err="1">
                <a:cs typeface="Calibri"/>
              </a:rPr>
              <a:t>proni</a:t>
            </a:r>
            <a:r>
              <a:rPr lang="en-US" sz="2800">
                <a:cs typeface="Calibri"/>
              </a:rPr>
              <a:t> ad </a:t>
            </a:r>
            <a:r>
              <a:rPr lang="en-US" sz="2800" err="1">
                <a:cs typeface="Calibri"/>
              </a:rPr>
              <a:t>errori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occasionali</a:t>
            </a:r>
            <a:r>
              <a:rPr lang="en-US" sz="2800">
                <a:cs typeface="Calibri"/>
              </a:rPr>
              <a:t> non-</a:t>
            </a:r>
            <a:r>
              <a:rPr lang="en-US" sz="2800" err="1">
                <a:cs typeface="Calibri"/>
              </a:rPr>
              <a:t>ripetibili</a:t>
            </a:r>
            <a:endParaRPr lang="en-US" sz="2800">
              <a:cs typeface="Calibri"/>
            </a:endParaRPr>
          </a:p>
          <a:p>
            <a:pPr marL="457200" indent="-457200">
              <a:buChar char="•"/>
            </a:pPr>
            <a:r>
              <a:rPr lang="en-US" sz="2800" err="1">
                <a:cs typeface="Calibri"/>
              </a:rPr>
              <a:t>Più</a:t>
            </a:r>
            <a:r>
              <a:rPr lang="en-US" sz="2800">
                <a:cs typeface="Calibri"/>
              </a:rPr>
              <a:t> difficile </a:t>
            </a:r>
            <a:r>
              <a:rPr lang="en-US" sz="2800" err="1">
                <a:cs typeface="Calibri"/>
              </a:rPr>
              <a:t>coprire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tutte</a:t>
            </a:r>
            <a:r>
              <a:rPr lang="en-US" sz="2800">
                <a:cs typeface="Calibri"/>
              </a:rPr>
              <a:t> le </a:t>
            </a:r>
            <a:r>
              <a:rPr lang="en-US" sz="2800" err="1">
                <a:cs typeface="Calibri"/>
              </a:rPr>
              <a:t>casistiche</a:t>
            </a:r>
            <a:r>
              <a:rPr lang="en-US" sz="2800">
                <a:cs typeface="Calibri"/>
              </a:rPr>
              <a:t> di Test (</a:t>
            </a:r>
            <a:r>
              <a:rPr lang="en-US" sz="2800" err="1">
                <a:cs typeface="Calibri"/>
              </a:rPr>
              <a:t>soprattutto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errori</a:t>
            </a:r>
            <a:r>
              <a:rPr lang="en-US" sz="2800">
                <a:cs typeface="Calibri"/>
              </a:rPr>
              <a:t> e </a:t>
            </a:r>
            <a:r>
              <a:rPr lang="en-US" sz="2800" err="1">
                <a:cs typeface="Calibri"/>
              </a:rPr>
              <a:t>casi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limiti</a:t>
            </a:r>
            <a:r>
              <a:rPr lang="en-US" sz="2800">
                <a:cs typeface="Calibri"/>
              </a:rPr>
              <a:t>)</a:t>
            </a:r>
            <a:endParaRPr lang="en-US"/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Migliori per Test molto </a:t>
            </a:r>
            <a:r>
              <a:rPr lang="en-US" sz="2800" err="1">
                <a:cs typeface="Calibri"/>
              </a:rPr>
              <a:t>complicati</a:t>
            </a:r>
            <a:r>
              <a:rPr lang="en-US" sz="2800">
                <a:cs typeface="Calibri"/>
              </a:rPr>
              <a:t> e </a:t>
            </a:r>
            <a:r>
              <a:rPr lang="en-US" sz="2800" err="1">
                <a:cs typeface="Calibri"/>
              </a:rPr>
              <a:t>scenari</a:t>
            </a:r>
            <a:r>
              <a:rPr lang="en-US" sz="2800">
                <a:cs typeface="Calibri"/>
              </a:rPr>
              <a:t> molto </a:t>
            </a:r>
            <a:r>
              <a:rPr lang="en-US" sz="2800" err="1">
                <a:cs typeface="Calibri"/>
              </a:rPr>
              <a:t>convoluti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La </a:t>
            </a:r>
            <a:r>
              <a:rPr lang="en-US" sz="2800" err="1">
                <a:cs typeface="Calibri"/>
              </a:rPr>
              <a:t>rigorosità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dell'insieme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dei</a:t>
            </a:r>
            <a:r>
              <a:rPr lang="en-US" sz="2800">
                <a:cs typeface="Calibri"/>
              </a:rPr>
              <a:t> test </a:t>
            </a:r>
            <a:r>
              <a:rPr lang="en-US" sz="2800" err="1">
                <a:cs typeface="Calibri"/>
              </a:rPr>
              <a:t>viene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redatta</a:t>
            </a:r>
            <a:r>
              <a:rPr lang="en-US" sz="2800">
                <a:cs typeface="Calibri"/>
              </a:rPr>
              <a:t> e </a:t>
            </a:r>
            <a:r>
              <a:rPr lang="en-US" sz="2800" err="1">
                <a:cs typeface="Calibri"/>
              </a:rPr>
              <a:t>manutenuta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su</a:t>
            </a:r>
            <a:r>
              <a:rPr lang="en-US" sz="2800">
                <a:cs typeface="Calibri"/>
              </a:rPr>
              <a:t> un </a:t>
            </a:r>
            <a:r>
              <a:rPr lang="en-US" sz="2800" err="1">
                <a:cs typeface="Calibri"/>
              </a:rPr>
              <a:t>Testbook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2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1C78-27B3-4F9A-B989-89542E07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Test </a:t>
            </a:r>
            <a:r>
              <a:rPr lang="en-US" err="1">
                <a:cs typeface="Calibri"/>
              </a:rPr>
              <a:t>Manuali</a:t>
            </a:r>
            <a:r>
              <a:rPr lang="en-US">
                <a:cs typeface="Calibri"/>
              </a:rPr>
              <a:t> o Automatici?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8239-AE1E-4FC3-812D-8C71B15F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cs typeface="Calibri"/>
              </a:rPr>
              <a:t>Test Automatici</a:t>
            </a:r>
            <a:r>
              <a:rPr lang="en-US" sz="2800">
                <a:cs typeface="Calibri"/>
              </a:rPr>
              <a:t>: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Eseguiti da un tool/script/pezzo di software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Eseguiti automaticamente, risultati ripetibili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Facile coprire tutte le casistiche più strane, purché gli scenari non siano troppo complessi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Molto più efficienti e veloci</a:t>
            </a:r>
          </a:p>
          <a:p>
            <a:pPr marL="457200" indent="-457200">
              <a:buChar char="•"/>
            </a:pPr>
            <a:r>
              <a:rPr lang="en-US" sz="2800">
                <a:cs typeface="Calibri"/>
              </a:rPr>
              <a:t>La reportistica viene generata automaticamente con output ben più complessi dei Test manuali</a:t>
            </a:r>
          </a:p>
        </p:txBody>
      </p:sp>
    </p:spTree>
    <p:extLst>
      <p:ext uri="{BB962C8B-B14F-4D97-AF65-F5344CB8AC3E}">
        <p14:creationId xmlns:p14="http://schemas.microsoft.com/office/powerpoint/2010/main" val="137102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CC0-B43E-4809-9716-6F96C15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cs typeface="Calibri"/>
              </a:rPr>
              <a:t>Testing suites, utilities and assertion libraries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478-9A9E-4C40-B6A0-56B6CEE2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>
                <a:cs typeface="Calibri"/>
              </a:rPr>
              <a:t>Alcuni progetti/framework/librerie utili in questo settore: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Karma</a:t>
            </a:r>
            <a:r>
              <a:rPr lang="en-US" sz="2700">
                <a:cs typeface="Calibri"/>
              </a:rPr>
              <a:t>: Test runner ed environment, di solito utilizzato con Jasmine per Angular. Lo vedremo più approfonditamente in questo corso.</a:t>
            </a:r>
            <a:endParaRPr lang="en-US" sz="2700">
              <a:ea typeface="+mn-lt"/>
              <a:cs typeface="+mn-lt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Jasmine</a:t>
            </a:r>
            <a:r>
              <a:rPr lang="en-US" sz="2700">
                <a:cs typeface="Calibri"/>
              </a:rPr>
              <a:t>: Vero e proprio framework di Test con anche le relative Assertion libraries. Utilizzato per Angular e oggetto di questo corso.</a:t>
            </a:r>
            <a:r>
              <a:rPr lang="en-US" sz="2700">
                <a:ea typeface="+mn-lt"/>
                <a:cs typeface="+mn-lt"/>
              </a:rPr>
              <a:t> Dei vari tool qui descritti è quello più stabile (minor numero di open issues) e con meno dipendenze.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Mocha</a:t>
            </a:r>
            <a:r>
              <a:rPr lang="en-US" sz="2700">
                <a:cs typeface="Calibri"/>
              </a:rPr>
              <a:t>: Uno dei primi framework di Test per Node.js. Di solito usato in accoppiata con Chai, consigliato in casi legacy o dove può essere usato su entrambi i layer.</a:t>
            </a:r>
            <a:endParaRPr lang="en-US" sz="270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7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CC0-B43E-4809-9716-6F96C15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"/>
              </a:rPr>
              <a:t>Testing suites, utilities and assertion libraries cont.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478-9A9E-4C40-B6A0-56B6CEE2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800" b="1">
                <a:cs typeface="Calibri"/>
              </a:rPr>
              <a:t>Chai</a:t>
            </a:r>
            <a:r>
              <a:rPr lang="en-US" sz="2800">
                <a:cs typeface="Calibri"/>
              </a:rPr>
              <a:t>: Assertion library specifica per Node.js, di solito abbinata a Mocha. Insieme a Mocha espongono funzioni simili a Jasmine.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800" b="1">
                <a:cs typeface="Calibri"/>
              </a:rPr>
              <a:t>Jest</a:t>
            </a:r>
            <a:r>
              <a:rPr lang="en-US" sz="2800">
                <a:cs typeface="Calibri"/>
              </a:rPr>
              <a:t>: Framework omni-comprensivo più usato (e seguito) per Test di Front-End. Usato specialmente per React.js, questo è un vantaggio come uno svantaggio (maggiori dipendenze magari inutilizzate). Volendo si può integrare con altre assertion libraries (Enzyme) e/o utilizzarlo anche su Angular.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800" b="1">
                <a:cs typeface="Calibri"/>
              </a:rPr>
              <a:t>Puppeteer</a:t>
            </a:r>
            <a:r>
              <a:rPr lang="en-US" sz="2800">
                <a:cs typeface="Calibri"/>
              </a:rPr>
              <a:t>: Framework di interazioni con browser e webdrivers, offre API per l'utilizzo di funzionalità degli stessi lato Test. Usato per configurare l'ambiente dei Test End-to-End.</a:t>
            </a:r>
          </a:p>
        </p:txBody>
      </p:sp>
    </p:spTree>
    <p:extLst>
      <p:ext uri="{BB962C8B-B14F-4D97-AF65-F5344CB8AC3E}">
        <p14:creationId xmlns:p14="http://schemas.microsoft.com/office/powerpoint/2010/main" val="379217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CC0-B43E-4809-9716-6F96C15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"/>
              </a:rPr>
              <a:t>Testing suites, utilities and assertion libraries cont.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478-9A9E-4C40-B6A0-56B6CEE2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Selenium</a:t>
            </a:r>
            <a:r>
              <a:rPr lang="en-US" sz="2700">
                <a:cs typeface="Calibri"/>
              </a:rPr>
              <a:t>: Suite omni-</a:t>
            </a:r>
            <a:r>
              <a:rPr lang="en-US" sz="2700" err="1">
                <a:cs typeface="Calibri"/>
              </a:rPr>
              <a:t>comprensiva</a:t>
            </a:r>
            <a:r>
              <a:rPr lang="en-US" sz="2700">
                <a:cs typeface="Calibri"/>
              </a:rPr>
              <a:t> di testing web (</a:t>
            </a:r>
            <a:r>
              <a:rPr lang="en-US" sz="2700" err="1">
                <a:cs typeface="Calibri"/>
              </a:rPr>
              <a:t>usato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anche</a:t>
            </a:r>
            <a:r>
              <a:rPr lang="en-US" sz="2700">
                <a:cs typeface="Calibri"/>
              </a:rPr>
              <a:t> per PHP ad </a:t>
            </a:r>
            <a:r>
              <a:rPr lang="en-US" sz="2700" err="1">
                <a:cs typeface="Calibri"/>
              </a:rPr>
              <a:t>esempio</a:t>
            </a:r>
            <a:r>
              <a:rPr lang="en-US" sz="2700">
                <a:cs typeface="Calibri"/>
              </a:rPr>
              <a:t>). </a:t>
            </a:r>
            <a:r>
              <a:rPr lang="en-US" sz="2700" err="1">
                <a:cs typeface="Calibri"/>
              </a:rPr>
              <a:t>Tramite</a:t>
            </a:r>
            <a:r>
              <a:rPr lang="en-US" sz="2700">
                <a:cs typeface="Calibri"/>
              </a:rPr>
              <a:t> il </a:t>
            </a:r>
            <a:r>
              <a:rPr lang="en-US" sz="2700" err="1">
                <a:cs typeface="Calibri"/>
              </a:rPr>
              <a:t>suo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webdriver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si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può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utilizzare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anche</a:t>
            </a:r>
            <a:r>
              <a:rPr lang="en-US" sz="2700">
                <a:cs typeface="Calibri"/>
              </a:rPr>
              <a:t> per </a:t>
            </a:r>
            <a:r>
              <a:rPr lang="en-US" sz="2700" err="1">
                <a:cs typeface="Calibri"/>
              </a:rPr>
              <a:t>testare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Javascript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Protractor</a:t>
            </a:r>
            <a:r>
              <a:rPr lang="en-US" sz="2700">
                <a:cs typeface="Calibri"/>
              </a:rPr>
              <a:t>: Framework End-to-End per Angular </a:t>
            </a:r>
            <a:r>
              <a:rPr lang="en-US" sz="2700" err="1">
                <a:cs typeface="Calibri"/>
              </a:rPr>
              <a:t>basato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su</a:t>
            </a:r>
            <a:r>
              <a:rPr lang="en-US" sz="2700">
                <a:cs typeface="Calibri"/>
              </a:rPr>
              <a:t> Selenium </a:t>
            </a:r>
            <a:r>
              <a:rPr lang="en-US" sz="2700" err="1">
                <a:cs typeface="Calibri"/>
              </a:rPr>
              <a:t>webdriver</a:t>
            </a:r>
            <a:r>
              <a:rPr lang="en-US" sz="2700">
                <a:cs typeface="Calibri"/>
              </a:rPr>
              <a:t>. Molto </a:t>
            </a:r>
            <a:r>
              <a:rPr lang="en-US" sz="2700" err="1">
                <a:cs typeface="Calibri"/>
              </a:rPr>
              <a:t>potente</a:t>
            </a:r>
            <a:r>
              <a:rPr lang="en-US" sz="2700">
                <a:cs typeface="Calibri"/>
              </a:rPr>
              <a:t>, </a:t>
            </a:r>
            <a:r>
              <a:rPr lang="en-US" sz="2700" err="1">
                <a:cs typeface="Calibri"/>
              </a:rPr>
              <a:t>permette</a:t>
            </a:r>
            <a:r>
              <a:rPr lang="en-US" sz="2700">
                <a:cs typeface="Calibri"/>
              </a:rPr>
              <a:t> di </a:t>
            </a:r>
            <a:r>
              <a:rPr lang="en-US" sz="2700" err="1">
                <a:cs typeface="Calibri"/>
              </a:rPr>
              <a:t>compiere</a:t>
            </a:r>
            <a:r>
              <a:rPr lang="en-US" sz="2700">
                <a:cs typeface="Calibri"/>
              </a:rPr>
              <a:t> le </a:t>
            </a:r>
            <a:r>
              <a:rPr lang="en-US" sz="2700" err="1">
                <a:cs typeface="Calibri"/>
              </a:rPr>
              <a:t>operazioni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sulla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pagina</a:t>
            </a:r>
            <a:r>
              <a:rPr lang="en-US" sz="2700">
                <a:cs typeface="Calibri"/>
              </a:rPr>
              <a:t> web </a:t>
            </a:r>
            <a:r>
              <a:rPr lang="en-US" sz="2700" err="1">
                <a:cs typeface="Calibri"/>
              </a:rPr>
              <a:t>esattamente</a:t>
            </a:r>
            <a:r>
              <a:rPr lang="en-US" sz="2700">
                <a:cs typeface="Calibri"/>
              </a:rPr>
              <a:t> come se le </a:t>
            </a:r>
            <a:r>
              <a:rPr lang="en-US" sz="2700" err="1">
                <a:cs typeface="Calibri"/>
              </a:rPr>
              <a:t>stesse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facendo</a:t>
            </a:r>
            <a:r>
              <a:rPr lang="en-US" sz="2700">
                <a:cs typeface="Calibri"/>
              </a:rPr>
              <a:t> un </a:t>
            </a:r>
            <a:r>
              <a:rPr lang="en-US" sz="2700" err="1">
                <a:cs typeface="Calibri"/>
              </a:rPr>
              <a:t>utente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su</a:t>
            </a:r>
            <a:r>
              <a:rPr lang="en-US" sz="2700">
                <a:cs typeface="Calibri"/>
              </a:rPr>
              <a:t> un browser </a:t>
            </a:r>
            <a:r>
              <a:rPr lang="en-US" sz="2700" err="1">
                <a:cs typeface="Calibri"/>
              </a:rPr>
              <a:t>vero</a:t>
            </a:r>
            <a:r>
              <a:rPr lang="en-US" sz="2700">
                <a:cs typeface="Calibri"/>
              </a:rPr>
              <a:t>. Default </a:t>
            </a:r>
            <a:r>
              <a:rPr lang="en-US" sz="2700" err="1">
                <a:cs typeface="Calibri"/>
              </a:rPr>
              <a:t>su</a:t>
            </a:r>
            <a:r>
              <a:rPr lang="en-US" sz="2700">
                <a:cs typeface="Calibri"/>
              </a:rPr>
              <a:t> Angular </a:t>
            </a:r>
            <a:r>
              <a:rPr lang="en-US" sz="2700" err="1">
                <a:cs typeface="Calibri"/>
              </a:rPr>
              <a:t>fino</a:t>
            </a:r>
            <a:r>
              <a:rPr lang="en-US" sz="2700">
                <a:cs typeface="Calibri"/>
              </a:rPr>
              <a:t> a </a:t>
            </a:r>
            <a:r>
              <a:rPr lang="en-US" sz="2700" err="1">
                <a:cs typeface="Calibri"/>
              </a:rPr>
              <a:t>qualche</a:t>
            </a:r>
            <a:r>
              <a:rPr lang="en-US" sz="2700">
                <a:cs typeface="Calibri"/>
              </a:rPr>
              <a:t> anno fa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700" b="1">
                <a:cs typeface="Calibri"/>
              </a:rPr>
              <a:t>Cypress</a:t>
            </a:r>
            <a:r>
              <a:rPr lang="en-US" sz="2700">
                <a:cs typeface="Calibri"/>
              </a:rPr>
              <a:t>: Framework End-to-End per Front-End in </a:t>
            </a:r>
            <a:r>
              <a:rPr lang="en-US" sz="2700" err="1">
                <a:cs typeface="Calibri"/>
              </a:rPr>
              <a:t>generale</a:t>
            </a:r>
            <a:r>
              <a:rPr lang="en-US" sz="2700">
                <a:cs typeface="Calibri"/>
              </a:rPr>
              <a:t>. Auto-</a:t>
            </a:r>
            <a:r>
              <a:rPr lang="en-US" sz="2700" err="1">
                <a:cs typeface="Calibri"/>
              </a:rPr>
              <a:t>contenuto</a:t>
            </a:r>
            <a:r>
              <a:rPr lang="en-US" sz="2700">
                <a:cs typeface="Calibri"/>
              </a:rPr>
              <a:t> e non </a:t>
            </a:r>
            <a:r>
              <a:rPr lang="en-US" sz="2700" err="1">
                <a:cs typeface="Calibri"/>
              </a:rPr>
              <a:t>dipendente</a:t>
            </a:r>
            <a:r>
              <a:rPr lang="en-US" sz="2700">
                <a:cs typeface="Calibri"/>
              </a:rPr>
              <a:t> da Selenium, è </a:t>
            </a:r>
            <a:r>
              <a:rPr lang="en-US" sz="2700" err="1">
                <a:cs typeface="Calibri"/>
              </a:rPr>
              <a:t>un'opzione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più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snella</a:t>
            </a:r>
            <a:r>
              <a:rPr lang="en-US" sz="2700">
                <a:cs typeface="Calibri"/>
              </a:rPr>
              <a:t> e veloce, ma </a:t>
            </a:r>
            <a:r>
              <a:rPr lang="en-US" sz="2700" err="1">
                <a:cs typeface="Calibri"/>
              </a:rPr>
              <a:t>deve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simulare</a:t>
            </a:r>
            <a:r>
              <a:rPr lang="en-US" sz="2700">
                <a:cs typeface="Calibri"/>
              </a:rPr>
              <a:t> le </a:t>
            </a:r>
            <a:r>
              <a:rPr lang="en-US" sz="2700" err="1">
                <a:cs typeface="Calibri"/>
              </a:rPr>
              <a:t>azioni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dell'utente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sulla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pagina</a:t>
            </a:r>
            <a:r>
              <a:rPr lang="en-US" sz="2700">
                <a:cs typeface="Calibri"/>
              </a:rPr>
              <a:t> web </a:t>
            </a:r>
            <a:r>
              <a:rPr lang="en-US" sz="2700" err="1">
                <a:cs typeface="Calibri"/>
              </a:rPr>
              <a:t>usando</a:t>
            </a:r>
            <a:r>
              <a:rPr lang="en-US" sz="2700">
                <a:cs typeface="Calibri"/>
              </a:rPr>
              <a:t> il </a:t>
            </a:r>
            <a:r>
              <a:rPr lang="en-US" sz="2700" err="1">
                <a:cs typeface="Calibri"/>
              </a:rPr>
              <a:t>suo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motore</a:t>
            </a:r>
            <a:r>
              <a:rPr lang="en-US" sz="2700">
                <a:cs typeface="Calibri"/>
              </a:rPr>
              <a:t>. </a:t>
            </a:r>
            <a:r>
              <a:rPr lang="en-US" sz="2700" err="1">
                <a:cs typeface="Calibri"/>
              </a:rPr>
              <a:t>Sarà</a:t>
            </a:r>
            <a:r>
              <a:rPr lang="en-US" sz="2700">
                <a:cs typeface="Calibri"/>
              </a:rPr>
              <a:t> </a:t>
            </a:r>
            <a:r>
              <a:rPr lang="en-US" sz="2700" err="1">
                <a:cs typeface="Calibri"/>
              </a:rPr>
              <a:t>oggetto</a:t>
            </a:r>
            <a:r>
              <a:rPr lang="en-US" sz="2700">
                <a:cs typeface="Calibri"/>
              </a:rPr>
              <a:t> del </a:t>
            </a:r>
            <a:r>
              <a:rPr lang="en-US" sz="2700" err="1">
                <a:cs typeface="Calibri"/>
              </a:rPr>
              <a:t>corso</a:t>
            </a:r>
            <a:r>
              <a:rPr lang="en-US" sz="27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94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Imola:Informatica_colori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3A538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mola_Informatica_0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AB24EC09-1D67-4CCD-AAAA-D1D95C2680EE}" vid="{EE1AF410-B6D0-4E7B-B487-9196D108978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BE2C70FA2F434F86CCCD7D01A11ACD" ma:contentTypeVersion="4" ma:contentTypeDescription="Create a new document." ma:contentTypeScope="" ma:versionID="6f771a4a2d14aa24d231d058abd32879">
  <xsd:schema xmlns:xsd="http://www.w3.org/2001/XMLSchema" xmlns:xs="http://www.w3.org/2001/XMLSchema" xmlns:p="http://schemas.microsoft.com/office/2006/metadata/properties" xmlns:ns2="ab75efee-ebe7-4182-9bf6-9ddaec1f1ee0" xmlns:ns3="734d2387-8461-4a9b-86cc-f78eedf9f624" targetNamespace="http://schemas.microsoft.com/office/2006/metadata/properties" ma:root="true" ma:fieldsID="3ad09fc1f0b6480d6c6c67fdc308ba8b" ns2:_="" ns3:_="">
    <xsd:import namespace="ab75efee-ebe7-4182-9bf6-9ddaec1f1ee0"/>
    <xsd:import namespace="734d2387-8461-4a9b-86cc-f78eedf9f6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5efee-ebe7-4182-9bf6-9ddaec1f1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d2387-8461-4a9b-86cc-f78eedf9f62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F509F7-C94B-470E-986F-ABF5CE887A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00A7D2-DF32-4E07-B292-F4BA06BCDE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2E9D1F-2492-4A99-9678-3C812E4D7F96}">
  <ds:schemaRefs>
    <ds:schemaRef ds:uri="734d2387-8461-4a9b-86cc-f78eedf9f624"/>
    <ds:schemaRef ds:uri="ab75efee-ebe7-4182-9bf6-9ddaec1f1e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imola_informatica_template_powerpoint_1 (1)</Template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Tema di Office</vt:lpstr>
      <vt:lpstr>Principi di Software Quality</vt:lpstr>
      <vt:lpstr>Software Quality: Definizione</vt:lpstr>
      <vt:lpstr>Software Testing</vt:lpstr>
      <vt:lpstr>Approcci diversi e diversi tipi di Test</vt:lpstr>
      <vt:lpstr>Test Manuali o Automatici?</vt:lpstr>
      <vt:lpstr>Test Manuali o Automatici? Cont.</vt:lpstr>
      <vt:lpstr>Testing suites, utilities and assertion libraries </vt:lpstr>
      <vt:lpstr>Testing suites, utilities and assertion libraries cont. </vt:lpstr>
      <vt:lpstr>Testing suites, utilities and assertion libraries cont. </vt:lpstr>
      <vt:lpstr>Unit Tests in Angular</vt:lpstr>
      <vt:lpstr>Unit Tests in Angular cont.</vt:lpstr>
      <vt:lpstr>Il nostro primo Unit Test</vt:lpstr>
      <vt:lpstr>TestBed </vt:lpstr>
      <vt:lpstr>Applicativo d'Esempio</vt:lpstr>
      <vt:lpstr>Breve excursus: JSON-Server</vt:lpstr>
      <vt:lpstr>Breve excursus: JSON-Server cont.</vt:lpstr>
      <vt:lpstr>Test Base: should create</vt:lpstr>
      <vt:lpstr>Test generici: ok, ko, edge cases</vt:lpstr>
      <vt:lpstr>DebugElement</vt:lpstr>
      <vt:lpstr>Event Dispatching</vt:lpstr>
      <vt:lpstr>Componenti con @Input, @Output, @ViewChild</vt:lpstr>
      <vt:lpstr>Mock di Servizi</vt:lpstr>
      <vt:lpstr>Mock di Servizi cont.</vt:lpstr>
      <vt:lpstr>Jasmine Spies</vt:lpstr>
      <vt:lpstr>spyOn()/spyOnProperty() e output customizzati</vt:lpstr>
      <vt:lpstr>RouterTestingModule</vt:lpstr>
      <vt:lpstr>Test Asincroni</vt:lpstr>
      <vt:lpstr>Test Asincroni cont.</vt:lpstr>
      <vt:lpstr>Test Asincroni cont.</vt:lpstr>
      <vt:lpstr>Test Asincroni cont.</vt:lpstr>
      <vt:lpstr>HTTPClientTestingModule</vt:lpstr>
      <vt:lpstr>Casi di Test a cui stare attenti</vt:lpstr>
      <vt:lpstr>Code Coverage</vt:lpstr>
      <vt:lpstr>Code Coverage cont.</vt:lpstr>
      <vt:lpstr>Code Coverage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 di Software Quality</dc:title>
  <dc:creator>Comalv - Filippo Malvisi</dc:creator>
  <cp:revision>112</cp:revision>
  <dcterms:created xsi:type="dcterms:W3CDTF">2021-10-28T12:59:59Z</dcterms:created>
  <dcterms:modified xsi:type="dcterms:W3CDTF">2021-11-19T09:01:20Z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0x01010099BE2C70FA2F434F86CCCD7D01A11ACD</vt:lpwstr>
  </property>
</Properties>
</file>