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032092916" r:id="rId2"/>
    <p:sldId id="2032092901" r:id="rId3"/>
    <p:sldId id="2032092921" r:id="rId4"/>
    <p:sldId id="2032092923" r:id="rId5"/>
    <p:sldId id="2032092924" r:id="rId6"/>
    <p:sldId id="2032092919" r:id="rId7"/>
    <p:sldId id="2032092922" r:id="rId8"/>
    <p:sldId id="203209292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A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3"/>
    <p:restoredTop sz="94675"/>
  </p:normalViewPr>
  <p:slideViewPr>
    <p:cSldViewPr snapToGrid="0" snapToObjects="1">
      <p:cViewPr varScale="1">
        <p:scale>
          <a:sx n="77" d="100"/>
          <a:sy n="77" d="100"/>
        </p:scale>
        <p:origin x="208"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CBAC-9126-E147-AD96-3A3605F2BC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1FDE5D-541F-1042-973C-204F3312DA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E52007-52DB-2343-9252-AA14E69F6AB1}"/>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5" name="Footer Placeholder 4">
            <a:extLst>
              <a:ext uri="{FF2B5EF4-FFF2-40B4-BE49-F238E27FC236}">
                <a16:creationId xmlns:a16="http://schemas.microsoft.com/office/drawing/2014/main" id="{4067A22A-1432-F34C-A012-920D3CA4F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F95C-24FA-114B-B5B6-9B307D60CD36}"/>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75630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1797-AC2C-DA4A-B817-0D2E3821D5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D6CF3C-F3A3-BB44-881D-C4EDC3FCEC3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5C076-6D7A-7947-A70B-9D7DCE1CA541}"/>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5" name="Footer Placeholder 4">
            <a:extLst>
              <a:ext uri="{FF2B5EF4-FFF2-40B4-BE49-F238E27FC236}">
                <a16:creationId xmlns:a16="http://schemas.microsoft.com/office/drawing/2014/main" id="{C70B5E6F-658C-9D4B-A5C9-D40D83A04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BE44C0-3C07-9D49-A140-F66E37B6D595}"/>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382821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C954EE-8DE7-664C-A82D-50DA652BCD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7F777B-3773-224F-A7B0-FFC1908247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F9952-219F-AB42-8EB5-15E0AB91B5F5}"/>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5" name="Footer Placeholder 4">
            <a:extLst>
              <a:ext uri="{FF2B5EF4-FFF2-40B4-BE49-F238E27FC236}">
                <a16:creationId xmlns:a16="http://schemas.microsoft.com/office/drawing/2014/main" id="{3ECC7176-27F0-FE46-9D32-425A12A2E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C4263-2447-FA41-B9F1-DFEFB2F44833}"/>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194579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76912B-0044-45A5-82EA-7216E1638CA4}"/>
              </a:ext>
            </a:extLst>
          </p:cNvPr>
          <p:cNvSpPr>
            <a:spLocks noGrp="1"/>
          </p:cNvSpPr>
          <p:nvPr>
            <p:ph sz="quarter" idx="11" hasCustomPrompt="1"/>
          </p:nvPr>
        </p:nvSpPr>
        <p:spPr>
          <a:xfrm>
            <a:off x="548640" y="1856232"/>
            <a:ext cx="7033260" cy="4453128"/>
          </a:xfrm>
        </p:spPr>
        <p:txBody>
          <a:bodyPr>
            <a:noAutofit/>
          </a:bodyPr>
          <a:lstStyle>
            <a:lvl1pPr marL="0" indent="0" algn="l">
              <a:lnSpc>
                <a:spcPct val="100000"/>
              </a:lnSpc>
              <a:spcBef>
                <a:spcPts val="1500"/>
              </a:spcBef>
              <a:spcAft>
                <a:spcPts val="0"/>
              </a:spcAft>
              <a:buFontTx/>
              <a:buNone/>
              <a:defRPr b="0" i="0" u="none" strike="noStrike" cap="none" spc="0" normalizeH="0" baseline="0">
                <a:solidFill>
                  <a:schemeClr val="accent1"/>
                </a:solidFill>
                <a:latin typeface="+mn-lt"/>
              </a:defRPr>
            </a:lvl1pPr>
            <a:lvl2pPr marL="228600" indent="-228600" algn="l">
              <a:lnSpc>
                <a:spcPct val="100000"/>
              </a:lnSpc>
              <a:spcBef>
                <a:spcPts val="600"/>
              </a:spcBef>
              <a:spcAft>
                <a:spcPts val="0"/>
              </a:spcAft>
              <a:buClrTx/>
              <a:buSzPct val="100000"/>
              <a:buFont typeface="Wingdings 2" panose="05020102010507070707" pitchFamily="18" charset="2"/>
              <a:buChar char=""/>
              <a:defRPr i="0" u="none" strike="noStrike" cap="none" spc="0" normalizeH="0" baseline="0">
                <a:solidFill>
                  <a:schemeClr val="accent1"/>
                </a:solidFill>
                <a:latin typeface="+mn-lt"/>
              </a:defRPr>
            </a:lvl2pPr>
            <a:lvl3pPr marL="457200" indent="-228600" algn="l">
              <a:lnSpc>
                <a:spcPct val="100000"/>
              </a:lnSpc>
              <a:spcBef>
                <a:spcPts val="600"/>
              </a:spcBef>
              <a:spcAft>
                <a:spcPts val="0"/>
              </a:spcAft>
              <a:buClrTx/>
              <a:buSzPct val="100000"/>
              <a:buFont typeface="Arial" panose="020B0604020202020204" pitchFamily="34" charset="0"/>
              <a:buChar char="–"/>
              <a:defRPr i="0" u="none" strike="noStrike" cap="none" spc="0" normalizeH="0" baseline="0">
                <a:solidFill>
                  <a:schemeClr val="accent1"/>
                </a:solidFill>
                <a:latin typeface="+mn-lt"/>
              </a:defRPr>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2603473588"/>
      </p:ext>
    </p:extLst>
  </p:cSld>
  <p:clrMapOvr>
    <a:masterClrMapping/>
  </p:clrMapOvr>
  <p:extLst>
    <p:ext uri="{DCECCB84-F9BA-43D5-87BE-67443E8EF086}">
      <p15:sldGuideLst xmlns:p15="http://schemas.microsoft.com/office/powerpoint/2012/main">
        <p15:guide id="1" orient="horz" pos="1170">
          <p15:clr>
            <a:srgbClr val="FBAE40"/>
          </p15:clr>
        </p15:guide>
        <p15:guide id="3" pos="4776">
          <p15:clr>
            <a:srgbClr val="FBAE40"/>
          </p15:clr>
        </p15:guide>
        <p15:guide id="4" pos="5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733D-E8AF-104E-B290-747432CEB5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F6284-52FE-944A-9EC9-7B68B02141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2D3F83-69E9-C746-8C5A-163FF9D0188C}"/>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5" name="Footer Placeholder 4">
            <a:extLst>
              <a:ext uri="{FF2B5EF4-FFF2-40B4-BE49-F238E27FC236}">
                <a16:creationId xmlns:a16="http://schemas.microsoft.com/office/drawing/2014/main" id="{FEA12815-127B-3B43-93C5-2F358D287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57A51-13F8-9E4E-BEEB-26D5B0A4F1B4}"/>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2106836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F4A9-F6AE-6348-9612-4C7E8904DC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102BF7-BF46-8B49-BB92-F0A54292E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5D38F4-B36B-DD49-97C0-E057146577E7}"/>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5" name="Footer Placeholder 4">
            <a:extLst>
              <a:ext uri="{FF2B5EF4-FFF2-40B4-BE49-F238E27FC236}">
                <a16:creationId xmlns:a16="http://schemas.microsoft.com/office/drawing/2014/main" id="{772CDEEB-5953-834E-B975-E1A3118648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D2C57-3E42-8541-BD33-41A8A8AC27E2}"/>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99177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B3DF9-F746-4D41-9724-A5A973D727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84B14-5AA9-9D4F-8439-3BD3EB519D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A67EA-5863-2941-ABA2-84168C9D90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14CEF2-5459-F244-8417-676A1F8B808D}"/>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6" name="Footer Placeholder 5">
            <a:extLst>
              <a:ext uri="{FF2B5EF4-FFF2-40B4-BE49-F238E27FC236}">
                <a16:creationId xmlns:a16="http://schemas.microsoft.com/office/drawing/2014/main" id="{3C1AB125-F944-3146-928E-388C868BD9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3D599-A795-5440-A2E0-1DD4AAF402C6}"/>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31594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AF50-FFC3-5644-A53F-5CCE0B134A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21F025-AD33-D048-BF82-5BAFAC5CD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2DAB0A-D519-7D4D-AC44-4473ADBD44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C0636-4206-C740-9B3B-530AF8245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890DF8-CED3-8C48-B343-990727DC480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3FED07-0F5C-184E-862A-E2627E065F33}"/>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8" name="Footer Placeholder 7">
            <a:extLst>
              <a:ext uri="{FF2B5EF4-FFF2-40B4-BE49-F238E27FC236}">
                <a16:creationId xmlns:a16="http://schemas.microsoft.com/office/drawing/2014/main" id="{A6DC03D5-55DF-7843-A8A8-C35AE27639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B16CF7-1CF6-244A-B5B6-145E8D764CEF}"/>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160134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D7CC-970A-E948-8D95-20DF8FDEF2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E11393-7E06-FA44-B643-1B936E48FE26}"/>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4" name="Footer Placeholder 3">
            <a:extLst>
              <a:ext uri="{FF2B5EF4-FFF2-40B4-BE49-F238E27FC236}">
                <a16:creationId xmlns:a16="http://schemas.microsoft.com/office/drawing/2014/main" id="{73D431D9-D847-5F4D-868A-53CC6F38BE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E1C936-BE58-0E47-BC8E-4F1242B597F7}"/>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111831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2B8453-6C84-CE4D-A774-5A2E7A0A002A}"/>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3" name="Footer Placeholder 2">
            <a:extLst>
              <a:ext uri="{FF2B5EF4-FFF2-40B4-BE49-F238E27FC236}">
                <a16:creationId xmlns:a16="http://schemas.microsoft.com/office/drawing/2014/main" id="{D075C424-7193-574E-BCAE-6109783646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0524D5-9A9D-6141-ABB4-7210D5A9D052}"/>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3389572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3DEC-642C-1B45-871C-6F85C5C98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099384-28D7-EB41-89A9-3FFB9DBA3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8336B2-094F-044B-B82F-23330C47E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20452E-2EC2-7C46-B6AC-B3F2BE7B3CAF}"/>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6" name="Footer Placeholder 5">
            <a:extLst>
              <a:ext uri="{FF2B5EF4-FFF2-40B4-BE49-F238E27FC236}">
                <a16:creationId xmlns:a16="http://schemas.microsoft.com/office/drawing/2014/main" id="{ACFE46B6-962A-9B4D-8F40-B30DC1AFC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F029F-2878-4440-A4AC-AA9C001A8D0D}"/>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50495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8B1B-DAE6-4247-A566-4742681BB1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9F8B1B-DFF0-674B-B3E6-15D42158F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1C8EA6-E265-C848-84E1-D9454B5A5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BA39C0-AF68-4645-8D5D-DCAE86C0EA6E}"/>
              </a:ext>
            </a:extLst>
          </p:cNvPr>
          <p:cNvSpPr>
            <a:spLocks noGrp="1"/>
          </p:cNvSpPr>
          <p:nvPr>
            <p:ph type="dt" sz="half" idx="10"/>
          </p:nvPr>
        </p:nvSpPr>
        <p:spPr/>
        <p:txBody>
          <a:bodyPr/>
          <a:lstStyle/>
          <a:p>
            <a:fld id="{425A9553-9AAD-CB4F-A86A-DEA5626D8777}" type="datetimeFigureOut">
              <a:rPr lang="en-US" smtClean="0"/>
              <a:t>8/22/23</a:t>
            </a:fld>
            <a:endParaRPr lang="en-US"/>
          </a:p>
        </p:txBody>
      </p:sp>
      <p:sp>
        <p:nvSpPr>
          <p:cNvPr id="6" name="Footer Placeholder 5">
            <a:extLst>
              <a:ext uri="{FF2B5EF4-FFF2-40B4-BE49-F238E27FC236}">
                <a16:creationId xmlns:a16="http://schemas.microsoft.com/office/drawing/2014/main" id="{0D3422EF-4FDA-1F46-831F-520597F91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1C7AE-3758-4348-9B58-AE8E82B2591E}"/>
              </a:ext>
            </a:extLst>
          </p:cNvPr>
          <p:cNvSpPr>
            <a:spLocks noGrp="1"/>
          </p:cNvSpPr>
          <p:nvPr>
            <p:ph type="sldNum" sz="quarter" idx="12"/>
          </p:nvPr>
        </p:nvSpPr>
        <p:spPr/>
        <p:txBody>
          <a:bodyPr/>
          <a:lstStyle/>
          <a:p>
            <a:fld id="{E1DA1D09-D2AB-4B4C-879C-E2A48E596D35}" type="slidenum">
              <a:rPr lang="en-US" smtClean="0"/>
              <a:t>‹#›</a:t>
            </a:fld>
            <a:endParaRPr lang="en-US"/>
          </a:p>
        </p:txBody>
      </p:sp>
    </p:spTree>
    <p:extLst>
      <p:ext uri="{BB962C8B-B14F-4D97-AF65-F5344CB8AC3E}">
        <p14:creationId xmlns:p14="http://schemas.microsoft.com/office/powerpoint/2010/main" val="40461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1C973-36D5-0545-A43C-FC4B71544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A7F4E4-5CCF-FB41-9819-4AA0B3F5A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88C69F-BA62-9B43-8E3D-E81E757357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A9553-9AAD-CB4F-A86A-DEA5626D8777}" type="datetimeFigureOut">
              <a:rPr lang="en-US" smtClean="0"/>
              <a:t>8/22/23</a:t>
            </a:fld>
            <a:endParaRPr lang="en-US"/>
          </a:p>
        </p:txBody>
      </p:sp>
      <p:sp>
        <p:nvSpPr>
          <p:cNvPr id="5" name="Footer Placeholder 4">
            <a:extLst>
              <a:ext uri="{FF2B5EF4-FFF2-40B4-BE49-F238E27FC236}">
                <a16:creationId xmlns:a16="http://schemas.microsoft.com/office/drawing/2014/main" id="{359B9B69-B707-D140-8AEB-1042FFC1A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B3C8E6-230A-9946-A710-F72C026439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A1D09-D2AB-4B4C-879C-E2A48E596D35}" type="slidenum">
              <a:rPr lang="en-US" smtClean="0"/>
              <a:t>‹#›</a:t>
            </a:fld>
            <a:endParaRPr lang="en-US"/>
          </a:p>
        </p:txBody>
      </p:sp>
    </p:spTree>
    <p:extLst>
      <p:ext uri="{BB962C8B-B14F-4D97-AF65-F5344CB8AC3E}">
        <p14:creationId xmlns:p14="http://schemas.microsoft.com/office/powerpoint/2010/main" val="1360071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7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AC509-D25E-BA42-BF8F-0BAB49DDFFD4}"/>
              </a:ext>
            </a:extLst>
          </p:cNvPr>
          <p:cNvPicPr>
            <a:picLocks noChangeAspect="1"/>
          </p:cNvPicPr>
          <p:nvPr/>
        </p:nvPicPr>
        <p:blipFill rotWithShape="1">
          <a:blip r:embed="rId2"/>
          <a:srcRect r="774"/>
          <a:stretch/>
        </p:blipFill>
        <p:spPr>
          <a:xfrm>
            <a:off x="-14289" y="0"/>
            <a:ext cx="12206289" cy="6858000"/>
          </a:xfrm>
          <a:prstGeom prst="rect">
            <a:avLst/>
          </a:prstGeom>
          <a:solidFill>
            <a:schemeClr val="bg2">
              <a:lumMod val="75000"/>
              <a:alpha val="28000"/>
            </a:schemeClr>
          </a:solidFill>
        </p:spPr>
      </p:pic>
      <p:sp>
        <p:nvSpPr>
          <p:cNvPr id="6" name="Rectangle 5">
            <a:extLst>
              <a:ext uri="{FF2B5EF4-FFF2-40B4-BE49-F238E27FC236}">
                <a16:creationId xmlns:a16="http://schemas.microsoft.com/office/drawing/2014/main" id="{E3B72112-5D87-D349-9F62-95ED03F2B1EC}"/>
              </a:ext>
            </a:extLst>
          </p:cNvPr>
          <p:cNvSpPr/>
          <p:nvPr/>
        </p:nvSpPr>
        <p:spPr>
          <a:xfrm>
            <a:off x="-14289" y="0"/>
            <a:ext cx="12206289" cy="6858000"/>
          </a:xfrm>
          <a:prstGeom prst="rect">
            <a:avLst/>
          </a:prstGeom>
          <a:solidFill>
            <a:schemeClr val="bg1">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49DDF19-E6FA-924B-B8CE-C31BB3189C99}"/>
              </a:ext>
            </a:extLst>
          </p:cNvPr>
          <p:cNvSpPr/>
          <p:nvPr/>
        </p:nvSpPr>
        <p:spPr>
          <a:xfrm>
            <a:off x="945349" y="1428752"/>
            <a:ext cx="10329862" cy="41433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939CF-F4F1-6D46-8DBB-C6E4BC10EBE2}"/>
              </a:ext>
            </a:extLst>
          </p:cNvPr>
          <p:cNvSpPr>
            <a:spLocks noGrp="1"/>
          </p:cNvSpPr>
          <p:nvPr>
            <p:ph type="ctrTitle"/>
          </p:nvPr>
        </p:nvSpPr>
        <p:spPr>
          <a:xfrm>
            <a:off x="1538280" y="1779589"/>
            <a:ext cx="9144000" cy="2387600"/>
          </a:xfrm>
        </p:spPr>
        <p:txBody>
          <a:bodyPr>
            <a:normAutofit/>
          </a:bodyPr>
          <a:lstStyle/>
          <a:p>
            <a:r>
              <a:rPr lang="en-US" altLang="zh-CN" sz="5400" b="1" dirty="0">
                <a:solidFill>
                  <a:schemeClr val="bg1"/>
                </a:solidFill>
              </a:rPr>
              <a:t>AD</a:t>
            </a:r>
            <a:r>
              <a:rPr lang="zh-CN" altLang="en-US" sz="5400" b="1" dirty="0">
                <a:solidFill>
                  <a:schemeClr val="bg1"/>
                </a:solidFill>
              </a:rPr>
              <a:t> </a:t>
            </a:r>
            <a:r>
              <a:rPr lang="en-US" altLang="zh-CN" sz="5400" b="1" dirty="0">
                <a:solidFill>
                  <a:schemeClr val="bg1"/>
                </a:solidFill>
              </a:rPr>
              <a:t>Image</a:t>
            </a:r>
            <a:r>
              <a:rPr lang="zh-CN" altLang="en-US" sz="5400" b="1" dirty="0">
                <a:solidFill>
                  <a:schemeClr val="bg1"/>
                </a:solidFill>
              </a:rPr>
              <a:t> </a:t>
            </a:r>
            <a:r>
              <a:rPr lang="en-US" altLang="zh-CN" sz="5400" b="1" dirty="0">
                <a:solidFill>
                  <a:schemeClr val="bg1"/>
                </a:solidFill>
              </a:rPr>
              <a:t>Classification</a:t>
            </a:r>
            <a:r>
              <a:rPr lang="zh-CN" altLang="en-US" sz="5400" b="1" dirty="0">
                <a:solidFill>
                  <a:schemeClr val="bg1"/>
                </a:solidFill>
              </a:rPr>
              <a:t> </a:t>
            </a:r>
            <a:r>
              <a:rPr lang="en-US" altLang="zh-CN" sz="5400" b="1" dirty="0">
                <a:solidFill>
                  <a:schemeClr val="bg1"/>
                </a:solidFill>
              </a:rPr>
              <a:t>Project</a:t>
            </a:r>
            <a:r>
              <a:rPr lang="zh-CN" altLang="en-US" sz="5400" b="1" dirty="0">
                <a:solidFill>
                  <a:schemeClr val="bg1"/>
                </a:solidFill>
              </a:rPr>
              <a:t> </a:t>
            </a:r>
            <a:r>
              <a:rPr lang="en-US" altLang="zh-CN" sz="5400" b="1" dirty="0">
                <a:solidFill>
                  <a:schemeClr val="bg1"/>
                </a:solidFill>
              </a:rPr>
              <a:t>with</a:t>
            </a:r>
            <a:r>
              <a:rPr lang="zh-CN" altLang="en-US" sz="5400" b="1" dirty="0">
                <a:solidFill>
                  <a:schemeClr val="bg1"/>
                </a:solidFill>
              </a:rPr>
              <a:t> </a:t>
            </a:r>
            <a:r>
              <a:rPr lang="en-US" altLang="zh-CN" sz="5400" b="1" dirty="0">
                <a:solidFill>
                  <a:schemeClr val="bg1"/>
                </a:solidFill>
              </a:rPr>
              <a:t>Machine</a:t>
            </a:r>
            <a:r>
              <a:rPr lang="zh-CN" altLang="en-US" sz="5400" b="1" dirty="0">
                <a:solidFill>
                  <a:schemeClr val="bg1"/>
                </a:solidFill>
              </a:rPr>
              <a:t> </a:t>
            </a:r>
            <a:r>
              <a:rPr lang="en-US" altLang="zh-CN" sz="5400" b="1" dirty="0">
                <a:solidFill>
                  <a:schemeClr val="bg1"/>
                </a:solidFill>
              </a:rPr>
              <a:t>Learning</a:t>
            </a:r>
            <a:endParaRPr lang="en-US" sz="5400" b="1" dirty="0">
              <a:solidFill>
                <a:schemeClr val="bg1"/>
              </a:solidFill>
            </a:endParaRPr>
          </a:p>
        </p:txBody>
      </p:sp>
      <p:sp>
        <p:nvSpPr>
          <p:cNvPr id="3" name="Subtitle 2">
            <a:extLst>
              <a:ext uri="{FF2B5EF4-FFF2-40B4-BE49-F238E27FC236}">
                <a16:creationId xmlns:a16="http://schemas.microsoft.com/office/drawing/2014/main" id="{4C95FF30-79C1-774F-878B-CF172FDA4DA0}"/>
              </a:ext>
            </a:extLst>
          </p:cNvPr>
          <p:cNvSpPr>
            <a:spLocks noGrp="1"/>
          </p:cNvSpPr>
          <p:nvPr>
            <p:ph type="subTitle" idx="1"/>
          </p:nvPr>
        </p:nvSpPr>
        <p:spPr>
          <a:xfrm>
            <a:off x="1538280" y="4859346"/>
            <a:ext cx="9144000" cy="641350"/>
          </a:xfrm>
        </p:spPr>
        <p:txBody>
          <a:bodyPr>
            <a:normAutofit/>
          </a:bodyPr>
          <a:lstStyle/>
          <a:p>
            <a:r>
              <a:rPr lang="en-US" altLang="zh-CN" sz="2000" b="1" dirty="0">
                <a:solidFill>
                  <a:schemeClr val="bg1"/>
                </a:solidFill>
              </a:rPr>
              <a:t>Prepared</a:t>
            </a:r>
            <a:r>
              <a:rPr lang="zh-CN" altLang="en-US" sz="2000" b="1" dirty="0">
                <a:solidFill>
                  <a:schemeClr val="bg1"/>
                </a:solidFill>
              </a:rPr>
              <a:t> </a:t>
            </a:r>
            <a:r>
              <a:rPr lang="en-US" altLang="zh-CN" sz="2000" b="1" dirty="0">
                <a:solidFill>
                  <a:schemeClr val="bg1"/>
                </a:solidFill>
              </a:rPr>
              <a:t>by:</a:t>
            </a:r>
            <a:r>
              <a:rPr lang="zh-CN" altLang="en-US" sz="2000" b="1" dirty="0">
                <a:solidFill>
                  <a:schemeClr val="bg1"/>
                </a:solidFill>
              </a:rPr>
              <a:t> </a:t>
            </a:r>
            <a:r>
              <a:rPr lang="en-US" altLang="zh-CN" sz="2000" b="1" dirty="0">
                <a:solidFill>
                  <a:schemeClr val="bg1"/>
                </a:solidFill>
              </a:rPr>
              <a:t>Freya</a:t>
            </a:r>
            <a:r>
              <a:rPr lang="zh-CN" altLang="en-US" sz="2000" b="1" dirty="0">
                <a:solidFill>
                  <a:schemeClr val="bg1"/>
                </a:solidFill>
              </a:rPr>
              <a:t> </a:t>
            </a:r>
            <a:r>
              <a:rPr lang="en-US" altLang="zh-CN" sz="2000" b="1" dirty="0">
                <a:solidFill>
                  <a:schemeClr val="bg1"/>
                </a:solidFill>
              </a:rPr>
              <a:t>Ma</a:t>
            </a:r>
            <a:endParaRPr lang="en-US" sz="2000" b="1" dirty="0">
              <a:solidFill>
                <a:schemeClr val="bg1"/>
              </a:solidFill>
            </a:endParaRPr>
          </a:p>
        </p:txBody>
      </p:sp>
      <p:sp>
        <p:nvSpPr>
          <p:cNvPr id="8" name="Subtitle 2">
            <a:extLst>
              <a:ext uri="{FF2B5EF4-FFF2-40B4-BE49-F238E27FC236}">
                <a16:creationId xmlns:a16="http://schemas.microsoft.com/office/drawing/2014/main" id="{7F6C4712-519E-414C-9710-F7DB0221C253}"/>
              </a:ext>
            </a:extLst>
          </p:cNvPr>
          <p:cNvSpPr txBox="1">
            <a:spLocks/>
          </p:cNvSpPr>
          <p:nvPr/>
        </p:nvSpPr>
        <p:spPr>
          <a:xfrm>
            <a:off x="1538280" y="4467240"/>
            <a:ext cx="9144000" cy="6413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dirty="0">
                <a:solidFill>
                  <a:schemeClr val="bg1"/>
                </a:solidFill>
              </a:rPr>
              <a:t>QBS</a:t>
            </a:r>
            <a:r>
              <a:rPr lang="zh-CN" altLang="en-US" b="1" dirty="0">
                <a:solidFill>
                  <a:schemeClr val="bg1"/>
                </a:solidFill>
              </a:rPr>
              <a:t> </a:t>
            </a:r>
            <a:r>
              <a:rPr lang="en-US" altLang="zh-CN" b="1" dirty="0">
                <a:solidFill>
                  <a:schemeClr val="bg1"/>
                </a:solidFill>
              </a:rPr>
              <a:t>101.5</a:t>
            </a:r>
            <a:r>
              <a:rPr lang="zh-CN" altLang="en-US" b="1" dirty="0">
                <a:solidFill>
                  <a:schemeClr val="bg1"/>
                </a:solidFill>
              </a:rPr>
              <a:t> </a:t>
            </a:r>
            <a:r>
              <a:rPr lang="en-US" altLang="zh-CN" b="1" dirty="0">
                <a:solidFill>
                  <a:schemeClr val="bg1"/>
                </a:solidFill>
              </a:rPr>
              <a:t>|</a:t>
            </a:r>
            <a:r>
              <a:rPr lang="zh-CN" altLang="en-US" b="1" dirty="0">
                <a:solidFill>
                  <a:schemeClr val="bg1"/>
                </a:solidFill>
              </a:rPr>
              <a:t> </a:t>
            </a:r>
            <a:r>
              <a:rPr lang="en-US" altLang="zh-CN" b="1" dirty="0">
                <a:solidFill>
                  <a:schemeClr val="bg1"/>
                </a:solidFill>
              </a:rPr>
              <a:t>Summer</a:t>
            </a:r>
            <a:r>
              <a:rPr lang="zh-CN" altLang="en-US" b="1" dirty="0">
                <a:solidFill>
                  <a:schemeClr val="bg1"/>
                </a:solidFill>
              </a:rPr>
              <a:t> </a:t>
            </a:r>
            <a:r>
              <a:rPr lang="en-US" altLang="zh-CN" b="1" dirty="0">
                <a:solidFill>
                  <a:schemeClr val="bg1"/>
                </a:solidFill>
              </a:rPr>
              <a:t>23</a:t>
            </a:r>
            <a:endParaRPr lang="en-US" b="1" dirty="0">
              <a:solidFill>
                <a:schemeClr val="bg1"/>
              </a:solidFill>
            </a:endParaRPr>
          </a:p>
        </p:txBody>
      </p:sp>
    </p:spTree>
    <p:extLst>
      <p:ext uri="{BB962C8B-B14F-4D97-AF65-F5344CB8AC3E}">
        <p14:creationId xmlns:p14="http://schemas.microsoft.com/office/powerpoint/2010/main" val="138585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D8C02B3-81DC-4643-98A9-2DB0CDC382F1}"/>
              </a:ext>
            </a:extLst>
          </p:cNvPr>
          <p:cNvSpPr/>
          <p:nvPr/>
        </p:nvSpPr>
        <p:spPr bwMode="gray">
          <a:xfrm>
            <a:off x="3531613" y="3011108"/>
            <a:ext cx="1717897" cy="1717893"/>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r>
              <a:rPr lang="en-US" altLang="zh-CN" sz="2000" b="1" dirty="0">
                <a:solidFill>
                  <a:schemeClr val="bg1"/>
                </a:solidFill>
              </a:rPr>
              <a:t>Machine</a:t>
            </a:r>
            <a:r>
              <a:rPr lang="zh-CN" altLang="en-US" sz="2000" b="1" dirty="0">
                <a:solidFill>
                  <a:schemeClr val="bg1"/>
                </a:solidFill>
              </a:rPr>
              <a:t> </a:t>
            </a:r>
            <a:r>
              <a:rPr lang="en-US" altLang="zh-CN" sz="2000" b="1" dirty="0">
                <a:solidFill>
                  <a:schemeClr val="bg1"/>
                </a:solidFill>
              </a:rPr>
              <a:t>learning</a:t>
            </a:r>
            <a:endParaRPr lang="en-US" sz="2000" dirty="0">
              <a:solidFill>
                <a:schemeClr val="bg1"/>
              </a:solidFill>
            </a:endParaRPr>
          </a:p>
        </p:txBody>
      </p:sp>
      <p:sp>
        <p:nvSpPr>
          <p:cNvPr id="5" name="Oval 4">
            <a:extLst>
              <a:ext uri="{FF2B5EF4-FFF2-40B4-BE49-F238E27FC236}">
                <a16:creationId xmlns:a16="http://schemas.microsoft.com/office/drawing/2014/main" id="{40151920-2B1D-430C-9C16-52B76F93D4B0}"/>
              </a:ext>
            </a:extLst>
          </p:cNvPr>
          <p:cNvSpPr/>
          <p:nvPr/>
        </p:nvSpPr>
        <p:spPr bwMode="gray">
          <a:xfrm>
            <a:off x="1657949" y="3864263"/>
            <a:ext cx="610681" cy="610677"/>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6" name="Oval 5">
            <a:extLst>
              <a:ext uri="{FF2B5EF4-FFF2-40B4-BE49-F238E27FC236}">
                <a16:creationId xmlns:a16="http://schemas.microsoft.com/office/drawing/2014/main" id="{7AAE9263-6296-4541-9EA0-1EC69373B9C3}"/>
              </a:ext>
            </a:extLst>
          </p:cNvPr>
          <p:cNvSpPr/>
          <p:nvPr/>
        </p:nvSpPr>
        <p:spPr bwMode="gray">
          <a:xfrm>
            <a:off x="1329419" y="4784152"/>
            <a:ext cx="904425" cy="904422"/>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7" name="Oval 6">
            <a:extLst>
              <a:ext uri="{FF2B5EF4-FFF2-40B4-BE49-F238E27FC236}">
                <a16:creationId xmlns:a16="http://schemas.microsoft.com/office/drawing/2014/main" id="{A19023D9-C3DE-4AC7-84D3-0107B14B2203}"/>
              </a:ext>
            </a:extLst>
          </p:cNvPr>
          <p:cNvSpPr/>
          <p:nvPr/>
        </p:nvSpPr>
        <p:spPr bwMode="gray">
          <a:xfrm>
            <a:off x="1170954" y="2359459"/>
            <a:ext cx="676382" cy="676378"/>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8" name="Oval 7">
            <a:extLst>
              <a:ext uri="{FF2B5EF4-FFF2-40B4-BE49-F238E27FC236}">
                <a16:creationId xmlns:a16="http://schemas.microsoft.com/office/drawing/2014/main" id="{C9EA94EC-6696-4795-916E-8EFD272576E8}"/>
              </a:ext>
            </a:extLst>
          </p:cNvPr>
          <p:cNvSpPr/>
          <p:nvPr/>
        </p:nvSpPr>
        <p:spPr bwMode="gray">
          <a:xfrm>
            <a:off x="3462298" y="2188743"/>
            <a:ext cx="646760" cy="646760"/>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9" name="Oval 8">
            <a:extLst>
              <a:ext uri="{FF2B5EF4-FFF2-40B4-BE49-F238E27FC236}">
                <a16:creationId xmlns:a16="http://schemas.microsoft.com/office/drawing/2014/main" id="{512E59FA-33A3-4B0E-8C2B-5B12F4AC28D1}"/>
              </a:ext>
            </a:extLst>
          </p:cNvPr>
          <p:cNvSpPr/>
          <p:nvPr/>
        </p:nvSpPr>
        <p:spPr bwMode="gray">
          <a:xfrm>
            <a:off x="2782691" y="2858051"/>
            <a:ext cx="506320" cy="506320"/>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10" name="Oval 9">
            <a:extLst>
              <a:ext uri="{FF2B5EF4-FFF2-40B4-BE49-F238E27FC236}">
                <a16:creationId xmlns:a16="http://schemas.microsoft.com/office/drawing/2014/main" id="{9E1DDCE7-FA9E-45D6-BB42-23FC3EB36EC7}"/>
              </a:ext>
            </a:extLst>
          </p:cNvPr>
          <p:cNvSpPr/>
          <p:nvPr/>
        </p:nvSpPr>
        <p:spPr bwMode="gray">
          <a:xfrm>
            <a:off x="4884000" y="2129476"/>
            <a:ext cx="672532" cy="672532"/>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11" name="Oval 10">
            <a:extLst>
              <a:ext uri="{FF2B5EF4-FFF2-40B4-BE49-F238E27FC236}">
                <a16:creationId xmlns:a16="http://schemas.microsoft.com/office/drawing/2014/main" id="{0F7FA995-968A-4401-AB6C-67E7621EE272}"/>
              </a:ext>
            </a:extLst>
          </p:cNvPr>
          <p:cNvSpPr/>
          <p:nvPr/>
        </p:nvSpPr>
        <p:spPr bwMode="gray">
          <a:xfrm>
            <a:off x="5964731" y="2848924"/>
            <a:ext cx="547762" cy="547762"/>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12" name="Oval 11">
            <a:extLst>
              <a:ext uri="{FF2B5EF4-FFF2-40B4-BE49-F238E27FC236}">
                <a16:creationId xmlns:a16="http://schemas.microsoft.com/office/drawing/2014/main" id="{295522CC-4847-4146-94EF-B3E3AF124042}"/>
              </a:ext>
            </a:extLst>
          </p:cNvPr>
          <p:cNvSpPr/>
          <p:nvPr/>
        </p:nvSpPr>
        <p:spPr bwMode="gray">
          <a:xfrm>
            <a:off x="6898249" y="2562365"/>
            <a:ext cx="672532" cy="672532"/>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13" name="Oval 12">
            <a:extLst>
              <a:ext uri="{FF2B5EF4-FFF2-40B4-BE49-F238E27FC236}">
                <a16:creationId xmlns:a16="http://schemas.microsoft.com/office/drawing/2014/main" id="{D6CF0A49-2481-4B08-92F4-8559F1314ECD}"/>
              </a:ext>
            </a:extLst>
          </p:cNvPr>
          <p:cNvSpPr/>
          <p:nvPr/>
        </p:nvSpPr>
        <p:spPr bwMode="gray">
          <a:xfrm>
            <a:off x="6149924" y="4212758"/>
            <a:ext cx="748325" cy="748325"/>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14" name="Oval 13">
            <a:extLst>
              <a:ext uri="{FF2B5EF4-FFF2-40B4-BE49-F238E27FC236}">
                <a16:creationId xmlns:a16="http://schemas.microsoft.com/office/drawing/2014/main" id="{F1044C61-95C1-469F-AF29-1B5A41E470D2}"/>
              </a:ext>
            </a:extLst>
          </p:cNvPr>
          <p:cNvSpPr/>
          <p:nvPr/>
        </p:nvSpPr>
        <p:spPr bwMode="gray">
          <a:xfrm>
            <a:off x="5079296" y="4589589"/>
            <a:ext cx="748325" cy="748325"/>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15" name="Oval 14">
            <a:extLst>
              <a:ext uri="{FF2B5EF4-FFF2-40B4-BE49-F238E27FC236}">
                <a16:creationId xmlns:a16="http://schemas.microsoft.com/office/drawing/2014/main" id="{DF975778-7B4B-4124-B91D-32ADC39D7ABE}"/>
              </a:ext>
            </a:extLst>
          </p:cNvPr>
          <p:cNvSpPr/>
          <p:nvPr/>
        </p:nvSpPr>
        <p:spPr bwMode="gray">
          <a:xfrm>
            <a:off x="3875012" y="5075420"/>
            <a:ext cx="604445" cy="604445"/>
          </a:xfrm>
          <a:prstGeom prst="ellipse">
            <a:avLst/>
          </a:prstGeom>
          <a:solidFill>
            <a:schemeClr val="tx2">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sz="1800" dirty="0"/>
              <a:t>         </a:t>
            </a:r>
          </a:p>
        </p:txBody>
      </p:sp>
      <p:sp>
        <p:nvSpPr>
          <p:cNvPr id="16" name="Oval 15">
            <a:extLst>
              <a:ext uri="{FF2B5EF4-FFF2-40B4-BE49-F238E27FC236}">
                <a16:creationId xmlns:a16="http://schemas.microsoft.com/office/drawing/2014/main" id="{A473148A-C424-47AE-8320-431FE886989A}"/>
              </a:ext>
            </a:extLst>
          </p:cNvPr>
          <p:cNvSpPr/>
          <p:nvPr/>
        </p:nvSpPr>
        <p:spPr bwMode="gray">
          <a:xfrm>
            <a:off x="6089811" y="3864263"/>
            <a:ext cx="212569" cy="212569"/>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7" name="Oval 16">
            <a:extLst>
              <a:ext uri="{FF2B5EF4-FFF2-40B4-BE49-F238E27FC236}">
                <a16:creationId xmlns:a16="http://schemas.microsoft.com/office/drawing/2014/main" id="{D4779A3E-0EE7-4ACB-8BBD-FAFD08494320}"/>
              </a:ext>
            </a:extLst>
          </p:cNvPr>
          <p:cNvSpPr/>
          <p:nvPr/>
        </p:nvSpPr>
        <p:spPr bwMode="gray">
          <a:xfrm>
            <a:off x="4925344" y="5648695"/>
            <a:ext cx="184122" cy="184122"/>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8" name="Oval 17">
            <a:extLst>
              <a:ext uri="{FF2B5EF4-FFF2-40B4-BE49-F238E27FC236}">
                <a16:creationId xmlns:a16="http://schemas.microsoft.com/office/drawing/2014/main" id="{7983341A-CAFE-49A5-9460-80552E59603F}"/>
              </a:ext>
            </a:extLst>
          </p:cNvPr>
          <p:cNvSpPr/>
          <p:nvPr/>
        </p:nvSpPr>
        <p:spPr bwMode="gray">
          <a:xfrm>
            <a:off x="3152340" y="5270122"/>
            <a:ext cx="184122" cy="184122"/>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9" name="Oval 18">
            <a:extLst>
              <a:ext uri="{FF2B5EF4-FFF2-40B4-BE49-F238E27FC236}">
                <a16:creationId xmlns:a16="http://schemas.microsoft.com/office/drawing/2014/main" id="{6699D005-3E1D-4AB0-8AA5-9767DF24F54D}"/>
              </a:ext>
            </a:extLst>
          </p:cNvPr>
          <p:cNvSpPr/>
          <p:nvPr/>
        </p:nvSpPr>
        <p:spPr bwMode="gray">
          <a:xfrm>
            <a:off x="2548188" y="4187567"/>
            <a:ext cx="226774" cy="226774"/>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0" name="Oval 19">
            <a:extLst>
              <a:ext uri="{FF2B5EF4-FFF2-40B4-BE49-F238E27FC236}">
                <a16:creationId xmlns:a16="http://schemas.microsoft.com/office/drawing/2014/main" id="{F5BBFE79-E24E-432A-8CD9-E43DE3CF4AD6}"/>
              </a:ext>
            </a:extLst>
          </p:cNvPr>
          <p:cNvSpPr/>
          <p:nvPr/>
        </p:nvSpPr>
        <p:spPr bwMode="gray">
          <a:xfrm>
            <a:off x="2207228" y="2718251"/>
            <a:ext cx="226774" cy="226774"/>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1" name="Oval 20">
            <a:extLst>
              <a:ext uri="{FF2B5EF4-FFF2-40B4-BE49-F238E27FC236}">
                <a16:creationId xmlns:a16="http://schemas.microsoft.com/office/drawing/2014/main" id="{58404AA4-D226-4631-8AED-794CB8CD3FDA}"/>
              </a:ext>
            </a:extLst>
          </p:cNvPr>
          <p:cNvSpPr/>
          <p:nvPr/>
        </p:nvSpPr>
        <p:spPr bwMode="gray">
          <a:xfrm flipH="1">
            <a:off x="4281675" y="2004495"/>
            <a:ext cx="184248" cy="184248"/>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2" name="Oval 21">
            <a:extLst>
              <a:ext uri="{FF2B5EF4-FFF2-40B4-BE49-F238E27FC236}">
                <a16:creationId xmlns:a16="http://schemas.microsoft.com/office/drawing/2014/main" id="{AF8EC493-AB33-4CE9-AC71-B9A2274406BD}"/>
              </a:ext>
            </a:extLst>
          </p:cNvPr>
          <p:cNvSpPr/>
          <p:nvPr/>
        </p:nvSpPr>
        <p:spPr bwMode="gray">
          <a:xfrm>
            <a:off x="1361442" y="4086415"/>
            <a:ext cx="207608" cy="207608"/>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3" name="Oval 22">
            <a:extLst>
              <a:ext uri="{FF2B5EF4-FFF2-40B4-BE49-F238E27FC236}">
                <a16:creationId xmlns:a16="http://schemas.microsoft.com/office/drawing/2014/main" id="{071824F9-431B-4129-999C-529B53CD5588}"/>
              </a:ext>
            </a:extLst>
          </p:cNvPr>
          <p:cNvSpPr/>
          <p:nvPr/>
        </p:nvSpPr>
        <p:spPr bwMode="gray">
          <a:xfrm>
            <a:off x="1082068" y="3557025"/>
            <a:ext cx="146854" cy="146854"/>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4" name="Oval 23">
            <a:extLst>
              <a:ext uri="{FF2B5EF4-FFF2-40B4-BE49-F238E27FC236}">
                <a16:creationId xmlns:a16="http://schemas.microsoft.com/office/drawing/2014/main" id="{2D9DE837-6100-4816-B550-7783885C5723}"/>
              </a:ext>
            </a:extLst>
          </p:cNvPr>
          <p:cNvSpPr/>
          <p:nvPr/>
        </p:nvSpPr>
        <p:spPr bwMode="gray">
          <a:xfrm>
            <a:off x="1836540" y="3369437"/>
            <a:ext cx="148419" cy="148419"/>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5" name="Oval 24">
            <a:extLst>
              <a:ext uri="{FF2B5EF4-FFF2-40B4-BE49-F238E27FC236}">
                <a16:creationId xmlns:a16="http://schemas.microsoft.com/office/drawing/2014/main" id="{06E10F76-E89D-48C8-B015-6534434A001A}"/>
              </a:ext>
            </a:extLst>
          </p:cNvPr>
          <p:cNvSpPr/>
          <p:nvPr/>
        </p:nvSpPr>
        <p:spPr bwMode="gray">
          <a:xfrm>
            <a:off x="2941728" y="4516162"/>
            <a:ext cx="146854" cy="146854"/>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6" name="Oval 25">
            <a:extLst>
              <a:ext uri="{FF2B5EF4-FFF2-40B4-BE49-F238E27FC236}">
                <a16:creationId xmlns:a16="http://schemas.microsoft.com/office/drawing/2014/main" id="{3E4E058E-1EAD-49DE-A14C-9A6D11B129FE}"/>
              </a:ext>
            </a:extLst>
          </p:cNvPr>
          <p:cNvSpPr/>
          <p:nvPr/>
        </p:nvSpPr>
        <p:spPr bwMode="gray">
          <a:xfrm>
            <a:off x="3353615" y="4845644"/>
            <a:ext cx="104819" cy="104819"/>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7" name="Oval 26">
            <a:extLst>
              <a:ext uri="{FF2B5EF4-FFF2-40B4-BE49-F238E27FC236}">
                <a16:creationId xmlns:a16="http://schemas.microsoft.com/office/drawing/2014/main" id="{09CCA5B7-F5B8-4E9E-A866-D5695DF85587}"/>
              </a:ext>
            </a:extLst>
          </p:cNvPr>
          <p:cNvSpPr/>
          <p:nvPr/>
        </p:nvSpPr>
        <p:spPr bwMode="gray">
          <a:xfrm>
            <a:off x="2567511" y="2436366"/>
            <a:ext cx="74210" cy="74210"/>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28" name="Oval 27">
            <a:extLst>
              <a:ext uri="{FF2B5EF4-FFF2-40B4-BE49-F238E27FC236}">
                <a16:creationId xmlns:a16="http://schemas.microsoft.com/office/drawing/2014/main" id="{E09C7597-8E3A-4BAB-B0CD-B6E5DDE37588}"/>
              </a:ext>
            </a:extLst>
          </p:cNvPr>
          <p:cNvSpPr/>
          <p:nvPr/>
        </p:nvSpPr>
        <p:spPr bwMode="gray">
          <a:xfrm>
            <a:off x="6471523" y="3630453"/>
            <a:ext cx="74210" cy="74210"/>
          </a:xfrm>
          <a:prstGeom prst="ellipse">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cxnSp>
        <p:nvCxnSpPr>
          <p:cNvPr id="29" name="Straight Connector 28">
            <a:extLst>
              <a:ext uri="{FF2B5EF4-FFF2-40B4-BE49-F238E27FC236}">
                <a16:creationId xmlns:a16="http://schemas.microsoft.com/office/drawing/2014/main" id="{DFA23CB3-5C57-48E4-A36E-B9E0FC02BF3C}"/>
              </a:ext>
            </a:extLst>
          </p:cNvPr>
          <p:cNvCxnSpPr>
            <a:cxnSpLocks/>
            <a:stCxn id="28" idx="7"/>
            <a:endCxn id="12" idx="3"/>
          </p:cNvCxnSpPr>
          <p:nvPr/>
        </p:nvCxnSpPr>
        <p:spPr bwMode="gray">
          <a:xfrm flipV="1">
            <a:off x="6534864" y="3136407"/>
            <a:ext cx="461875" cy="504914"/>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C459D-B5EB-48DF-A783-2B58B072F29F}"/>
              </a:ext>
            </a:extLst>
          </p:cNvPr>
          <p:cNvCxnSpPr>
            <a:cxnSpLocks/>
            <a:stCxn id="12" idx="2"/>
            <a:endCxn id="11" idx="7"/>
          </p:cNvCxnSpPr>
          <p:nvPr/>
        </p:nvCxnSpPr>
        <p:spPr bwMode="gray">
          <a:xfrm flipH="1">
            <a:off x="6432274" y="2898631"/>
            <a:ext cx="465975" cy="30512"/>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5B9878A-5805-4B58-9754-8031302D6960}"/>
              </a:ext>
            </a:extLst>
          </p:cNvPr>
          <p:cNvCxnSpPr>
            <a:cxnSpLocks/>
            <a:stCxn id="12" idx="4"/>
            <a:endCxn id="13" idx="7"/>
          </p:cNvCxnSpPr>
          <p:nvPr/>
        </p:nvCxnSpPr>
        <p:spPr bwMode="gray">
          <a:xfrm flipH="1">
            <a:off x="6788660" y="3234897"/>
            <a:ext cx="445855" cy="1087450"/>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E06DC6-6238-4C53-B3AF-F0E60F1094A6}"/>
              </a:ext>
            </a:extLst>
          </p:cNvPr>
          <p:cNvCxnSpPr>
            <a:stCxn id="4" idx="0"/>
            <a:endCxn id="9" idx="6"/>
          </p:cNvCxnSpPr>
          <p:nvPr/>
        </p:nvCxnSpPr>
        <p:spPr bwMode="gray">
          <a:xfrm flipH="1">
            <a:off x="3289011" y="3011108"/>
            <a:ext cx="1101550" cy="10010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6D05F7D-52F9-4970-A6D3-34CC84611F24}"/>
              </a:ext>
            </a:extLst>
          </p:cNvPr>
          <p:cNvCxnSpPr>
            <a:stCxn id="7" idx="3"/>
            <a:endCxn id="23" idx="0"/>
          </p:cNvCxnSpPr>
          <p:nvPr/>
        </p:nvCxnSpPr>
        <p:spPr bwMode="gray">
          <a:xfrm flipH="1">
            <a:off x="1155495" y="2936785"/>
            <a:ext cx="114512" cy="620241"/>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1B1676-4361-4F57-8C80-138ECE97EA40}"/>
              </a:ext>
            </a:extLst>
          </p:cNvPr>
          <p:cNvCxnSpPr>
            <a:stCxn id="8" idx="2"/>
            <a:endCxn id="9" idx="7"/>
          </p:cNvCxnSpPr>
          <p:nvPr/>
        </p:nvCxnSpPr>
        <p:spPr bwMode="gray">
          <a:xfrm flipH="1">
            <a:off x="3214862" y="2512123"/>
            <a:ext cx="247437" cy="420078"/>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3F1031-502D-4229-90C5-12954FAE5FE2}"/>
              </a:ext>
            </a:extLst>
          </p:cNvPr>
          <p:cNvCxnSpPr>
            <a:cxnSpLocks/>
            <a:stCxn id="9" idx="0"/>
            <a:endCxn id="141" idx="4"/>
          </p:cNvCxnSpPr>
          <p:nvPr/>
        </p:nvCxnSpPr>
        <p:spPr bwMode="gray">
          <a:xfrm flipV="1">
            <a:off x="3035851" y="1835224"/>
            <a:ext cx="253159" cy="102282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FAF2377-4913-4B5F-88C7-EC3144AC46F4}"/>
              </a:ext>
            </a:extLst>
          </p:cNvPr>
          <p:cNvCxnSpPr>
            <a:stCxn id="27" idx="2"/>
            <a:endCxn id="7" idx="7"/>
          </p:cNvCxnSpPr>
          <p:nvPr/>
        </p:nvCxnSpPr>
        <p:spPr bwMode="gray">
          <a:xfrm flipH="1" flipV="1">
            <a:off x="1748283" y="2458512"/>
            <a:ext cx="819229" cy="1495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D139A6-14BB-4D1C-A8D1-9313E382A8F2}"/>
              </a:ext>
            </a:extLst>
          </p:cNvPr>
          <p:cNvCxnSpPr>
            <a:cxnSpLocks/>
            <a:stCxn id="7" idx="2"/>
            <a:endCxn id="140" idx="6"/>
          </p:cNvCxnSpPr>
          <p:nvPr/>
        </p:nvCxnSpPr>
        <p:spPr bwMode="gray">
          <a:xfrm flipH="1">
            <a:off x="559760" y="2697648"/>
            <a:ext cx="611194" cy="1325194"/>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1C8D5D-F5A5-4DA9-AD6F-E164EE017575}"/>
              </a:ext>
            </a:extLst>
          </p:cNvPr>
          <p:cNvCxnSpPr>
            <a:cxnSpLocks/>
            <a:stCxn id="6" idx="1"/>
            <a:endCxn id="140" idx="6"/>
          </p:cNvCxnSpPr>
          <p:nvPr/>
        </p:nvCxnSpPr>
        <p:spPr bwMode="gray">
          <a:xfrm flipH="1" flipV="1">
            <a:off x="559760" y="4022842"/>
            <a:ext cx="902109" cy="893760"/>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E0C953-5F80-489F-B4AC-204A0AD0AF73}"/>
              </a:ext>
            </a:extLst>
          </p:cNvPr>
          <p:cNvCxnSpPr>
            <a:cxnSpLocks/>
            <a:stCxn id="22" idx="2"/>
            <a:endCxn id="140" idx="6"/>
          </p:cNvCxnSpPr>
          <p:nvPr/>
        </p:nvCxnSpPr>
        <p:spPr bwMode="gray">
          <a:xfrm flipH="1" flipV="1">
            <a:off x="559760" y="4022842"/>
            <a:ext cx="801682" cy="16737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A5000D-9DBF-4AB7-9E04-B92D6D2B4EAB}"/>
              </a:ext>
            </a:extLst>
          </p:cNvPr>
          <p:cNvCxnSpPr>
            <a:cxnSpLocks/>
            <a:stCxn id="23" idx="2"/>
            <a:endCxn id="140" idx="6"/>
          </p:cNvCxnSpPr>
          <p:nvPr/>
        </p:nvCxnSpPr>
        <p:spPr bwMode="gray">
          <a:xfrm flipH="1">
            <a:off x="559760" y="3630452"/>
            <a:ext cx="522308" cy="392390"/>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615D6C-28CD-4A43-AF9E-2DF91EDDFB33}"/>
              </a:ext>
            </a:extLst>
          </p:cNvPr>
          <p:cNvCxnSpPr>
            <a:cxnSpLocks/>
            <a:stCxn id="24" idx="2"/>
            <a:endCxn id="23" idx="7"/>
          </p:cNvCxnSpPr>
          <p:nvPr/>
        </p:nvCxnSpPr>
        <p:spPr bwMode="gray">
          <a:xfrm flipH="1">
            <a:off x="1207416" y="3443647"/>
            <a:ext cx="629124" cy="134884"/>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9B157BD-767E-4451-910D-4B1AD7BBBB91}"/>
              </a:ext>
            </a:extLst>
          </p:cNvPr>
          <p:cNvCxnSpPr>
            <a:cxnSpLocks/>
            <a:stCxn id="7" idx="4"/>
            <a:endCxn id="24" idx="0"/>
          </p:cNvCxnSpPr>
          <p:nvPr/>
        </p:nvCxnSpPr>
        <p:spPr bwMode="gray">
          <a:xfrm>
            <a:off x="1509145" y="3035838"/>
            <a:ext cx="401605" cy="33359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74AE9C-957C-433A-8187-B2D47BBD8FD9}"/>
              </a:ext>
            </a:extLst>
          </p:cNvPr>
          <p:cNvCxnSpPr>
            <a:cxnSpLocks/>
            <a:stCxn id="22" idx="5"/>
            <a:endCxn id="6" idx="0"/>
          </p:cNvCxnSpPr>
          <p:nvPr/>
        </p:nvCxnSpPr>
        <p:spPr bwMode="gray">
          <a:xfrm>
            <a:off x="1538647" y="4263620"/>
            <a:ext cx="242984" cy="520532"/>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4CA8BF2-E744-4F4B-BF64-B0B9C7DB9588}"/>
              </a:ext>
            </a:extLst>
          </p:cNvPr>
          <p:cNvCxnSpPr>
            <a:cxnSpLocks/>
            <a:stCxn id="25" idx="3"/>
            <a:endCxn id="6" idx="7"/>
          </p:cNvCxnSpPr>
          <p:nvPr/>
        </p:nvCxnSpPr>
        <p:spPr bwMode="gray">
          <a:xfrm flipH="1">
            <a:off x="2101394" y="4641510"/>
            <a:ext cx="861840" cy="275092"/>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3A4A93C-A5E0-44CC-B581-F0687B53F69D}"/>
              </a:ext>
            </a:extLst>
          </p:cNvPr>
          <p:cNvCxnSpPr>
            <a:stCxn id="9" idx="5"/>
            <a:endCxn id="4" idx="2"/>
          </p:cNvCxnSpPr>
          <p:nvPr/>
        </p:nvCxnSpPr>
        <p:spPr bwMode="gray">
          <a:xfrm>
            <a:off x="3214862" y="3290221"/>
            <a:ext cx="316751" cy="57983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1EA1559-7AE2-454F-88B0-213298960228}"/>
              </a:ext>
            </a:extLst>
          </p:cNvPr>
          <p:cNvCxnSpPr>
            <a:cxnSpLocks/>
            <a:stCxn id="9" idx="3"/>
            <a:endCxn id="5" idx="7"/>
          </p:cNvCxnSpPr>
          <p:nvPr/>
        </p:nvCxnSpPr>
        <p:spPr bwMode="gray">
          <a:xfrm flipH="1">
            <a:off x="2179198" y="3290221"/>
            <a:ext cx="677643" cy="66347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141D28-D3AA-4A80-B750-3D9481BE9C36}"/>
              </a:ext>
            </a:extLst>
          </p:cNvPr>
          <p:cNvCxnSpPr>
            <a:stCxn id="19" idx="1"/>
            <a:endCxn id="5" idx="7"/>
          </p:cNvCxnSpPr>
          <p:nvPr/>
        </p:nvCxnSpPr>
        <p:spPr bwMode="gray">
          <a:xfrm flipH="1" flipV="1">
            <a:off x="2179198" y="3953694"/>
            <a:ext cx="402201" cy="26708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4B9CE2-E01B-4636-BD1F-88CF2CCEA41C}"/>
              </a:ext>
            </a:extLst>
          </p:cNvPr>
          <p:cNvCxnSpPr>
            <a:cxnSpLocks/>
            <a:stCxn id="5" idx="7"/>
            <a:endCxn id="24" idx="4"/>
          </p:cNvCxnSpPr>
          <p:nvPr/>
        </p:nvCxnSpPr>
        <p:spPr bwMode="gray">
          <a:xfrm flipH="1" flipV="1">
            <a:off x="1910750" y="3517856"/>
            <a:ext cx="268448" cy="435838"/>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CE060C4-F8DA-43D4-9657-2507FE0F8CB6}"/>
              </a:ext>
            </a:extLst>
          </p:cNvPr>
          <p:cNvCxnSpPr>
            <a:cxnSpLocks/>
            <a:stCxn id="20" idx="3"/>
            <a:endCxn id="24" idx="0"/>
          </p:cNvCxnSpPr>
          <p:nvPr/>
        </p:nvCxnSpPr>
        <p:spPr bwMode="gray">
          <a:xfrm flipH="1">
            <a:off x="1910750" y="2911814"/>
            <a:ext cx="329689" cy="45762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EC21BB0-70C8-443A-AA70-0448F9CA2091}"/>
              </a:ext>
            </a:extLst>
          </p:cNvPr>
          <p:cNvCxnSpPr>
            <a:cxnSpLocks/>
            <a:stCxn id="20" idx="1"/>
            <a:endCxn id="7" idx="6"/>
          </p:cNvCxnSpPr>
          <p:nvPr/>
        </p:nvCxnSpPr>
        <p:spPr bwMode="gray">
          <a:xfrm flipH="1" flipV="1">
            <a:off x="1847336" y="2697649"/>
            <a:ext cx="393103" cy="5381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19F31ED-0919-4CB6-99C8-6A0922DD21D5}"/>
              </a:ext>
            </a:extLst>
          </p:cNvPr>
          <p:cNvCxnSpPr>
            <a:stCxn id="9" idx="1"/>
            <a:endCxn id="20" idx="6"/>
          </p:cNvCxnSpPr>
          <p:nvPr/>
        </p:nvCxnSpPr>
        <p:spPr bwMode="gray">
          <a:xfrm flipH="1" flipV="1">
            <a:off x="2434002" y="2831638"/>
            <a:ext cx="422839" cy="10056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EBA2089-7CDB-4D08-AE83-29991CEC149A}"/>
              </a:ext>
            </a:extLst>
          </p:cNvPr>
          <p:cNvCxnSpPr>
            <a:cxnSpLocks/>
            <a:stCxn id="9" idx="2"/>
            <a:endCxn id="24" idx="6"/>
          </p:cNvCxnSpPr>
          <p:nvPr/>
        </p:nvCxnSpPr>
        <p:spPr bwMode="gray">
          <a:xfrm flipH="1">
            <a:off x="1984959" y="3111211"/>
            <a:ext cx="797732" cy="332435"/>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1D0F4BC-05C1-427F-8C25-7328668FDDC8}"/>
              </a:ext>
            </a:extLst>
          </p:cNvPr>
          <p:cNvCxnSpPr>
            <a:cxnSpLocks/>
            <a:stCxn id="9" idx="4"/>
            <a:endCxn id="19" idx="7"/>
          </p:cNvCxnSpPr>
          <p:nvPr/>
        </p:nvCxnSpPr>
        <p:spPr bwMode="gray">
          <a:xfrm flipH="1">
            <a:off x="2741752" y="3364371"/>
            <a:ext cx="294099" cy="85640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B6B9E0F-1BE7-46AC-AA49-F7A631E4E8A4}"/>
              </a:ext>
            </a:extLst>
          </p:cNvPr>
          <p:cNvCxnSpPr>
            <a:stCxn id="6" idx="7"/>
            <a:endCxn id="19" idx="3"/>
          </p:cNvCxnSpPr>
          <p:nvPr/>
        </p:nvCxnSpPr>
        <p:spPr bwMode="gray">
          <a:xfrm flipV="1">
            <a:off x="2101393" y="4381130"/>
            <a:ext cx="480006" cy="535471"/>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525B1BC-5ECF-4A96-B55C-C3D9E48957D6}"/>
              </a:ext>
            </a:extLst>
          </p:cNvPr>
          <p:cNvCxnSpPr>
            <a:cxnSpLocks/>
            <a:stCxn id="22" idx="0"/>
            <a:endCxn id="23" idx="5"/>
          </p:cNvCxnSpPr>
          <p:nvPr/>
        </p:nvCxnSpPr>
        <p:spPr bwMode="gray">
          <a:xfrm flipH="1" flipV="1">
            <a:off x="1207416" y="3682373"/>
            <a:ext cx="257830" cy="404042"/>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7A91EFF-8352-40F9-8135-B289A5C193DD}"/>
              </a:ext>
            </a:extLst>
          </p:cNvPr>
          <p:cNvCxnSpPr>
            <a:cxnSpLocks/>
            <a:stCxn id="18" idx="2"/>
            <a:endCxn id="6" idx="6"/>
          </p:cNvCxnSpPr>
          <p:nvPr/>
        </p:nvCxnSpPr>
        <p:spPr bwMode="gray">
          <a:xfrm flipH="1" flipV="1">
            <a:off x="2233844" y="5236363"/>
            <a:ext cx="918496" cy="125820"/>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E85273E-1373-4F2A-BDB1-FC7A6D4723EE}"/>
              </a:ext>
            </a:extLst>
          </p:cNvPr>
          <p:cNvCxnSpPr>
            <a:cxnSpLocks/>
            <a:stCxn id="26" idx="4"/>
            <a:endCxn id="18" idx="7"/>
          </p:cNvCxnSpPr>
          <p:nvPr/>
        </p:nvCxnSpPr>
        <p:spPr bwMode="gray">
          <a:xfrm flipH="1">
            <a:off x="3309498" y="4950463"/>
            <a:ext cx="96526" cy="34662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C7FD9ED-B47A-4564-B80C-BEBF4E0E7293}"/>
              </a:ext>
            </a:extLst>
          </p:cNvPr>
          <p:cNvCxnSpPr>
            <a:stCxn id="15" idx="2"/>
            <a:endCxn id="18" idx="6"/>
          </p:cNvCxnSpPr>
          <p:nvPr/>
        </p:nvCxnSpPr>
        <p:spPr bwMode="gray">
          <a:xfrm flipH="1" flipV="1">
            <a:off x="3336462" y="5362183"/>
            <a:ext cx="538550" cy="1545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83E6B0E-F799-418A-AFAC-21A097C6614D}"/>
              </a:ext>
            </a:extLst>
          </p:cNvPr>
          <p:cNvCxnSpPr>
            <a:cxnSpLocks/>
            <a:stCxn id="15" idx="3"/>
            <a:endCxn id="139" idx="0"/>
          </p:cNvCxnSpPr>
          <p:nvPr/>
        </p:nvCxnSpPr>
        <p:spPr bwMode="gray">
          <a:xfrm flipH="1">
            <a:off x="2999537" y="5591346"/>
            <a:ext cx="963994" cy="65183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FFBC1F4-633C-491E-B0BF-96E0C86D6A18}"/>
              </a:ext>
            </a:extLst>
          </p:cNvPr>
          <p:cNvCxnSpPr>
            <a:cxnSpLocks/>
            <a:stCxn id="6" idx="5"/>
            <a:endCxn id="139" idx="0"/>
          </p:cNvCxnSpPr>
          <p:nvPr/>
        </p:nvCxnSpPr>
        <p:spPr bwMode="gray">
          <a:xfrm>
            <a:off x="2101394" y="5556124"/>
            <a:ext cx="898143" cy="687061"/>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B6887CC-A5A7-4E69-B1EE-3E34621EE77D}"/>
              </a:ext>
            </a:extLst>
          </p:cNvPr>
          <p:cNvCxnSpPr>
            <a:cxnSpLocks/>
            <a:stCxn id="18" idx="4"/>
            <a:endCxn id="139" idx="0"/>
          </p:cNvCxnSpPr>
          <p:nvPr/>
        </p:nvCxnSpPr>
        <p:spPr bwMode="gray">
          <a:xfrm flipH="1">
            <a:off x="2999537" y="5454244"/>
            <a:ext cx="244864" cy="788941"/>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1F4DAD5-24C3-495E-B35A-8114012B0767}"/>
              </a:ext>
            </a:extLst>
          </p:cNvPr>
          <p:cNvCxnSpPr>
            <a:cxnSpLocks/>
            <a:stCxn id="15" idx="5"/>
            <a:endCxn id="113" idx="2"/>
          </p:cNvCxnSpPr>
          <p:nvPr/>
        </p:nvCxnSpPr>
        <p:spPr bwMode="gray">
          <a:xfrm>
            <a:off x="4390938" y="5591346"/>
            <a:ext cx="400262" cy="71616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5EEF9F8-FFB2-4B15-A808-A2AECA15F60F}"/>
              </a:ext>
            </a:extLst>
          </p:cNvPr>
          <p:cNvCxnSpPr>
            <a:cxnSpLocks/>
            <a:stCxn id="17" idx="3"/>
            <a:endCxn id="113" idx="2"/>
          </p:cNvCxnSpPr>
          <p:nvPr/>
        </p:nvCxnSpPr>
        <p:spPr bwMode="gray">
          <a:xfrm flipH="1">
            <a:off x="4791200" y="5805853"/>
            <a:ext cx="161108" cy="50165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7246A39-0F2D-457B-9864-9CF3F4993454}"/>
              </a:ext>
            </a:extLst>
          </p:cNvPr>
          <p:cNvCxnSpPr>
            <a:cxnSpLocks/>
            <a:stCxn id="14" idx="3"/>
            <a:endCxn id="17" idx="7"/>
          </p:cNvCxnSpPr>
          <p:nvPr/>
        </p:nvCxnSpPr>
        <p:spPr bwMode="gray">
          <a:xfrm flipH="1">
            <a:off x="5082502" y="5228325"/>
            <a:ext cx="106383" cy="44733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2058611-729D-4214-B6AF-A7D0CFC411F1}"/>
              </a:ext>
            </a:extLst>
          </p:cNvPr>
          <p:cNvCxnSpPr>
            <a:stCxn id="13" idx="2"/>
            <a:endCxn id="14" idx="7"/>
          </p:cNvCxnSpPr>
          <p:nvPr/>
        </p:nvCxnSpPr>
        <p:spPr bwMode="gray">
          <a:xfrm flipH="1">
            <a:off x="5718033" y="4586920"/>
            <a:ext cx="431891" cy="11225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488234E-48EE-467F-BD2A-A62310E1F2DD}"/>
              </a:ext>
            </a:extLst>
          </p:cNvPr>
          <p:cNvCxnSpPr>
            <a:cxnSpLocks/>
            <a:stCxn id="16" idx="3"/>
            <a:endCxn id="14" idx="0"/>
          </p:cNvCxnSpPr>
          <p:nvPr/>
        </p:nvCxnSpPr>
        <p:spPr bwMode="gray">
          <a:xfrm flipH="1">
            <a:off x="5453459" y="4045702"/>
            <a:ext cx="667482" cy="54388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8340C95-9FC7-4BA3-A3E7-19AD16A57258}"/>
              </a:ext>
            </a:extLst>
          </p:cNvPr>
          <p:cNvCxnSpPr>
            <a:stCxn id="4" idx="5"/>
            <a:endCxn id="14" idx="1"/>
          </p:cNvCxnSpPr>
          <p:nvPr/>
        </p:nvCxnSpPr>
        <p:spPr bwMode="gray">
          <a:xfrm>
            <a:off x="4997929" y="4477422"/>
            <a:ext cx="190957" cy="22175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9D26C3D-1851-4153-BC26-EF5B5FDD4AF7}"/>
              </a:ext>
            </a:extLst>
          </p:cNvPr>
          <p:cNvCxnSpPr>
            <a:stCxn id="14" idx="2"/>
            <a:endCxn id="15" idx="7"/>
          </p:cNvCxnSpPr>
          <p:nvPr/>
        </p:nvCxnSpPr>
        <p:spPr bwMode="gray">
          <a:xfrm flipH="1">
            <a:off x="4390938" y="4963752"/>
            <a:ext cx="688359" cy="20018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8B29B0F-B48E-4832-8D59-F413D81D115C}"/>
              </a:ext>
            </a:extLst>
          </p:cNvPr>
          <p:cNvCxnSpPr>
            <a:cxnSpLocks/>
            <a:stCxn id="13" idx="4"/>
            <a:endCxn id="137" idx="0"/>
          </p:cNvCxnSpPr>
          <p:nvPr/>
        </p:nvCxnSpPr>
        <p:spPr bwMode="gray">
          <a:xfrm flipH="1">
            <a:off x="5715746" y="4961083"/>
            <a:ext cx="808341" cy="96757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E2F4CEA-4105-47AB-A4C5-271148F5A887}"/>
              </a:ext>
            </a:extLst>
          </p:cNvPr>
          <p:cNvCxnSpPr>
            <a:cxnSpLocks/>
            <a:stCxn id="14" idx="5"/>
            <a:endCxn id="137" idx="0"/>
          </p:cNvCxnSpPr>
          <p:nvPr/>
        </p:nvCxnSpPr>
        <p:spPr bwMode="gray">
          <a:xfrm flipH="1">
            <a:off x="5715746" y="5228324"/>
            <a:ext cx="2285" cy="700338"/>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AC0DB5A-4230-4A33-94D1-2BF40A2EA334}"/>
              </a:ext>
            </a:extLst>
          </p:cNvPr>
          <p:cNvCxnSpPr>
            <a:cxnSpLocks/>
            <a:stCxn id="17" idx="6"/>
            <a:endCxn id="137" idx="0"/>
          </p:cNvCxnSpPr>
          <p:nvPr/>
        </p:nvCxnSpPr>
        <p:spPr bwMode="gray">
          <a:xfrm>
            <a:off x="5109466" y="5740756"/>
            <a:ext cx="606280" cy="18790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AE7908-BEA9-442F-9E1F-E9EE5F36704F}"/>
              </a:ext>
            </a:extLst>
          </p:cNvPr>
          <p:cNvCxnSpPr>
            <a:cxnSpLocks/>
            <a:stCxn id="113" idx="2"/>
            <a:endCxn id="137" idx="0"/>
          </p:cNvCxnSpPr>
          <p:nvPr/>
        </p:nvCxnSpPr>
        <p:spPr bwMode="gray">
          <a:xfrm flipV="1">
            <a:off x="4791200" y="5928662"/>
            <a:ext cx="924546" cy="37884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7B22AB3-8F7D-4B8C-B566-42FF6EB04B2A}"/>
              </a:ext>
            </a:extLst>
          </p:cNvPr>
          <p:cNvCxnSpPr>
            <a:stCxn id="13" idx="7"/>
            <a:endCxn id="28" idx="5"/>
          </p:cNvCxnSpPr>
          <p:nvPr/>
        </p:nvCxnSpPr>
        <p:spPr bwMode="gray">
          <a:xfrm flipH="1" flipV="1">
            <a:off x="6534864" y="3693794"/>
            <a:ext cx="253796" cy="62855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25FC35B-B7FE-4658-B20E-FFBC0428E785}"/>
              </a:ext>
            </a:extLst>
          </p:cNvPr>
          <p:cNvCxnSpPr>
            <a:stCxn id="28" idx="0"/>
            <a:endCxn id="11" idx="5"/>
          </p:cNvCxnSpPr>
          <p:nvPr/>
        </p:nvCxnSpPr>
        <p:spPr bwMode="gray">
          <a:xfrm flipH="1" flipV="1">
            <a:off x="6432274" y="3316468"/>
            <a:ext cx="76354" cy="313985"/>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9F14C62-D78F-4011-A60E-8DC9128B93E4}"/>
              </a:ext>
            </a:extLst>
          </p:cNvPr>
          <p:cNvCxnSpPr>
            <a:cxnSpLocks/>
            <a:stCxn id="11" idx="2"/>
            <a:endCxn id="143" idx="1"/>
          </p:cNvCxnSpPr>
          <p:nvPr/>
        </p:nvCxnSpPr>
        <p:spPr bwMode="gray">
          <a:xfrm flipH="1">
            <a:off x="5418187" y="3122805"/>
            <a:ext cx="546544" cy="18579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A5270E-AACA-4D0C-AED0-03F69A1A5CBD}"/>
              </a:ext>
            </a:extLst>
          </p:cNvPr>
          <p:cNvCxnSpPr>
            <a:cxnSpLocks/>
            <a:stCxn id="10" idx="4"/>
            <a:endCxn id="143" idx="1"/>
          </p:cNvCxnSpPr>
          <p:nvPr/>
        </p:nvCxnSpPr>
        <p:spPr bwMode="gray">
          <a:xfrm>
            <a:off x="5220266" y="2802008"/>
            <a:ext cx="197921" cy="506594"/>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30723FE-B3A6-49E4-A3DA-EE533BE942D7}"/>
              </a:ext>
            </a:extLst>
          </p:cNvPr>
          <p:cNvCxnSpPr>
            <a:cxnSpLocks/>
            <a:stCxn id="143" idx="1"/>
            <a:endCxn id="142" idx="4"/>
          </p:cNvCxnSpPr>
          <p:nvPr/>
        </p:nvCxnSpPr>
        <p:spPr bwMode="gray">
          <a:xfrm flipV="1">
            <a:off x="5418187" y="2349198"/>
            <a:ext cx="560967" cy="959404"/>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00DB99A-3407-451F-913D-F84EDE8C3869}"/>
              </a:ext>
            </a:extLst>
          </p:cNvPr>
          <p:cNvCxnSpPr>
            <a:cxnSpLocks/>
            <a:stCxn id="11" idx="0"/>
            <a:endCxn id="142" idx="4"/>
          </p:cNvCxnSpPr>
          <p:nvPr/>
        </p:nvCxnSpPr>
        <p:spPr bwMode="gray">
          <a:xfrm flipH="1" flipV="1">
            <a:off x="5979154" y="2349198"/>
            <a:ext cx="259458" cy="49972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FBC46D6-17BC-4E16-B1E7-7F3D40F02310}"/>
              </a:ext>
            </a:extLst>
          </p:cNvPr>
          <p:cNvCxnSpPr>
            <a:cxnSpLocks/>
            <a:stCxn id="10" idx="6"/>
            <a:endCxn id="142" idx="4"/>
          </p:cNvCxnSpPr>
          <p:nvPr/>
        </p:nvCxnSpPr>
        <p:spPr bwMode="gray">
          <a:xfrm flipV="1">
            <a:off x="5556532" y="2349198"/>
            <a:ext cx="422622" cy="116544"/>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403F83F-8BB5-4C6B-B633-9ADAAF421C2C}"/>
              </a:ext>
            </a:extLst>
          </p:cNvPr>
          <p:cNvCxnSpPr>
            <a:cxnSpLocks/>
            <a:stCxn id="16" idx="1"/>
            <a:endCxn id="143" idx="1"/>
          </p:cNvCxnSpPr>
          <p:nvPr/>
        </p:nvCxnSpPr>
        <p:spPr bwMode="gray">
          <a:xfrm flipH="1" flipV="1">
            <a:off x="5418187" y="3308602"/>
            <a:ext cx="702754" cy="586791"/>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C119BD-4C89-442B-A1F4-6AF7783F12E9}"/>
              </a:ext>
            </a:extLst>
          </p:cNvPr>
          <p:cNvCxnSpPr>
            <a:stCxn id="13" idx="0"/>
            <a:endCxn id="16" idx="5"/>
          </p:cNvCxnSpPr>
          <p:nvPr/>
        </p:nvCxnSpPr>
        <p:spPr bwMode="gray">
          <a:xfrm flipH="1" flipV="1">
            <a:off x="6271250" y="4045702"/>
            <a:ext cx="252837" cy="16705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EE7AC98-993D-4D02-AC1A-2E01CAED1057}"/>
              </a:ext>
            </a:extLst>
          </p:cNvPr>
          <p:cNvCxnSpPr>
            <a:cxnSpLocks/>
            <a:stCxn id="15" idx="1"/>
            <a:endCxn id="4" idx="3"/>
          </p:cNvCxnSpPr>
          <p:nvPr/>
        </p:nvCxnSpPr>
        <p:spPr bwMode="gray">
          <a:xfrm flipH="1" flipV="1">
            <a:off x="3783193" y="4477422"/>
            <a:ext cx="180338" cy="68651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E16AC47-A746-4318-BDAD-DF643FA08615}"/>
              </a:ext>
            </a:extLst>
          </p:cNvPr>
          <p:cNvCxnSpPr>
            <a:cxnSpLocks/>
            <a:stCxn id="8" idx="1"/>
            <a:endCxn id="141" idx="4"/>
          </p:cNvCxnSpPr>
          <p:nvPr/>
        </p:nvCxnSpPr>
        <p:spPr bwMode="gray">
          <a:xfrm flipH="1" flipV="1">
            <a:off x="3289010" y="1835224"/>
            <a:ext cx="268004" cy="448235"/>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8E68B2-31CC-42BE-8585-2B844F115963}"/>
              </a:ext>
            </a:extLst>
          </p:cNvPr>
          <p:cNvCxnSpPr>
            <a:cxnSpLocks/>
            <a:stCxn id="27" idx="7"/>
            <a:endCxn id="141" idx="4"/>
          </p:cNvCxnSpPr>
          <p:nvPr/>
        </p:nvCxnSpPr>
        <p:spPr bwMode="gray">
          <a:xfrm flipV="1">
            <a:off x="2630853" y="1835224"/>
            <a:ext cx="658157" cy="612010"/>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11815C3-3ABA-47E9-91BA-606C7F9BEC90}"/>
              </a:ext>
            </a:extLst>
          </p:cNvPr>
          <p:cNvCxnSpPr>
            <a:stCxn id="8" idx="7"/>
            <a:endCxn id="21" idx="5"/>
          </p:cNvCxnSpPr>
          <p:nvPr/>
        </p:nvCxnSpPr>
        <p:spPr bwMode="gray">
          <a:xfrm flipV="1">
            <a:off x="4014342" y="2161760"/>
            <a:ext cx="294316" cy="12169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2E79FD4-7BCD-4AD0-AAB3-38279823FD10}"/>
              </a:ext>
            </a:extLst>
          </p:cNvPr>
          <p:cNvCxnSpPr>
            <a:cxnSpLocks/>
            <a:stCxn id="141" idx="4"/>
            <a:endCxn id="21" idx="6"/>
          </p:cNvCxnSpPr>
          <p:nvPr/>
        </p:nvCxnSpPr>
        <p:spPr bwMode="gray">
          <a:xfrm>
            <a:off x="3289010" y="1835224"/>
            <a:ext cx="992665" cy="261395"/>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DA39004-1E6F-4708-B600-1FDC1A20EE03}"/>
              </a:ext>
            </a:extLst>
          </p:cNvPr>
          <p:cNvCxnSpPr>
            <a:cxnSpLocks/>
            <a:stCxn id="21" idx="3"/>
            <a:endCxn id="10" idx="2"/>
          </p:cNvCxnSpPr>
          <p:nvPr/>
        </p:nvCxnSpPr>
        <p:spPr bwMode="gray">
          <a:xfrm>
            <a:off x="4438940" y="2161760"/>
            <a:ext cx="445059" cy="303982"/>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2F43208-DBE8-4469-8F23-BDD4574C3640}"/>
              </a:ext>
            </a:extLst>
          </p:cNvPr>
          <p:cNvCxnSpPr>
            <a:stCxn id="21" idx="4"/>
            <a:endCxn id="4" idx="0"/>
          </p:cNvCxnSpPr>
          <p:nvPr/>
        </p:nvCxnSpPr>
        <p:spPr bwMode="gray">
          <a:xfrm>
            <a:off x="4373799" y="2188743"/>
            <a:ext cx="16762" cy="822365"/>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27BD95A-39C3-44F4-8BF1-261AB5C37D3F}"/>
              </a:ext>
            </a:extLst>
          </p:cNvPr>
          <p:cNvCxnSpPr>
            <a:stCxn id="8" idx="5"/>
            <a:endCxn id="4" idx="0"/>
          </p:cNvCxnSpPr>
          <p:nvPr/>
        </p:nvCxnSpPr>
        <p:spPr bwMode="gray">
          <a:xfrm>
            <a:off x="4014342" y="2740786"/>
            <a:ext cx="376219" cy="270321"/>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B05645E-D13F-48AA-A9E9-4F36723B809C}"/>
              </a:ext>
            </a:extLst>
          </p:cNvPr>
          <p:cNvCxnSpPr>
            <a:stCxn id="9" idx="6"/>
            <a:endCxn id="4" idx="1"/>
          </p:cNvCxnSpPr>
          <p:nvPr/>
        </p:nvCxnSpPr>
        <p:spPr bwMode="gray">
          <a:xfrm>
            <a:off x="3289011" y="3111211"/>
            <a:ext cx="494182" cy="15147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D02D904-D396-498F-ABC4-07B5E6B83B39}"/>
              </a:ext>
            </a:extLst>
          </p:cNvPr>
          <p:cNvCxnSpPr>
            <a:cxnSpLocks/>
            <a:stCxn id="143" idx="1"/>
            <a:endCxn id="4" idx="6"/>
          </p:cNvCxnSpPr>
          <p:nvPr/>
        </p:nvCxnSpPr>
        <p:spPr bwMode="gray">
          <a:xfrm flipH="1">
            <a:off x="5249510" y="3308602"/>
            <a:ext cx="168677" cy="56145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C77B40-4508-4B1E-9628-85B7CFADA863}"/>
              </a:ext>
            </a:extLst>
          </p:cNvPr>
          <p:cNvCxnSpPr>
            <a:cxnSpLocks/>
            <a:stCxn id="143" idx="1"/>
            <a:endCxn id="4" idx="7"/>
          </p:cNvCxnSpPr>
          <p:nvPr/>
        </p:nvCxnSpPr>
        <p:spPr bwMode="gray">
          <a:xfrm flipH="1" flipV="1">
            <a:off x="4997930" y="3262688"/>
            <a:ext cx="420257" cy="45914"/>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F40ED37-4D99-4B90-9CCB-0207616E29B0}"/>
              </a:ext>
            </a:extLst>
          </p:cNvPr>
          <p:cNvCxnSpPr>
            <a:cxnSpLocks/>
            <a:stCxn id="26" idx="1"/>
            <a:endCxn id="25" idx="5"/>
          </p:cNvCxnSpPr>
          <p:nvPr/>
        </p:nvCxnSpPr>
        <p:spPr bwMode="gray">
          <a:xfrm flipH="1" flipV="1">
            <a:off x="3067076" y="4641510"/>
            <a:ext cx="301890" cy="219485"/>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DB1BF1B-A6EB-48B2-B242-DA5288B588D7}"/>
              </a:ext>
            </a:extLst>
          </p:cNvPr>
          <p:cNvCxnSpPr>
            <a:stCxn id="16" idx="7"/>
            <a:endCxn id="28" idx="3"/>
          </p:cNvCxnSpPr>
          <p:nvPr/>
        </p:nvCxnSpPr>
        <p:spPr bwMode="gray">
          <a:xfrm flipV="1">
            <a:off x="6271250" y="3693794"/>
            <a:ext cx="211142" cy="20159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163D5C-1B3E-43B4-97B2-C4C8FE2E4C01}"/>
              </a:ext>
            </a:extLst>
          </p:cNvPr>
          <p:cNvCxnSpPr>
            <a:cxnSpLocks/>
            <a:stCxn id="20" idx="7"/>
            <a:endCxn id="27" idx="4"/>
          </p:cNvCxnSpPr>
          <p:nvPr/>
        </p:nvCxnSpPr>
        <p:spPr bwMode="gray">
          <a:xfrm flipV="1">
            <a:off x="2400791" y="2510576"/>
            <a:ext cx="203825" cy="24088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DA85E5C-50A4-4C08-8DB7-3016ADDE0034}"/>
              </a:ext>
            </a:extLst>
          </p:cNvPr>
          <p:cNvCxnSpPr>
            <a:stCxn id="9" idx="1"/>
            <a:endCxn id="27" idx="5"/>
          </p:cNvCxnSpPr>
          <p:nvPr/>
        </p:nvCxnSpPr>
        <p:spPr bwMode="gray">
          <a:xfrm flipH="1" flipV="1">
            <a:off x="2630852" y="2499708"/>
            <a:ext cx="225989" cy="432493"/>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C9293C4-D5C6-4B21-AFEE-B133918385F8}"/>
              </a:ext>
            </a:extLst>
          </p:cNvPr>
          <p:cNvCxnSpPr>
            <a:stCxn id="19" idx="5"/>
            <a:endCxn id="25" idx="1"/>
          </p:cNvCxnSpPr>
          <p:nvPr/>
        </p:nvCxnSpPr>
        <p:spPr bwMode="gray">
          <a:xfrm>
            <a:off x="2741751" y="4381130"/>
            <a:ext cx="221483" cy="156538"/>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0A3BAD3-423F-41A0-AC9E-9C1A500621D6}"/>
              </a:ext>
            </a:extLst>
          </p:cNvPr>
          <p:cNvCxnSpPr>
            <a:cxnSpLocks/>
            <a:stCxn id="26" idx="7"/>
            <a:endCxn id="4" idx="3"/>
          </p:cNvCxnSpPr>
          <p:nvPr/>
        </p:nvCxnSpPr>
        <p:spPr bwMode="gray">
          <a:xfrm flipV="1">
            <a:off x="3443084" y="4477422"/>
            <a:ext cx="340109" cy="383572"/>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6314F39-123B-435F-8CF6-FF60A25C6F2D}"/>
              </a:ext>
            </a:extLst>
          </p:cNvPr>
          <p:cNvCxnSpPr>
            <a:stCxn id="25" idx="7"/>
            <a:endCxn id="4" idx="3"/>
          </p:cNvCxnSpPr>
          <p:nvPr/>
        </p:nvCxnSpPr>
        <p:spPr bwMode="gray">
          <a:xfrm flipV="1">
            <a:off x="3067076" y="4477422"/>
            <a:ext cx="716118" cy="60246"/>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527D4F5-2F9A-4737-A392-F69D2E7CE8A6}"/>
              </a:ext>
            </a:extLst>
          </p:cNvPr>
          <p:cNvCxnSpPr>
            <a:stCxn id="17" idx="1"/>
            <a:endCxn id="15" idx="6"/>
          </p:cNvCxnSpPr>
          <p:nvPr/>
        </p:nvCxnSpPr>
        <p:spPr bwMode="gray">
          <a:xfrm flipH="1" flipV="1">
            <a:off x="4479457" y="5377642"/>
            <a:ext cx="472851" cy="298017"/>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18A7E3A-E2DC-4A7C-BB38-542F719D30E7}"/>
              </a:ext>
            </a:extLst>
          </p:cNvPr>
          <p:cNvCxnSpPr>
            <a:stCxn id="15" idx="0"/>
            <a:endCxn id="4" idx="4"/>
          </p:cNvCxnSpPr>
          <p:nvPr/>
        </p:nvCxnSpPr>
        <p:spPr bwMode="gray">
          <a:xfrm flipV="1">
            <a:off x="4177234" y="4729001"/>
            <a:ext cx="213327" cy="346419"/>
          </a:xfrm>
          <a:prstGeom prst="line">
            <a:avLst/>
          </a:prstGeom>
          <a:ln w="127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pic>
        <p:nvPicPr>
          <p:cNvPr id="103" name="Graphic 102">
            <a:extLst>
              <a:ext uri="{FF2B5EF4-FFF2-40B4-BE49-F238E27FC236}">
                <a16:creationId xmlns:a16="http://schemas.microsoft.com/office/drawing/2014/main" id="{A1D759A4-6F62-4FFE-9F5F-06657A4ECE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1280545" y="2469048"/>
            <a:ext cx="457200" cy="457200"/>
          </a:xfrm>
          <a:prstGeom prst="rect">
            <a:avLst/>
          </a:prstGeom>
        </p:spPr>
      </p:pic>
      <p:pic>
        <p:nvPicPr>
          <p:cNvPr id="104" name="Graphic 103">
            <a:extLst>
              <a:ext uri="{FF2B5EF4-FFF2-40B4-BE49-F238E27FC236}">
                <a16:creationId xmlns:a16="http://schemas.microsoft.com/office/drawing/2014/main" id="{259976CF-CB57-4901-9CAC-37E6EE2EA9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3602798" y="2329243"/>
            <a:ext cx="365760" cy="365760"/>
          </a:xfrm>
          <a:prstGeom prst="rect">
            <a:avLst/>
          </a:prstGeom>
        </p:spPr>
      </p:pic>
      <p:pic>
        <p:nvPicPr>
          <p:cNvPr id="105" name="Graphic 104">
            <a:extLst>
              <a:ext uri="{FF2B5EF4-FFF2-40B4-BE49-F238E27FC236}">
                <a16:creationId xmlns:a16="http://schemas.microsoft.com/office/drawing/2014/main" id="{26A127F9-C74E-4014-8552-1395C85BBB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gray">
          <a:xfrm>
            <a:off x="5037386" y="2282862"/>
            <a:ext cx="365760" cy="365760"/>
          </a:xfrm>
          <a:prstGeom prst="rect">
            <a:avLst/>
          </a:prstGeom>
        </p:spPr>
      </p:pic>
      <p:pic>
        <p:nvPicPr>
          <p:cNvPr id="106" name="Graphic 105">
            <a:extLst>
              <a:ext uri="{FF2B5EF4-FFF2-40B4-BE49-F238E27FC236}">
                <a16:creationId xmlns:a16="http://schemas.microsoft.com/office/drawing/2014/main" id="{C7C60225-E66F-4574-AFD9-E3F666523F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gray">
          <a:xfrm>
            <a:off x="7051635" y="2715751"/>
            <a:ext cx="365760" cy="365760"/>
          </a:xfrm>
          <a:prstGeom prst="rect">
            <a:avLst/>
          </a:prstGeom>
        </p:spPr>
      </p:pic>
      <p:pic>
        <p:nvPicPr>
          <p:cNvPr id="107" name="Graphic 106">
            <a:extLst>
              <a:ext uri="{FF2B5EF4-FFF2-40B4-BE49-F238E27FC236}">
                <a16:creationId xmlns:a16="http://schemas.microsoft.com/office/drawing/2014/main" id="{74D725E4-547B-4B9C-B8E2-81C45F50C81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gray">
          <a:xfrm>
            <a:off x="3994355" y="5194763"/>
            <a:ext cx="365760" cy="365760"/>
          </a:xfrm>
          <a:prstGeom prst="rect">
            <a:avLst/>
          </a:prstGeom>
        </p:spPr>
      </p:pic>
      <p:pic>
        <p:nvPicPr>
          <p:cNvPr id="108" name="Graphic 107">
            <a:extLst>
              <a:ext uri="{FF2B5EF4-FFF2-40B4-BE49-F238E27FC236}">
                <a16:creationId xmlns:a16="http://schemas.microsoft.com/office/drawing/2014/main" id="{240EC9BF-8E0C-435A-AA56-0861362199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bwMode="gray">
          <a:xfrm>
            <a:off x="5224859" y="4735151"/>
            <a:ext cx="457200" cy="457200"/>
          </a:xfrm>
          <a:prstGeom prst="rect">
            <a:avLst/>
          </a:prstGeom>
        </p:spPr>
      </p:pic>
      <p:pic>
        <p:nvPicPr>
          <p:cNvPr id="109" name="Graphic 108">
            <a:extLst>
              <a:ext uri="{FF2B5EF4-FFF2-40B4-BE49-F238E27FC236}">
                <a16:creationId xmlns:a16="http://schemas.microsoft.com/office/drawing/2014/main" id="{51EC5B99-0AA3-48DB-A533-D5FD6D2E758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bwMode="gray">
          <a:xfrm>
            <a:off x="2852971" y="2928331"/>
            <a:ext cx="365760" cy="365760"/>
          </a:xfrm>
          <a:prstGeom prst="rect">
            <a:avLst/>
          </a:prstGeom>
        </p:spPr>
      </p:pic>
      <p:pic>
        <p:nvPicPr>
          <p:cNvPr id="110" name="Graphic 109">
            <a:extLst>
              <a:ext uri="{FF2B5EF4-FFF2-40B4-BE49-F238E27FC236}">
                <a16:creationId xmlns:a16="http://schemas.microsoft.com/office/drawing/2014/main" id="{41D6992F-5AFC-4B8C-9E8C-9F91E8086C7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bwMode="gray">
          <a:xfrm>
            <a:off x="6101452" y="2985645"/>
            <a:ext cx="274320" cy="274320"/>
          </a:xfrm>
          <a:prstGeom prst="rect">
            <a:avLst/>
          </a:prstGeom>
        </p:spPr>
      </p:pic>
      <p:pic>
        <p:nvPicPr>
          <p:cNvPr id="111" name="Graphic 110">
            <a:extLst>
              <a:ext uri="{FF2B5EF4-FFF2-40B4-BE49-F238E27FC236}">
                <a16:creationId xmlns:a16="http://schemas.microsoft.com/office/drawing/2014/main" id="{5AFAC8CC-D558-438B-B6CB-8651F75401A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bwMode="gray">
          <a:xfrm>
            <a:off x="1507312" y="4962043"/>
            <a:ext cx="548640" cy="548640"/>
          </a:xfrm>
          <a:prstGeom prst="rect">
            <a:avLst/>
          </a:prstGeom>
        </p:spPr>
      </p:pic>
      <p:sp>
        <p:nvSpPr>
          <p:cNvPr id="112" name="Rectangle 111">
            <a:extLst>
              <a:ext uri="{FF2B5EF4-FFF2-40B4-BE49-F238E27FC236}">
                <a16:creationId xmlns:a16="http://schemas.microsoft.com/office/drawing/2014/main" id="{66605390-1EAD-4FF0-AC52-739F1C62335D}"/>
              </a:ext>
            </a:extLst>
          </p:cNvPr>
          <p:cNvSpPr>
            <a:spLocks/>
          </p:cNvSpPr>
          <p:nvPr/>
        </p:nvSpPr>
        <p:spPr bwMode="gray">
          <a:xfrm>
            <a:off x="3545341" y="3716166"/>
            <a:ext cx="1690442" cy="307777"/>
          </a:xfrm>
          <a:prstGeom prst="rect">
            <a:avLst/>
          </a:prstGeom>
        </p:spPr>
        <p:txBody>
          <a:bodyPr wrap="square" lIns="0" tIns="0" rIns="0" bIns="0" anchor="ctr">
            <a:spAutoFit/>
          </a:bodyPr>
          <a:lstStyle/>
          <a:p>
            <a:pPr algn="ctr">
              <a:spcBef>
                <a:spcPts val="1500"/>
              </a:spcBef>
              <a:spcAft>
                <a:spcPts val="0"/>
              </a:spcAft>
            </a:pPr>
            <a:endParaRPr lang="en-US" sz="2000" b="1" dirty="0">
              <a:solidFill>
                <a:schemeClr val="bg1"/>
              </a:solidFill>
              <a:latin typeface="+mn-lt"/>
            </a:endParaRPr>
          </a:p>
        </p:txBody>
      </p:sp>
      <p:sp>
        <p:nvSpPr>
          <p:cNvPr id="113" name="Oval 112">
            <a:extLst>
              <a:ext uri="{FF2B5EF4-FFF2-40B4-BE49-F238E27FC236}">
                <a16:creationId xmlns:a16="http://schemas.microsoft.com/office/drawing/2014/main" id="{CD1D730E-34FE-4921-91D3-0DE8A11B07CA}"/>
              </a:ext>
            </a:extLst>
          </p:cNvPr>
          <p:cNvSpPr/>
          <p:nvPr/>
        </p:nvSpPr>
        <p:spPr bwMode="gray">
          <a:xfrm flipH="1" flipV="1">
            <a:off x="4745481" y="6284650"/>
            <a:ext cx="45719" cy="45719"/>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37" name="Oval 136">
            <a:extLst>
              <a:ext uri="{FF2B5EF4-FFF2-40B4-BE49-F238E27FC236}">
                <a16:creationId xmlns:a16="http://schemas.microsoft.com/office/drawing/2014/main" id="{676450DD-B473-4C8D-9C65-7D737D3308BC}"/>
              </a:ext>
            </a:extLst>
          </p:cNvPr>
          <p:cNvSpPr/>
          <p:nvPr/>
        </p:nvSpPr>
        <p:spPr bwMode="gray">
          <a:xfrm flipH="1" flipV="1">
            <a:off x="5692887" y="5882943"/>
            <a:ext cx="45719" cy="45719"/>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39" name="Oval 138">
            <a:extLst>
              <a:ext uri="{FF2B5EF4-FFF2-40B4-BE49-F238E27FC236}">
                <a16:creationId xmlns:a16="http://schemas.microsoft.com/office/drawing/2014/main" id="{1DC88D81-3F80-4358-AD9E-54218F9D4213}"/>
              </a:ext>
            </a:extLst>
          </p:cNvPr>
          <p:cNvSpPr/>
          <p:nvPr/>
        </p:nvSpPr>
        <p:spPr bwMode="gray">
          <a:xfrm flipH="1" flipV="1">
            <a:off x="2976678" y="6197466"/>
            <a:ext cx="45719" cy="45719"/>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40" name="Oval 139">
            <a:extLst>
              <a:ext uri="{FF2B5EF4-FFF2-40B4-BE49-F238E27FC236}">
                <a16:creationId xmlns:a16="http://schemas.microsoft.com/office/drawing/2014/main" id="{9EDF3043-4223-494F-B941-2570A2359B61}"/>
              </a:ext>
            </a:extLst>
          </p:cNvPr>
          <p:cNvSpPr/>
          <p:nvPr/>
        </p:nvSpPr>
        <p:spPr bwMode="gray">
          <a:xfrm flipH="1" flipV="1">
            <a:off x="559760" y="3999983"/>
            <a:ext cx="45719" cy="45719"/>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41" name="Oval 140">
            <a:extLst>
              <a:ext uri="{FF2B5EF4-FFF2-40B4-BE49-F238E27FC236}">
                <a16:creationId xmlns:a16="http://schemas.microsoft.com/office/drawing/2014/main" id="{746C8369-CDF9-43B0-86D1-F5A5DED0C92E}"/>
              </a:ext>
            </a:extLst>
          </p:cNvPr>
          <p:cNvSpPr/>
          <p:nvPr/>
        </p:nvSpPr>
        <p:spPr bwMode="gray">
          <a:xfrm flipH="1" flipV="1">
            <a:off x="3266151" y="1835224"/>
            <a:ext cx="45719" cy="45719"/>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42" name="Oval 141">
            <a:extLst>
              <a:ext uri="{FF2B5EF4-FFF2-40B4-BE49-F238E27FC236}">
                <a16:creationId xmlns:a16="http://schemas.microsoft.com/office/drawing/2014/main" id="{23944EA9-18EC-4A6F-B407-96577CAAD8D3}"/>
              </a:ext>
            </a:extLst>
          </p:cNvPr>
          <p:cNvSpPr/>
          <p:nvPr/>
        </p:nvSpPr>
        <p:spPr bwMode="gray">
          <a:xfrm flipH="1" flipV="1">
            <a:off x="5956295" y="2349198"/>
            <a:ext cx="45719" cy="45719"/>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sp>
        <p:nvSpPr>
          <p:cNvPr id="143" name="Oval 142">
            <a:extLst>
              <a:ext uri="{FF2B5EF4-FFF2-40B4-BE49-F238E27FC236}">
                <a16:creationId xmlns:a16="http://schemas.microsoft.com/office/drawing/2014/main" id="{DB27DDFB-FDFE-4B9B-9200-5E65287A597D}"/>
              </a:ext>
            </a:extLst>
          </p:cNvPr>
          <p:cNvSpPr/>
          <p:nvPr/>
        </p:nvSpPr>
        <p:spPr bwMode="gray">
          <a:xfrm flipH="1" flipV="1">
            <a:off x="5379163" y="3269578"/>
            <a:ext cx="45719" cy="45719"/>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US" sz="1800" dirty="0"/>
          </a:p>
        </p:txBody>
      </p:sp>
      <p:pic>
        <p:nvPicPr>
          <p:cNvPr id="115" name="Graphic 114">
            <a:extLst>
              <a:ext uri="{FF2B5EF4-FFF2-40B4-BE49-F238E27FC236}">
                <a16:creationId xmlns:a16="http://schemas.microsoft.com/office/drawing/2014/main" id="{8C285F48-CA45-41A7-B3D4-25635F18B38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bwMode="gray">
          <a:xfrm>
            <a:off x="6341206" y="4404040"/>
            <a:ext cx="365760" cy="365760"/>
          </a:xfrm>
          <a:prstGeom prst="rect">
            <a:avLst/>
          </a:prstGeom>
        </p:spPr>
      </p:pic>
      <p:pic>
        <p:nvPicPr>
          <p:cNvPr id="124" name="Graphic 123">
            <a:extLst>
              <a:ext uri="{FF2B5EF4-FFF2-40B4-BE49-F238E27FC236}">
                <a16:creationId xmlns:a16="http://schemas.microsoft.com/office/drawing/2014/main" id="{E026C19D-9979-439B-B718-2AD8905E88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1780410" y="3986721"/>
            <a:ext cx="365760" cy="365760"/>
          </a:xfrm>
          <a:prstGeom prst="rect">
            <a:avLst/>
          </a:prstGeom>
        </p:spPr>
      </p:pic>
      <p:sp>
        <p:nvSpPr>
          <p:cNvPr id="3" name="TextBox 2">
            <a:extLst>
              <a:ext uri="{FF2B5EF4-FFF2-40B4-BE49-F238E27FC236}">
                <a16:creationId xmlns:a16="http://schemas.microsoft.com/office/drawing/2014/main" id="{3558F575-DA7F-FB45-8657-66DBE26DC4CC}"/>
              </a:ext>
            </a:extLst>
          </p:cNvPr>
          <p:cNvSpPr txBox="1"/>
          <p:nvPr/>
        </p:nvSpPr>
        <p:spPr>
          <a:xfrm>
            <a:off x="8621486" y="408214"/>
            <a:ext cx="0" cy="0"/>
          </a:xfrm>
          <a:prstGeom prst="rect">
            <a:avLst/>
          </a:prstGeom>
          <a:noFill/>
          <a:ln>
            <a:noFill/>
            <a:miter lim="800000"/>
          </a:ln>
        </p:spPr>
        <p:txBody>
          <a:bodyPr wrap="none" lIns="0" tIns="0" rIns="0" bIns="0" rtlCol="0">
            <a:noAutofit/>
          </a:bodyPr>
          <a:lstStyle/>
          <a:p>
            <a:pPr algn="l">
              <a:spcBef>
                <a:spcPts val="600"/>
              </a:spcBef>
              <a:spcAft>
                <a:spcPts val="0"/>
              </a:spcAft>
            </a:pPr>
            <a:endParaRPr lang="en-US" sz="1800" dirty="0" err="1">
              <a:solidFill>
                <a:schemeClr val="accent1"/>
              </a:solidFill>
            </a:endParaRPr>
          </a:p>
        </p:txBody>
      </p:sp>
      <p:sp>
        <p:nvSpPr>
          <p:cNvPr id="117" name="Rectangle 116">
            <a:extLst>
              <a:ext uri="{FF2B5EF4-FFF2-40B4-BE49-F238E27FC236}">
                <a16:creationId xmlns:a16="http://schemas.microsoft.com/office/drawing/2014/main" id="{FF9A00FC-67BA-FB45-A07B-E6D315585DC2}"/>
              </a:ext>
            </a:extLst>
          </p:cNvPr>
          <p:cNvSpPr/>
          <p:nvPr/>
        </p:nvSpPr>
        <p:spPr>
          <a:xfrm>
            <a:off x="8116087" y="0"/>
            <a:ext cx="4048080" cy="6858000"/>
          </a:xfrm>
          <a:prstGeom prst="rect">
            <a:avLst/>
          </a:prstGeom>
          <a:solidFill>
            <a:schemeClr val="tx2">
              <a:lumMod val="50000"/>
            </a:schemeClr>
          </a:solid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Text Placeholder 113">
            <a:extLst>
              <a:ext uri="{FF2B5EF4-FFF2-40B4-BE49-F238E27FC236}">
                <a16:creationId xmlns:a16="http://schemas.microsoft.com/office/drawing/2014/main" id="{3B067183-2F39-4ED2-BF6E-C5E0A8864D3A}"/>
              </a:ext>
            </a:extLst>
          </p:cNvPr>
          <p:cNvSpPr>
            <a:spLocks noGrp="1"/>
          </p:cNvSpPr>
          <p:nvPr>
            <p:ph type="body" sz="quarter" idx="10"/>
          </p:nvPr>
        </p:nvSpPr>
        <p:spPr>
          <a:xfrm>
            <a:off x="8321289" y="818231"/>
            <a:ext cx="3677501" cy="2397472"/>
          </a:xfrm>
        </p:spPr>
        <p:txBody>
          <a:bodyPr>
            <a:normAutofit/>
          </a:bodyPr>
          <a:lstStyle/>
          <a:p>
            <a:pPr marL="0" indent="0">
              <a:buNone/>
            </a:pPr>
            <a:r>
              <a:rPr lang="en-US" altLang="zh-CN" sz="2000" dirty="0"/>
              <a:t>Machine</a:t>
            </a:r>
            <a:r>
              <a:rPr lang="zh-CN" altLang="en-US" sz="2000" dirty="0"/>
              <a:t> </a:t>
            </a:r>
            <a:r>
              <a:rPr lang="en-US" altLang="zh-CN" sz="2000" dirty="0"/>
              <a:t>learning</a:t>
            </a:r>
            <a:r>
              <a:rPr lang="zh-CN" altLang="en-US" sz="2000" dirty="0"/>
              <a:t> </a:t>
            </a:r>
            <a:r>
              <a:rPr lang="en-US" altLang="zh-CN" sz="2000" dirty="0"/>
              <a:t>is</a:t>
            </a:r>
            <a:r>
              <a:rPr lang="zh-CN" altLang="en-US" sz="2000" dirty="0"/>
              <a:t> </a:t>
            </a:r>
            <a:r>
              <a:rPr lang="en-US" altLang="zh-CN" sz="2000" dirty="0"/>
              <a:t>a</a:t>
            </a:r>
            <a:r>
              <a:rPr lang="zh-CN" altLang="en-US" sz="2000" dirty="0"/>
              <a:t> </a:t>
            </a:r>
            <a:r>
              <a:rPr lang="en-US" altLang="zh-CN" sz="2000" dirty="0"/>
              <a:t>subfield</a:t>
            </a:r>
            <a:r>
              <a:rPr lang="zh-CN" altLang="en-US" sz="2000" dirty="0"/>
              <a:t> </a:t>
            </a:r>
            <a:r>
              <a:rPr lang="en-US" altLang="zh-CN" sz="2000" dirty="0"/>
              <a:t>of</a:t>
            </a:r>
            <a:r>
              <a:rPr lang="zh-CN" altLang="en-US" sz="2000" dirty="0"/>
              <a:t> </a:t>
            </a:r>
            <a:r>
              <a:rPr lang="en-US" altLang="zh-CN" sz="2000" dirty="0"/>
              <a:t>artificial</a:t>
            </a:r>
            <a:r>
              <a:rPr lang="zh-CN" altLang="en-US" sz="2000" dirty="0"/>
              <a:t> </a:t>
            </a:r>
            <a:r>
              <a:rPr lang="en-US" altLang="zh-CN" sz="2000" dirty="0"/>
              <a:t>intelligence</a:t>
            </a:r>
            <a:r>
              <a:rPr lang="zh-CN" altLang="en-US" sz="2000" dirty="0"/>
              <a:t> </a:t>
            </a:r>
            <a:r>
              <a:rPr lang="en-US" altLang="zh-CN" sz="2000" dirty="0"/>
              <a:t>(AI)</a:t>
            </a:r>
            <a:r>
              <a:rPr lang="zh-CN" altLang="en-US" sz="2000" dirty="0"/>
              <a:t> </a:t>
            </a:r>
            <a:r>
              <a:rPr lang="en-US" altLang="zh-CN" sz="2000" dirty="0"/>
              <a:t>that</a:t>
            </a:r>
            <a:r>
              <a:rPr lang="zh-CN" altLang="en-US" sz="2000" dirty="0"/>
              <a:t> </a:t>
            </a:r>
            <a:r>
              <a:rPr lang="en-US" altLang="zh-CN" sz="2000" dirty="0"/>
              <a:t>focuses</a:t>
            </a:r>
            <a:r>
              <a:rPr lang="zh-CN" altLang="en-US" sz="2000" dirty="0"/>
              <a:t> </a:t>
            </a:r>
            <a:r>
              <a:rPr lang="en-US" altLang="zh-CN" sz="2000" dirty="0"/>
              <a:t>on</a:t>
            </a:r>
            <a:r>
              <a:rPr lang="zh-CN" altLang="en-US" sz="2000" dirty="0"/>
              <a:t> </a:t>
            </a:r>
            <a:r>
              <a:rPr lang="en-US" altLang="zh-CN" sz="2000" dirty="0"/>
              <a:t>developing</a:t>
            </a:r>
            <a:r>
              <a:rPr lang="zh-CN" altLang="en-US" sz="2000" dirty="0"/>
              <a:t> </a:t>
            </a:r>
            <a:r>
              <a:rPr lang="en-US" altLang="zh-CN" sz="2000" dirty="0"/>
              <a:t>algorithms</a:t>
            </a:r>
            <a:r>
              <a:rPr lang="zh-CN" altLang="en-US" sz="2000" dirty="0"/>
              <a:t> </a:t>
            </a:r>
            <a:r>
              <a:rPr lang="en-US" altLang="zh-CN" sz="2000" dirty="0"/>
              <a:t>and</a:t>
            </a:r>
            <a:r>
              <a:rPr lang="zh-CN" altLang="en-US" sz="2000" dirty="0"/>
              <a:t> </a:t>
            </a:r>
            <a:r>
              <a:rPr lang="en-US" altLang="zh-CN" sz="2000" dirty="0"/>
              <a:t>techniques</a:t>
            </a:r>
            <a:r>
              <a:rPr lang="zh-CN" altLang="en-US" sz="2000" dirty="0"/>
              <a:t> </a:t>
            </a:r>
            <a:r>
              <a:rPr lang="en-US" altLang="zh-CN" sz="2000" dirty="0"/>
              <a:t>that</a:t>
            </a:r>
            <a:r>
              <a:rPr lang="zh-CN" altLang="en-US" sz="2000" dirty="0"/>
              <a:t> </a:t>
            </a:r>
            <a:r>
              <a:rPr lang="en-US" altLang="zh-CN" sz="2000" dirty="0"/>
              <a:t>enable</a:t>
            </a:r>
            <a:r>
              <a:rPr lang="zh-CN" altLang="en-US" sz="2000" dirty="0"/>
              <a:t> </a:t>
            </a:r>
            <a:r>
              <a:rPr lang="en-US" altLang="zh-CN" sz="2000" dirty="0"/>
              <a:t>computers</a:t>
            </a:r>
            <a:r>
              <a:rPr lang="zh-CN" altLang="en-US" sz="2000" dirty="0"/>
              <a:t> </a:t>
            </a:r>
            <a:r>
              <a:rPr lang="en-US" altLang="zh-CN" sz="2000" dirty="0"/>
              <a:t>to</a:t>
            </a:r>
            <a:r>
              <a:rPr lang="zh-CN" altLang="en-US" sz="2000" dirty="0"/>
              <a:t> </a:t>
            </a:r>
            <a:r>
              <a:rPr lang="en-US" altLang="zh-CN" sz="2000" dirty="0"/>
              <a:t>learn</a:t>
            </a:r>
            <a:r>
              <a:rPr lang="zh-CN" altLang="en-US" sz="2000" dirty="0"/>
              <a:t> </a:t>
            </a:r>
            <a:r>
              <a:rPr lang="en-US" altLang="zh-CN" sz="2000" dirty="0"/>
              <a:t>from</a:t>
            </a:r>
            <a:r>
              <a:rPr lang="zh-CN" altLang="en-US" sz="2000" dirty="0"/>
              <a:t> </a:t>
            </a:r>
            <a:r>
              <a:rPr lang="en-US" altLang="zh-CN" sz="2000" dirty="0"/>
              <a:t>and</a:t>
            </a:r>
            <a:r>
              <a:rPr lang="zh-CN" altLang="en-US" sz="2000" dirty="0"/>
              <a:t> </a:t>
            </a:r>
            <a:r>
              <a:rPr lang="en-US" altLang="zh-CN" sz="2000" dirty="0"/>
              <a:t>make</a:t>
            </a:r>
            <a:r>
              <a:rPr lang="zh-CN" altLang="en-US" sz="2000" dirty="0"/>
              <a:t> </a:t>
            </a:r>
            <a:r>
              <a:rPr lang="en-US" altLang="zh-CN" sz="2000" dirty="0"/>
              <a:t>predictions</a:t>
            </a:r>
            <a:r>
              <a:rPr lang="zh-CN" altLang="en-US" sz="2000" dirty="0"/>
              <a:t> </a:t>
            </a:r>
            <a:r>
              <a:rPr lang="en-US" altLang="zh-CN" sz="2000" dirty="0"/>
              <a:t>based</a:t>
            </a:r>
            <a:r>
              <a:rPr lang="zh-CN" altLang="en-US" sz="2000" dirty="0"/>
              <a:t> </a:t>
            </a:r>
            <a:r>
              <a:rPr lang="en-US" altLang="zh-CN" sz="2000" dirty="0"/>
              <a:t>on</a:t>
            </a:r>
            <a:r>
              <a:rPr lang="zh-CN" altLang="en-US" sz="2000" dirty="0"/>
              <a:t> </a:t>
            </a:r>
            <a:r>
              <a:rPr lang="en-US" altLang="zh-CN" sz="2000" dirty="0"/>
              <a:t>provided</a:t>
            </a:r>
            <a:r>
              <a:rPr lang="zh-CN" altLang="en-US" sz="2000" dirty="0"/>
              <a:t> </a:t>
            </a:r>
            <a:r>
              <a:rPr lang="en-US" altLang="zh-CN" sz="2000" dirty="0"/>
              <a:t>data.</a:t>
            </a:r>
            <a:r>
              <a:rPr lang="zh-CN" altLang="en-US" sz="2000" dirty="0"/>
              <a:t> </a:t>
            </a:r>
            <a:endParaRPr lang="en-US" sz="2000" dirty="0"/>
          </a:p>
        </p:txBody>
      </p:sp>
      <p:sp>
        <p:nvSpPr>
          <p:cNvPr id="130" name="Title 1">
            <a:extLst>
              <a:ext uri="{FF2B5EF4-FFF2-40B4-BE49-F238E27FC236}">
                <a16:creationId xmlns:a16="http://schemas.microsoft.com/office/drawing/2014/main" id="{7C02DAAA-7DDB-4E4B-B6E3-9F2860B6225C}"/>
              </a:ext>
            </a:extLst>
          </p:cNvPr>
          <p:cNvSpPr>
            <a:spLocks noGrp="1"/>
          </p:cNvSpPr>
          <p:nvPr/>
        </p:nvSpPr>
        <p:spPr bwMode="auto">
          <a:xfrm>
            <a:off x="498464" y="286576"/>
            <a:ext cx="7407974" cy="984885"/>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a:lstStyle>
          <a:p>
            <a:r>
              <a:rPr lang="en-US" altLang="zh-CN" dirty="0">
                <a:solidFill>
                  <a:schemeClr val="tx2">
                    <a:lumMod val="50000"/>
                  </a:schemeClr>
                </a:solidFill>
              </a:rPr>
              <a:t>Machine</a:t>
            </a:r>
            <a:r>
              <a:rPr lang="zh-CN" altLang="en-US" dirty="0">
                <a:solidFill>
                  <a:schemeClr val="tx2">
                    <a:lumMod val="50000"/>
                  </a:schemeClr>
                </a:solidFill>
              </a:rPr>
              <a:t> </a:t>
            </a:r>
            <a:r>
              <a:rPr lang="en-US" altLang="zh-CN" dirty="0">
                <a:solidFill>
                  <a:schemeClr val="tx2">
                    <a:lumMod val="50000"/>
                  </a:schemeClr>
                </a:solidFill>
              </a:rPr>
              <a:t>Learning</a:t>
            </a:r>
            <a:r>
              <a:rPr lang="zh-CN" altLang="en-US" dirty="0">
                <a:solidFill>
                  <a:schemeClr val="tx2">
                    <a:lumMod val="50000"/>
                  </a:schemeClr>
                </a:solidFill>
              </a:rPr>
              <a:t> </a:t>
            </a:r>
            <a:r>
              <a:rPr lang="en-US" altLang="zh-CN" dirty="0">
                <a:solidFill>
                  <a:schemeClr val="tx2">
                    <a:lumMod val="50000"/>
                  </a:schemeClr>
                </a:solidFill>
              </a:rPr>
              <a:t>and</a:t>
            </a:r>
            <a:r>
              <a:rPr lang="zh-CN" altLang="en-US" dirty="0">
                <a:solidFill>
                  <a:schemeClr val="tx2">
                    <a:lumMod val="50000"/>
                  </a:schemeClr>
                </a:solidFill>
              </a:rPr>
              <a:t> </a:t>
            </a:r>
            <a:r>
              <a:rPr lang="en-US" altLang="zh-CN" dirty="0">
                <a:solidFill>
                  <a:schemeClr val="tx2">
                    <a:lumMod val="50000"/>
                  </a:schemeClr>
                </a:solidFill>
              </a:rPr>
              <a:t>Applied</a:t>
            </a:r>
            <a:r>
              <a:rPr lang="zh-CN" altLang="en-US" dirty="0">
                <a:solidFill>
                  <a:schemeClr val="tx2">
                    <a:lumMod val="50000"/>
                  </a:schemeClr>
                </a:solidFill>
              </a:rPr>
              <a:t> </a:t>
            </a:r>
            <a:r>
              <a:rPr lang="en-US" altLang="zh-CN" dirty="0">
                <a:solidFill>
                  <a:schemeClr val="tx2">
                    <a:lumMod val="50000"/>
                  </a:schemeClr>
                </a:solidFill>
              </a:rPr>
              <a:t>Machine</a:t>
            </a:r>
            <a:r>
              <a:rPr lang="zh-CN" altLang="en-US" dirty="0">
                <a:solidFill>
                  <a:schemeClr val="tx2">
                    <a:lumMod val="50000"/>
                  </a:schemeClr>
                </a:solidFill>
              </a:rPr>
              <a:t> </a:t>
            </a:r>
            <a:r>
              <a:rPr lang="en-US" altLang="zh-CN" dirty="0">
                <a:solidFill>
                  <a:schemeClr val="tx2">
                    <a:lumMod val="50000"/>
                  </a:schemeClr>
                </a:solidFill>
              </a:rPr>
              <a:t>Intelligence</a:t>
            </a:r>
            <a:r>
              <a:rPr lang="zh-CN" altLang="en-US" dirty="0">
                <a:solidFill>
                  <a:schemeClr val="tx2">
                    <a:lumMod val="50000"/>
                  </a:schemeClr>
                </a:solidFill>
              </a:rPr>
              <a:t> </a:t>
            </a:r>
            <a:r>
              <a:rPr lang="en-US" altLang="zh-CN" dirty="0">
                <a:solidFill>
                  <a:schemeClr val="tx2">
                    <a:lumMod val="50000"/>
                  </a:schemeClr>
                </a:solidFill>
              </a:rPr>
              <a:t>in</a:t>
            </a:r>
            <a:r>
              <a:rPr lang="zh-CN" altLang="en-US" dirty="0">
                <a:solidFill>
                  <a:schemeClr val="tx2">
                    <a:lumMod val="50000"/>
                  </a:schemeClr>
                </a:solidFill>
              </a:rPr>
              <a:t> </a:t>
            </a:r>
            <a:r>
              <a:rPr lang="en-US" altLang="zh-CN" dirty="0">
                <a:solidFill>
                  <a:schemeClr val="tx2">
                    <a:lumMod val="50000"/>
                  </a:schemeClr>
                </a:solidFill>
              </a:rPr>
              <a:t>real</a:t>
            </a:r>
            <a:r>
              <a:rPr lang="zh-CN" altLang="en-US" dirty="0">
                <a:solidFill>
                  <a:schemeClr val="tx2">
                    <a:lumMod val="50000"/>
                  </a:schemeClr>
                </a:solidFill>
              </a:rPr>
              <a:t> </a:t>
            </a:r>
            <a:r>
              <a:rPr lang="en-US" altLang="zh-CN" dirty="0">
                <a:solidFill>
                  <a:schemeClr val="tx2">
                    <a:lumMod val="50000"/>
                  </a:schemeClr>
                </a:solidFill>
              </a:rPr>
              <a:t>life</a:t>
            </a:r>
            <a:r>
              <a:rPr lang="zh-CN" altLang="en-US" dirty="0">
                <a:solidFill>
                  <a:schemeClr val="tx2">
                    <a:lumMod val="50000"/>
                  </a:schemeClr>
                </a:solidFill>
              </a:rPr>
              <a:t> </a:t>
            </a:r>
            <a:endParaRPr lang="en-US" dirty="0">
              <a:solidFill>
                <a:schemeClr val="tx2">
                  <a:lumMod val="50000"/>
                </a:schemeClr>
              </a:solidFill>
            </a:endParaRPr>
          </a:p>
        </p:txBody>
      </p:sp>
      <p:sp>
        <p:nvSpPr>
          <p:cNvPr id="131" name="Text Placeholder 113">
            <a:extLst>
              <a:ext uri="{FF2B5EF4-FFF2-40B4-BE49-F238E27FC236}">
                <a16:creationId xmlns:a16="http://schemas.microsoft.com/office/drawing/2014/main" id="{68FFB36F-43F2-1944-87EC-901EE2098246}"/>
              </a:ext>
            </a:extLst>
          </p:cNvPr>
          <p:cNvSpPr txBox="1">
            <a:spLocks/>
          </p:cNvSpPr>
          <p:nvPr/>
        </p:nvSpPr>
        <p:spPr bwMode="auto">
          <a:xfrm>
            <a:off x="8321289" y="3620693"/>
            <a:ext cx="3677501" cy="23974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000" dirty="0"/>
              <a:t>Machine</a:t>
            </a:r>
            <a:r>
              <a:rPr lang="zh-CN" altLang="en-US" sz="2000" dirty="0"/>
              <a:t> </a:t>
            </a:r>
            <a:r>
              <a:rPr lang="en-US" altLang="zh-CN" sz="2000" dirty="0"/>
              <a:t>learning</a:t>
            </a:r>
            <a:r>
              <a:rPr lang="zh-CN" altLang="en-US" sz="2000" dirty="0"/>
              <a:t> </a:t>
            </a:r>
            <a:r>
              <a:rPr lang="en-US" altLang="zh-CN" sz="2000" dirty="0"/>
              <a:t>is</a:t>
            </a:r>
            <a:r>
              <a:rPr lang="zh-CN" altLang="en-US" sz="2000" dirty="0"/>
              <a:t> </a:t>
            </a:r>
            <a:r>
              <a:rPr lang="en-US" altLang="zh-CN" sz="2000" dirty="0"/>
              <a:t>widely</a:t>
            </a:r>
            <a:r>
              <a:rPr lang="zh-CN" altLang="en-US" sz="2000" dirty="0"/>
              <a:t> </a:t>
            </a:r>
            <a:r>
              <a:rPr lang="en-US" altLang="zh-CN" sz="2000" dirty="0"/>
              <a:t>used</a:t>
            </a:r>
            <a:r>
              <a:rPr lang="zh-CN" altLang="en-US" sz="2000" dirty="0"/>
              <a:t> </a:t>
            </a:r>
            <a:r>
              <a:rPr lang="en-US" altLang="zh-CN" sz="2000" dirty="0"/>
              <a:t>in</a:t>
            </a:r>
            <a:r>
              <a:rPr lang="zh-CN" altLang="en-US" sz="2000" dirty="0"/>
              <a:t> </a:t>
            </a:r>
            <a:r>
              <a:rPr lang="en-US" altLang="zh-CN" sz="2000" dirty="0"/>
              <a:t>healthcare,</a:t>
            </a:r>
            <a:r>
              <a:rPr lang="zh-CN" altLang="en-US" sz="2000" dirty="0"/>
              <a:t> </a:t>
            </a:r>
            <a:r>
              <a:rPr lang="en-US" altLang="zh-CN" sz="2000" dirty="0"/>
              <a:t>finance,</a:t>
            </a:r>
            <a:r>
              <a:rPr lang="zh-CN" altLang="en-US" sz="2000" dirty="0"/>
              <a:t> </a:t>
            </a:r>
            <a:r>
              <a:rPr lang="en-US" altLang="zh-CN" sz="2000" dirty="0"/>
              <a:t>retail</a:t>
            </a:r>
            <a:r>
              <a:rPr lang="zh-CN" altLang="en-US" sz="2000" dirty="0"/>
              <a:t> </a:t>
            </a:r>
            <a:r>
              <a:rPr lang="en-US" altLang="zh-CN" sz="2000" dirty="0"/>
              <a:t>and</a:t>
            </a:r>
            <a:r>
              <a:rPr lang="zh-CN" altLang="en-US" sz="2000" dirty="0"/>
              <a:t> </a:t>
            </a:r>
            <a:r>
              <a:rPr lang="en-US" altLang="zh-CN" sz="2000" dirty="0"/>
              <a:t>E-Commerce,</a:t>
            </a:r>
            <a:r>
              <a:rPr lang="zh-CN" altLang="en-US" sz="2000" dirty="0"/>
              <a:t> </a:t>
            </a:r>
            <a:r>
              <a:rPr lang="en-US" altLang="zh-CN" sz="2000" dirty="0"/>
              <a:t>marketing,</a:t>
            </a:r>
            <a:r>
              <a:rPr lang="zh-CN" altLang="en-US" sz="2000" dirty="0"/>
              <a:t> </a:t>
            </a:r>
            <a:r>
              <a:rPr lang="en-US" altLang="zh-CN" sz="2000" dirty="0"/>
              <a:t>manufacturing,</a:t>
            </a:r>
            <a:r>
              <a:rPr lang="zh-CN" altLang="en-US" sz="2000" dirty="0"/>
              <a:t> </a:t>
            </a:r>
            <a:r>
              <a:rPr lang="en-US" altLang="zh-CN" sz="2000" dirty="0"/>
              <a:t>entertainment</a:t>
            </a:r>
            <a:r>
              <a:rPr lang="zh-CN" altLang="en-US" sz="2000" dirty="0"/>
              <a:t> </a:t>
            </a:r>
            <a:r>
              <a:rPr lang="en-US" altLang="zh-CN" sz="2000" dirty="0"/>
              <a:t>and</a:t>
            </a:r>
            <a:r>
              <a:rPr lang="zh-CN" altLang="en-US" sz="2000" dirty="0"/>
              <a:t> </a:t>
            </a:r>
            <a:r>
              <a:rPr lang="en-US" altLang="zh-CN" sz="2000" dirty="0"/>
              <a:t>media,</a:t>
            </a:r>
            <a:r>
              <a:rPr lang="zh-CN" altLang="en-US" sz="2000" dirty="0"/>
              <a:t> </a:t>
            </a:r>
            <a:r>
              <a:rPr lang="en-US" altLang="zh-CN" sz="2000" dirty="0"/>
              <a:t>agriculture,</a:t>
            </a:r>
            <a:r>
              <a:rPr lang="zh-CN" altLang="en-US" sz="2000" dirty="0"/>
              <a:t> </a:t>
            </a:r>
            <a:r>
              <a:rPr lang="en-US" altLang="zh-CN" sz="2000" dirty="0"/>
              <a:t>environmental</a:t>
            </a:r>
            <a:r>
              <a:rPr lang="zh-CN" altLang="en-US" sz="2000" dirty="0"/>
              <a:t> </a:t>
            </a:r>
            <a:r>
              <a:rPr lang="en-US" altLang="zh-CN" sz="2000" dirty="0"/>
              <a:t>sciences</a:t>
            </a:r>
            <a:r>
              <a:rPr lang="zh-CN" altLang="en-US" sz="2000" dirty="0"/>
              <a:t> </a:t>
            </a:r>
            <a:r>
              <a:rPr lang="en-US" altLang="zh-CN" sz="2000" dirty="0"/>
              <a:t>and</a:t>
            </a:r>
            <a:r>
              <a:rPr lang="zh-CN" altLang="en-US" sz="2000" dirty="0"/>
              <a:t> </a:t>
            </a:r>
            <a:r>
              <a:rPr lang="en-US" altLang="zh-CN" sz="2000" dirty="0"/>
              <a:t>etc.</a:t>
            </a:r>
            <a:endParaRPr lang="en-US" sz="2000" dirty="0"/>
          </a:p>
        </p:txBody>
      </p:sp>
      <p:grpSp>
        <p:nvGrpSpPr>
          <p:cNvPr id="132" name="Group 131">
            <a:extLst>
              <a:ext uri="{FF2B5EF4-FFF2-40B4-BE49-F238E27FC236}">
                <a16:creationId xmlns:a16="http://schemas.microsoft.com/office/drawing/2014/main" id="{A9384017-8B34-434D-8B3B-C6E83DB44C6C}"/>
              </a:ext>
            </a:extLst>
          </p:cNvPr>
          <p:cNvGrpSpPr/>
          <p:nvPr/>
        </p:nvGrpSpPr>
        <p:grpSpPr>
          <a:xfrm>
            <a:off x="11518531" y="62346"/>
            <a:ext cx="546830" cy="546830"/>
            <a:chOff x="4608575" y="549275"/>
            <a:chExt cx="723900" cy="723900"/>
          </a:xfrm>
        </p:grpSpPr>
        <p:sp>
          <p:nvSpPr>
            <p:cNvPr id="133" name="Oval 132">
              <a:extLst>
                <a:ext uri="{FF2B5EF4-FFF2-40B4-BE49-F238E27FC236}">
                  <a16:creationId xmlns:a16="http://schemas.microsoft.com/office/drawing/2014/main" id="{90A190B9-625F-8F42-9E94-905807A30D74}"/>
                </a:ext>
              </a:extLst>
            </p:cNvPr>
            <p:cNvSpPr/>
            <p:nvPr/>
          </p:nvSpPr>
          <p:spPr>
            <a:xfrm>
              <a:off x="4608575" y="549275"/>
              <a:ext cx="723900" cy="723900"/>
            </a:xfrm>
            <a:prstGeom prst="ellipse">
              <a:avLst/>
            </a:prstGeom>
            <a:solidFill>
              <a:srgbClr val="47455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r>
                <a:rPr lang="en-US" sz="1800" b="1" dirty="0"/>
                <a:t>0</a:t>
              </a:r>
              <a:r>
                <a:rPr lang="en-US" altLang="zh-CN" b="1" dirty="0"/>
                <a:t>1</a:t>
              </a:r>
              <a:endParaRPr lang="en-US" sz="1800" b="1" dirty="0"/>
            </a:p>
          </p:txBody>
        </p:sp>
        <p:sp>
          <p:nvSpPr>
            <p:cNvPr id="134" name="Oval 133">
              <a:extLst>
                <a:ext uri="{FF2B5EF4-FFF2-40B4-BE49-F238E27FC236}">
                  <a16:creationId xmlns:a16="http://schemas.microsoft.com/office/drawing/2014/main" id="{B834D774-CF3C-204D-AE83-959B23FF7223}"/>
                </a:ext>
              </a:extLst>
            </p:cNvPr>
            <p:cNvSpPr/>
            <p:nvPr/>
          </p:nvSpPr>
          <p:spPr>
            <a:xfrm>
              <a:off x="4665772" y="606472"/>
              <a:ext cx="609506" cy="60950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endParaRPr lang="en-US" sz="1800" dirty="0" err="1"/>
            </a:p>
          </p:txBody>
        </p:sp>
      </p:grpSp>
    </p:spTree>
    <p:extLst>
      <p:ext uri="{BB962C8B-B14F-4D97-AF65-F5344CB8AC3E}">
        <p14:creationId xmlns:p14="http://schemas.microsoft.com/office/powerpoint/2010/main" val="25336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8F575-DA7F-FB45-8657-66DBE26DC4CC}"/>
              </a:ext>
            </a:extLst>
          </p:cNvPr>
          <p:cNvSpPr txBox="1"/>
          <p:nvPr/>
        </p:nvSpPr>
        <p:spPr>
          <a:xfrm>
            <a:off x="8621486" y="408214"/>
            <a:ext cx="0" cy="0"/>
          </a:xfrm>
          <a:prstGeom prst="rect">
            <a:avLst/>
          </a:prstGeom>
          <a:noFill/>
          <a:ln>
            <a:noFill/>
            <a:miter lim="800000"/>
          </a:ln>
        </p:spPr>
        <p:txBody>
          <a:bodyPr wrap="none" lIns="0" tIns="0" rIns="0" bIns="0" rtlCol="0">
            <a:noAutofit/>
          </a:bodyPr>
          <a:lstStyle/>
          <a:p>
            <a:pPr algn="l">
              <a:spcBef>
                <a:spcPts val="600"/>
              </a:spcBef>
              <a:spcAft>
                <a:spcPts val="0"/>
              </a:spcAft>
            </a:pPr>
            <a:endParaRPr lang="en-US" sz="1800" dirty="0" err="1">
              <a:solidFill>
                <a:schemeClr val="accent1"/>
              </a:solidFill>
            </a:endParaRPr>
          </a:p>
        </p:txBody>
      </p:sp>
      <p:sp>
        <p:nvSpPr>
          <p:cNvPr id="117" name="Rectangle 116">
            <a:extLst>
              <a:ext uri="{FF2B5EF4-FFF2-40B4-BE49-F238E27FC236}">
                <a16:creationId xmlns:a16="http://schemas.microsoft.com/office/drawing/2014/main" id="{FF9A00FC-67BA-FB45-A07B-E6D315585DC2}"/>
              </a:ext>
            </a:extLst>
          </p:cNvPr>
          <p:cNvSpPr/>
          <p:nvPr/>
        </p:nvSpPr>
        <p:spPr>
          <a:xfrm>
            <a:off x="8116087" y="0"/>
            <a:ext cx="4048080" cy="6858000"/>
          </a:xfrm>
          <a:prstGeom prst="rect">
            <a:avLst/>
          </a:prstGeom>
          <a:solidFill>
            <a:schemeClr val="tx2">
              <a:lumMod val="50000"/>
            </a:schemeClr>
          </a:solid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Text Placeholder 113">
            <a:extLst>
              <a:ext uri="{FF2B5EF4-FFF2-40B4-BE49-F238E27FC236}">
                <a16:creationId xmlns:a16="http://schemas.microsoft.com/office/drawing/2014/main" id="{3B067183-2F39-4ED2-BF6E-C5E0A8864D3A}"/>
              </a:ext>
            </a:extLst>
          </p:cNvPr>
          <p:cNvSpPr>
            <a:spLocks noGrp="1"/>
          </p:cNvSpPr>
          <p:nvPr>
            <p:ph type="body" sz="quarter" idx="10"/>
          </p:nvPr>
        </p:nvSpPr>
        <p:spPr>
          <a:xfrm>
            <a:off x="8321289" y="818231"/>
            <a:ext cx="3677501" cy="2397472"/>
          </a:xfrm>
        </p:spPr>
        <p:txBody>
          <a:bodyPr>
            <a:normAutofit/>
          </a:bodyPr>
          <a:lstStyle/>
          <a:p>
            <a:pPr marL="0" indent="0">
              <a:buNone/>
            </a:pPr>
            <a:r>
              <a:rPr lang="en-US" altLang="zh-CN" sz="2000" dirty="0"/>
              <a:t>Alzheimer’s disease (AD), a neurodegenerative disorder potentially caused by the development of beta-amyloid plaques in the brain, is the most common form of dementia and the fifth-leading cause of death among people over the age of 65.</a:t>
            </a:r>
            <a:endParaRPr lang="en-US" sz="2000" dirty="0"/>
          </a:p>
        </p:txBody>
      </p:sp>
      <p:sp>
        <p:nvSpPr>
          <p:cNvPr id="130" name="Title 1">
            <a:extLst>
              <a:ext uri="{FF2B5EF4-FFF2-40B4-BE49-F238E27FC236}">
                <a16:creationId xmlns:a16="http://schemas.microsoft.com/office/drawing/2014/main" id="{7C02DAAA-7DDB-4E4B-B6E3-9F2860B6225C}"/>
              </a:ext>
            </a:extLst>
          </p:cNvPr>
          <p:cNvSpPr>
            <a:spLocks noGrp="1"/>
          </p:cNvSpPr>
          <p:nvPr/>
        </p:nvSpPr>
        <p:spPr bwMode="auto">
          <a:xfrm>
            <a:off x="498464" y="286576"/>
            <a:ext cx="7273937" cy="861774"/>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a:lstStyle>
          <a:p>
            <a:r>
              <a:rPr lang="en-US" altLang="zh-CN" sz="2800" dirty="0">
                <a:solidFill>
                  <a:schemeClr val="tx2">
                    <a:lumMod val="50000"/>
                  </a:schemeClr>
                </a:solidFill>
              </a:rPr>
              <a:t>Alzheimer’s</a:t>
            </a:r>
            <a:r>
              <a:rPr lang="zh-CN" altLang="en-US" sz="2800" dirty="0">
                <a:solidFill>
                  <a:schemeClr val="tx2">
                    <a:lumMod val="50000"/>
                  </a:schemeClr>
                </a:solidFill>
              </a:rPr>
              <a:t> </a:t>
            </a:r>
            <a:r>
              <a:rPr lang="en-US" altLang="zh-CN" sz="2800" dirty="0">
                <a:solidFill>
                  <a:schemeClr val="tx2">
                    <a:lumMod val="50000"/>
                  </a:schemeClr>
                </a:solidFill>
              </a:rPr>
              <a:t>disease</a:t>
            </a:r>
            <a:r>
              <a:rPr lang="zh-CN" altLang="en-US" sz="2800" dirty="0">
                <a:solidFill>
                  <a:schemeClr val="tx2">
                    <a:lumMod val="50000"/>
                  </a:schemeClr>
                </a:solidFill>
              </a:rPr>
              <a:t> </a:t>
            </a:r>
            <a:r>
              <a:rPr lang="en-US" altLang="zh-CN" sz="2800" dirty="0">
                <a:solidFill>
                  <a:schemeClr val="tx2">
                    <a:lumMod val="50000"/>
                  </a:schemeClr>
                </a:solidFill>
              </a:rPr>
              <a:t>(AD)</a:t>
            </a:r>
            <a:r>
              <a:rPr lang="zh-CN" altLang="en-US" sz="2800" dirty="0">
                <a:solidFill>
                  <a:schemeClr val="tx2">
                    <a:lumMod val="50000"/>
                  </a:schemeClr>
                </a:solidFill>
              </a:rPr>
              <a:t> </a:t>
            </a:r>
            <a:r>
              <a:rPr lang="en-US" altLang="zh-CN" sz="2800" dirty="0">
                <a:solidFill>
                  <a:schemeClr val="tx2">
                    <a:lumMod val="50000"/>
                  </a:schemeClr>
                </a:solidFill>
              </a:rPr>
              <a:t>is</a:t>
            </a:r>
            <a:r>
              <a:rPr lang="zh-CN" altLang="en-US" sz="2800" dirty="0">
                <a:solidFill>
                  <a:schemeClr val="tx2">
                    <a:lumMod val="50000"/>
                  </a:schemeClr>
                </a:solidFill>
              </a:rPr>
              <a:t> </a:t>
            </a:r>
            <a:r>
              <a:rPr lang="en-US" altLang="zh-CN" sz="2800" dirty="0">
                <a:solidFill>
                  <a:schemeClr val="tx2">
                    <a:lumMod val="50000"/>
                  </a:schemeClr>
                </a:solidFill>
              </a:rPr>
              <a:t>the</a:t>
            </a:r>
            <a:r>
              <a:rPr lang="zh-CN" altLang="en-US" sz="2800" dirty="0">
                <a:solidFill>
                  <a:schemeClr val="tx2">
                    <a:lumMod val="50000"/>
                  </a:schemeClr>
                </a:solidFill>
              </a:rPr>
              <a:t> </a:t>
            </a:r>
            <a:r>
              <a:rPr lang="en-US" altLang="zh-CN" sz="2800" dirty="0">
                <a:solidFill>
                  <a:schemeClr val="tx2">
                    <a:lumMod val="50000"/>
                  </a:schemeClr>
                </a:solidFill>
              </a:rPr>
              <a:t>fifth-leading</a:t>
            </a:r>
            <a:r>
              <a:rPr lang="zh-CN" altLang="en-US" sz="2800" dirty="0">
                <a:solidFill>
                  <a:schemeClr val="tx2">
                    <a:lumMod val="50000"/>
                  </a:schemeClr>
                </a:solidFill>
              </a:rPr>
              <a:t> </a:t>
            </a:r>
            <a:r>
              <a:rPr lang="en-US" altLang="zh-CN" sz="2800" dirty="0">
                <a:solidFill>
                  <a:schemeClr val="tx2">
                    <a:lumMod val="50000"/>
                  </a:schemeClr>
                </a:solidFill>
              </a:rPr>
              <a:t>cause</a:t>
            </a:r>
            <a:r>
              <a:rPr lang="zh-CN" altLang="en-US" sz="2800" dirty="0">
                <a:solidFill>
                  <a:schemeClr val="tx2">
                    <a:lumMod val="50000"/>
                  </a:schemeClr>
                </a:solidFill>
              </a:rPr>
              <a:t> </a:t>
            </a:r>
            <a:r>
              <a:rPr lang="en-US" altLang="zh-CN" sz="2800" dirty="0">
                <a:solidFill>
                  <a:schemeClr val="tx2">
                    <a:lumMod val="50000"/>
                  </a:schemeClr>
                </a:solidFill>
              </a:rPr>
              <a:t>of</a:t>
            </a:r>
            <a:r>
              <a:rPr lang="zh-CN" altLang="en-US" sz="2800" dirty="0">
                <a:solidFill>
                  <a:schemeClr val="tx2">
                    <a:lumMod val="50000"/>
                  </a:schemeClr>
                </a:solidFill>
              </a:rPr>
              <a:t> </a:t>
            </a:r>
            <a:r>
              <a:rPr lang="en-US" altLang="zh-CN" sz="2800" dirty="0">
                <a:solidFill>
                  <a:schemeClr val="tx2">
                    <a:lumMod val="50000"/>
                  </a:schemeClr>
                </a:solidFill>
              </a:rPr>
              <a:t>death</a:t>
            </a:r>
            <a:r>
              <a:rPr lang="zh-CN" altLang="en-US" sz="2800" dirty="0">
                <a:solidFill>
                  <a:schemeClr val="tx2">
                    <a:lumMod val="50000"/>
                  </a:schemeClr>
                </a:solidFill>
              </a:rPr>
              <a:t> </a:t>
            </a:r>
            <a:r>
              <a:rPr lang="en-US" altLang="zh-CN" sz="2800" dirty="0">
                <a:solidFill>
                  <a:schemeClr val="tx2">
                    <a:lumMod val="50000"/>
                  </a:schemeClr>
                </a:solidFill>
              </a:rPr>
              <a:t>among</a:t>
            </a:r>
            <a:r>
              <a:rPr lang="zh-CN" altLang="en-US" sz="2800" dirty="0">
                <a:solidFill>
                  <a:schemeClr val="tx2">
                    <a:lumMod val="50000"/>
                  </a:schemeClr>
                </a:solidFill>
              </a:rPr>
              <a:t> </a:t>
            </a:r>
            <a:r>
              <a:rPr lang="en-US" altLang="zh-CN" sz="2800" dirty="0">
                <a:solidFill>
                  <a:schemeClr val="tx2">
                    <a:lumMod val="50000"/>
                  </a:schemeClr>
                </a:solidFill>
              </a:rPr>
              <a:t>people</a:t>
            </a:r>
            <a:r>
              <a:rPr lang="zh-CN" altLang="en-US" sz="2800" dirty="0">
                <a:solidFill>
                  <a:schemeClr val="tx2">
                    <a:lumMod val="50000"/>
                  </a:schemeClr>
                </a:solidFill>
              </a:rPr>
              <a:t> </a:t>
            </a:r>
            <a:r>
              <a:rPr lang="en-US" altLang="zh-CN" sz="2800" dirty="0">
                <a:solidFill>
                  <a:schemeClr val="tx2">
                    <a:lumMod val="50000"/>
                  </a:schemeClr>
                </a:solidFill>
              </a:rPr>
              <a:t>over</a:t>
            </a:r>
            <a:r>
              <a:rPr lang="zh-CN" altLang="en-US" sz="2800" dirty="0">
                <a:solidFill>
                  <a:schemeClr val="tx2">
                    <a:lumMod val="50000"/>
                  </a:schemeClr>
                </a:solidFill>
              </a:rPr>
              <a:t> </a:t>
            </a:r>
            <a:r>
              <a:rPr lang="en-US" altLang="zh-CN" sz="2800" dirty="0">
                <a:solidFill>
                  <a:schemeClr val="tx2">
                    <a:lumMod val="50000"/>
                  </a:schemeClr>
                </a:solidFill>
              </a:rPr>
              <a:t>the</a:t>
            </a:r>
            <a:r>
              <a:rPr lang="zh-CN" altLang="en-US" sz="2800" dirty="0">
                <a:solidFill>
                  <a:schemeClr val="tx2">
                    <a:lumMod val="50000"/>
                  </a:schemeClr>
                </a:solidFill>
              </a:rPr>
              <a:t> </a:t>
            </a:r>
            <a:r>
              <a:rPr lang="en-US" altLang="zh-CN" sz="2800" dirty="0">
                <a:solidFill>
                  <a:schemeClr val="tx2">
                    <a:lumMod val="50000"/>
                  </a:schemeClr>
                </a:solidFill>
              </a:rPr>
              <a:t>age</a:t>
            </a:r>
            <a:r>
              <a:rPr lang="zh-CN" altLang="en-US" sz="2800" dirty="0">
                <a:solidFill>
                  <a:schemeClr val="tx2">
                    <a:lumMod val="50000"/>
                  </a:schemeClr>
                </a:solidFill>
              </a:rPr>
              <a:t> </a:t>
            </a:r>
            <a:r>
              <a:rPr lang="en-US" altLang="zh-CN" sz="2800" dirty="0">
                <a:solidFill>
                  <a:schemeClr val="tx2">
                    <a:lumMod val="50000"/>
                  </a:schemeClr>
                </a:solidFill>
              </a:rPr>
              <a:t>65</a:t>
            </a:r>
            <a:endParaRPr lang="en-US" sz="2800" dirty="0">
              <a:solidFill>
                <a:schemeClr val="tx2">
                  <a:lumMod val="50000"/>
                </a:schemeClr>
              </a:solidFill>
            </a:endParaRPr>
          </a:p>
        </p:txBody>
      </p:sp>
      <p:sp>
        <p:nvSpPr>
          <p:cNvPr id="131" name="Text Placeholder 113">
            <a:extLst>
              <a:ext uri="{FF2B5EF4-FFF2-40B4-BE49-F238E27FC236}">
                <a16:creationId xmlns:a16="http://schemas.microsoft.com/office/drawing/2014/main" id="{68FFB36F-43F2-1944-87EC-901EE2098246}"/>
              </a:ext>
            </a:extLst>
          </p:cNvPr>
          <p:cNvSpPr txBox="1">
            <a:spLocks/>
          </p:cNvSpPr>
          <p:nvPr/>
        </p:nvSpPr>
        <p:spPr bwMode="auto">
          <a:xfrm>
            <a:off x="8321289" y="3620693"/>
            <a:ext cx="3677501" cy="23974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Tx/>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Tx/>
              <a:buFont typeface="Arial" panose="020B0604020202020204" pitchFamily="34" charset="0"/>
              <a:buChar char="•"/>
              <a:defRPr sz="20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With brain MRI scans, healthcare providers and researchers have the opportunities to detect brain abnormalities associated with mild cognitive impairment and can use these scanned images to visualize any potential shrinkage of the hippocampus.</a:t>
            </a:r>
            <a:endParaRPr lang="en-US" sz="2000" dirty="0"/>
          </a:p>
        </p:txBody>
      </p:sp>
      <p:pic>
        <p:nvPicPr>
          <p:cNvPr id="2" name="Picture 1">
            <a:extLst>
              <a:ext uri="{FF2B5EF4-FFF2-40B4-BE49-F238E27FC236}">
                <a16:creationId xmlns:a16="http://schemas.microsoft.com/office/drawing/2014/main" id="{3DEC0B88-6FC3-4B4E-84F8-8B2FA7EE8719}"/>
              </a:ext>
            </a:extLst>
          </p:cNvPr>
          <p:cNvPicPr>
            <a:picLocks noChangeAspect="1"/>
          </p:cNvPicPr>
          <p:nvPr/>
        </p:nvPicPr>
        <p:blipFill>
          <a:blip r:embed="rId2"/>
          <a:stretch>
            <a:fillRect/>
          </a:stretch>
        </p:blipFill>
        <p:spPr>
          <a:xfrm>
            <a:off x="1283126" y="1202862"/>
            <a:ext cx="5532380" cy="3111964"/>
          </a:xfrm>
          <a:prstGeom prst="rect">
            <a:avLst/>
          </a:prstGeom>
        </p:spPr>
      </p:pic>
      <p:sp>
        <p:nvSpPr>
          <p:cNvPr id="116" name="Rectangle 115">
            <a:extLst>
              <a:ext uri="{FF2B5EF4-FFF2-40B4-BE49-F238E27FC236}">
                <a16:creationId xmlns:a16="http://schemas.microsoft.com/office/drawing/2014/main" id="{9ACD9847-42C6-C448-81A6-434FD4BC209B}"/>
              </a:ext>
            </a:extLst>
          </p:cNvPr>
          <p:cNvSpPr/>
          <p:nvPr/>
        </p:nvSpPr>
        <p:spPr>
          <a:xfrm>
            <a:off x="441311" y="4667307"/>
            <a:ext cx="7331090" cy="2062103"/>
          </a:xfrm>
          <a:prstGeom prst="rect">
            <a:avLst/>
          </a:prstGeom>
        </p:spPr>
        <p:txBody>
          <a:bodyPr wrap="square">
            <a:spAutoFit/>
          </a:bodyPr>
          <a:lstStyle/>
          <a:p>
            <a:pPr marL="285750" indent="-285750">
              <a:buFont typeface="Arial" panose="020B0604020202020204" pitchFamily="34" charset="0"/>
              <a:buChar char="•"/>
            </a:pPr>
            <a:r>
              <a:rPr lang="en-US" sz="1600" dirty="0"/>
              <a:t>This project aims to utilize machine learning to analyze brain MRI scans and identify patterns associated with Alzheimer’s disease. </a:t>
            </a:r>
          </a:p>
          <a:p>
            <a:pPr marL="285750" indent="-285750">
              <a:buFont typeface="Arial" panose="020B0604020202020204" pitchFamily="34" charset="0"/>
              <a:buChar char="•"/>
            </a:pPr>
            <a:r>
              <a:rPr lang="en-US" sz="1600" b="1" dirty="0"/>
              <a:t>The objective is to create an image classification model by extracting meaningful features from MRI images and training a Convolutional Neural Network (CNN) model to differentiate between healthy and disease-affected brains. </a:t>
            </a:r>
          </a:p>
          <a:p>
            <a:pPr marL="285750" indent="-285750">
              <a:buFont typeface="Arial" panose="020B0604020202020204" pitchFamily="34" charset="0"/>
              <a:buChar char="•"/>
            </a:pPr>
            <a:r>
              <a:rPr lang="en-US" sz="1600" dirty="0"/>
              <a:t>The designed model will be trained to learn spatial patterns and relevant features from the MRI data, enabling accurate and time-efficient generalization to new, unseen MRI scans</a:t>
            </a:r>
            <a:r>
              <a:rPr lang="en-US" altLang="zh-CN" sz="1600" dirty="0"/>
              <a:t>.</a:t>
            </a:r>
            <a:endParaRPr lang="en-US" sz="1600" dirty="0"/>
          </a:p>
        </p:txBody>
      </p:sp>
      <p:sp>
        <p:nvSpPr>
          <p:cNvPr id="118" name="TextBox 117">
            <a:extLst>
              <a:ext uri="{FF2B5EF4-FFF2-40B4-BE49-F238E27FC236}">
                <a16:creationId xmlns:a16="http://schemas.microsoft.com/office/drawing/2014/main" id="{FF83FE01-C2C3-7C4D-8961-9B69BADFE144}"/>
              </a:ext>
            </a:extLst>
          </p:cNvPr>
          <p:cNvSpPr txBox="1"/>
          <p:nvPr/>
        </p:nvSpPr>
        <p:spPr>
          <a:xfrm>
            <a:off x="1206648" y="4314826"/>
            <a:ext cx="2463651" cy="276999"/>
          </a:xfrm>
          <a:prstGeom prst="rect">
            <a:avLst/>
          </a:prstGeom>
          <a:noFill/>
        </p:spPr>
        <p:txBody>
          <a:bodyPr wrap="square" rtlCol="0">
            <a:spAutoFit/>
          </a:bodyPr>
          <a:lstStyle/>
          <a:p>
            <a:r>
              <a:rPr lang="en-US" altLang="zh-CN" sz="1200" i="1" dirty="0"/>
              <a:t>Source:</a:t>
            </a:r>
            <a:r>
              <a:rPr lang="zh-CN" altLang="en-US" sz="1200" i="1" dirty="0"/>
              <a:t> </a:t>
            </a:r>
            <a:r>
              <a:rPr lang="en-US" altLang="zh-CN" sz="1200" i="1" dirty="0"/>
              <a:t>UAB</a:t>
            </a:r>
            <a:r>
              <a:rPr lang="zh-CN" altLang="en-US" sz="1200" i="1" dirty="0"/>
              <a:t> </a:t>
            </a:r>
            <a:r>
              <a:rPr lang="en-US" altLang="zh-CN" sz="1200" i="1" dirty="0"/>
              <a:t>medicine</a:t>
            </a:r>
            <a:endParaRPr lang="en-US" sz="1200" i="1" dirty="0"/>
          </a:p>
        </p:txBody>
      </p:sp>
      <p:grpSp>
        <p:nvGrpSpPr>
          <p:cNvPr id="128" name="Group 127">
            <a:extLst>
              <a:ext uri="{FF2B5EF4-FFF2-40B4-BE49-F238E27FC236}">
                <a16:creationId xmlns:a16="http://schemas.microsoft.com/office/drawing/2014/main" id="{BF3D23AD-F3A1-7E4C-85A6-23C647CEFE99}"/>
              </a:ext>
            </a:extLst>
          </p:cNvPr>
          <p:cNvGrpSpPr/>
          <p:nvPr/>
        </p:nvGrpSpPr>
        <p:grpSpPr>
          <a:xfrm>
            <a:off x="11518531" y="62346"/>
            <a:ext cx="546830" cy="546830"/>
            <a:chOff x="4608575" y="549275"/>
            <a:chExt cx="723900" cy="723900"/>
          </a:xfrm>
        </p:grpSpPr>
        <p:sp>
          <p:nvSpPr>
            <p:cNvPr id="129" name="Oval 128">
              <a:extLst>
                <a:ext uri="{FF2B5EF4-FFF2-40B4-BE49-F238E27FC236}">
                  <a16:creationId xmlns:a16="http://schemas.microsoft.com/office/drawing/2014/main" id="{5E04F2E9-8922-C84F-9E3F-08D36AD0F81D}"/>
                </a:ext>
              </a:extLst>
            </p:cNvPr>
            <p:cNvSpPr/>
            <p:nvPr/>
          </p:nvSpPr>
          <p:spPr>
            <a:xfrm>
              <a:off x="4608575" y="549275"/>
              <a:ext cx="723900" cy="723900"/>
            </a:xfrm>
            <a:prstGeom prst="ellipse">
              <a:avLst/>
            </a:prstGeom>
            <a:solidFill>
              <a:srgbClr val="47455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r>
                <a:rPr lang="en-US" sz="1800" b="1" dirty="0"/>
                <a:t>02</a:t>
              </a:r>
            </a:p>
          </p:txBody>
        </p:sp>
        <p:sp>
          <p:nvSpPr>
            <p:cNvPr id="132" name="Oval 131">
              <a:extLst>
                <a:ext uri="{FF2B5EF4-FFF2-40B4-BE49-F238E27FC236}">
                  <a16:creationId xmlns:a16="http://schemas.microsoft.com/office/drawing/2014/main" id="{E75CEDE0-53D4-0341-8FEE-761B9C048259}"/>
                </a:ext>
              </a:extLst>
            </p:cNvPr>
            <p:cNvSpPr/>
            <p:nvPr/>
          </p:nvSpPr>
          <p:spPr>
            <a:xfrm>
              <a:off x="4665772" y="606472"/>
              <a:ext cx="609506" cy="60950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endParaRPr lang="en-US" sz="1800" dirty="0" err="1"/>
            </a:p>
          </p:txBody>
        </p:sp>
      </p:grpSp>
    </p:spTree>
    <p:extLst>
      <p:ext uri="{BB962C8B-B14F-4D97-AF65-F5344CB8AC3E}">
        <p14:creationId xmlns:p14="http://schemas.microsoft.com/office/powerpoint/2010/main" val="49371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8F575-DA7F-FB45-8657-66DBE26DC4CC}"/>
              </a:ext>
            </a:extLst>
          </p:cNvPr>
          <p:cNvSpPr txBox="1"/>
          <p:nvPr/>
        </p:nvSpPr>
        <p:spPr>
          <a:xfrm>
            <a:off x="8621486" y="408214"/>
            <a:ext cx="0" cy="0"/>
          </a:xfrm>
          <a:prstGeom prst="rect">
            <a:avLst/>
          </a:prstGeom>
          <a:noFill/>
          <a:ln>
            <a:noFill/>
            <a:miter lim="800000"/>
          </a:ln>
        </p:spPr>
        <p:txBody>
          <a:bodyPr wrap="none" lIns="0" tIns="0" rIns="0" bIns="0" rtlCol="0">
            <a:noAutofit/>
          </a:bodyPr>
          <a:lstStyle/>
          <a:p>
            <a:pPr algn="l">
              <a:spcBef>
                <a:spcPts val="600"/>
              </a:spcBef>
              <a:spcAft>
                <a:spcPts val="0"/>
              </a:spcAft>
            </a:pPr>
            <a:endParaRPr lang="en-US" sz="1800" dirty="0" err="1">
              <a:solidFill>
                <a:schemeClr val="accent1"/>
              </a:solidFill>
            </a:endParaRPr>
          </a:p>
        </p:txBody>
      </p:sp>
      <p:sp>
        <p:nvSpPr>
          <p:cNvPr id="117" name="Rectangle 116">
            <a:extLst>
              <a:ext uri="{FF2B5EF4-FFF2-40B4-BE49-F238E27FC236}">
                <a16:creationId xmlns:a16="http://schemas.microsoft.com/office/drawing/2014/main" id="{FF9A00FC-67BA-FB45-A07B-E6D315585DC2}"/>
              </a:ext>
            </a:extLst>
          </p:cNvPr>
          <p:cNvSpPr/>
          <p:nvPr/>
        </p:nvSpPr>
        <p:spPr>
          <a:xfrm>
            <a:off x="8116087" y="0"/>
            <a:ext cx="4048080" cy="6858000"/>
          </a:xfrm>
          <a:prstGeom prst="rect">
            <a:avLst/>
          </a:prstGeom>
          <a:solidFill>
            <a:schemeClr val="tx2">
              <a:lumMod val="50000"/>
            </a:schemeClr>
          </a:solid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Text Placeholder 113">
            <a:extLst>
              <a:ext uri="{FF2B5EF4-FFF2-40B4-BE49-F238E27FC236}">
                <a16:creationId xmlns:a16="http://schemas.microsoft.com/office/drawing/2014/main" id="{3B067183-2F39-4ED2-BF6E-C5E0A8864D3A}"/>
              </a:ext>
            </a:extLst>
          </p:cNvPr>
          <p:cNvSpPr>
            <a:spLocks noGrp="1"/>
          </p:cNvSpPr>
          <p:nvPr>
            <p:ph type="body" sz="quarter" idx="10"/>
          </p:nvPr>
        </p:nvSpPr>
        <p:spPr>
          <a:xfrm>
            <a:off x="8301376" y="945230"/>
            <a:ext cx="3677501" cy="5188869"/>
          </a:xfrm>
        </p:spPr>
        <p:txBody>
          <a:bodyPr>
            <a:normAutofit fontScale="85000" lnSpcReduction="20000"/>
          </a:bodyPr>
          <a:lstStyle/>
          <a:p>
            <a:pPr marL="0" indent="0">
              <a:buNone/>
            </a:pPr>
            <a:r>
              <a:rPr lang="en-US" altLang="zh-CN" sz="2000" dirty="0"/>
              <a:t>Prior</a:t>
            </a:r>
            <a:r>
              <a:rPr lang="zh-CN" altLang="en-US" sz="2000" dirty="0"/>
              <a:t> </a:t>
            </a:r>
            <a:r>
              <a:rPr lang="en-US" altLang="zh-CN" sz="2000" dirty="0"/>
              <a:t>work</a:t>
            </a:r>
            <a:r>
              <a:rPr lang="zh-CN" altLang="en-US" sz="2000" dirty="0"/>
              <a:t> </a:t>
            </a:r>
            <a:r>
              <a:rPr lang="en-US" altLang="zh-CN" sz="2000" dirty="0"/>
              <a:t>(by</a:t>
            </a:r>
            <a:r>
              <a:rPr lang="zh-CN" altLang="en-US" sz="2000" dirty="0"/>
              <a:t> </a:t>
            </a:r>
            <a:r>
              <a:rPr lang="en-US" altLang="zh-CN" sz="2000" dirty="0"/>
              <a:t>Liu</a:t>
            </a:r>
            <a:r>
              <a:rPr lang="zh-CN" altLang="en-US" sz="2000" dirty="0"/>
              <a:t> </a:t>
            </a:r>
            <a:r>
              <a:rPr lang="en-US" altLang="zh-CN" sz="2000" dirty="0"/>
              <a:t>et</a:t>
            </a:r>
            <a:r>
              <a:rPr lang="zh-CN" altLang="en-US" sz="2000" dirty="0"/>
              <a:t> </a:t>
            </a:r>
            <a:r>
              <a:rPr lang="en-US" altLang="zh-CN" sz="2000" dirty="0"/>
              <a:t>al.):</a:t>
            </a:r>
          </a:p>
          <a:p>
            <a:pPr marL="0" indent="0">
              <a:buNone/>
            </a:pPr>
            <a:r>
              <a:rPr lang="en-US" altLang="zh-CN" sz="2000" dirty="0"/>
              <a:t>In early 2015, Liu et al.</a:t>
            </a:r>
            <a:r>
              <a:rPr lang="zh-CN" altLang="en-US" sz="2000" dirty="0"/>
              <a:t> </a:t>
            </a:r>
            <a:r>
              <a:rPr lang="en-US" altLang="zh-CN" sz="2000" dirty="0"/>
              <a:t>have</a:t>
            </a:r>
            <a:r>
              <a:rPr lang="zh-CN" altLang="en-US" sz="2000" dirty="0"/>
              <a:t> </a:t>
            </a:r>
            <a:r>
              <a:rPr lang="en-US" altLang="zh-CN" sz="2000" dirty="0"/>
              <a:t>proposed an inherent structured-based multi-view learning method (ISLM) for AD classification. It mainly involves:</a:t>
            </a:r>
          </a:p>
          <a:p>
            <a:pPr marL="457200" indent="-457200">
              <a:buAutoNum type="arabicParenR"/>
            </a:pPr>
            <a:r>
              <a:rPr lang="en-US" altLang="zh-CN" sz="2000" dirty="0"/>
              <a:t>Multi-view feature extraction using multiple templates and gray matter tissues as tissue-segmented brain image for feature extraction;</a:t>
            </a:r>
          </a:p>
          <a:p>
            <a:pPr marL="457200" indent="-457200">
              <a:buAutoNum type="arabicParenR"/>
            </a:pPr>
            <a:r>
              <a:rPr lang="en-US" altLang="zh-CN" sz="2000" dirty="0"/>
              <a:t>Subclass clustering-based feature selection through using voxel selection;</a:t>
            </a:r>
          </a:p>
          <a:p>
            <a:pPr marL="457200" indent="-457200">
              <a:buAutoNum type="arabicParenR"/>
            </a:pPr>
            <a:r>
              <a:rPr lang="en-US" altLang="zh-CN" sz="2000" dirty="0"/>
              <a:t>Use a support vector machine (SVM) based ensemble classification. </a:t>
            </a:r>
          </a:p>
          <a:p>
            <a:pPr marL="0" indent="0">
              <a:buNone/>
            </a:pPr>
            <a:endParaRPr lang="en-US" altLang="zh-CN" sz="2000" dirty="0"/>
          </a:p>
          <a:p>
            <a:pPr marL="0" indent="0">
              <a:buNone/>
            </a:pPr>
            <a:r>
              <a:rPr lang="en-US" altLang="zh-CN" sz="2000" dirty="0"/>
              <a:t>The experiment result shows that proposed ISML method obtains an accuracy of 93.83% and specificity of 95.69%, and sensitivity of 92.78% for AD vs. normal controls.</a:t>
            </a:r>
            <a:endParaRPr lang="en-US" sz="2000" dirty="0"/>
          </a:p>
        </p:txBody>
      </p:sp>
      <p:sp>
        <p:nvSpPr>
          <p:cNvPr id="130" name="Title 1">
            <a:extLst>
              <a:ext uri="{FF2B5EF4-FFF2-40B4-BE49-F238E27FC236}">
                <a16:creationId xmlns:a16="http://schemas.microsoft.com/office/drawing/2014/main" id="{7C02DAAA-7DDB-4E4B-B6E3-9F2860B6225C}"/>
              </a:ext>
            </a:extLst>
          </p:cNvPr>
          <p:cNvSpPr>
            <a:spLocks noGrp="1"/>
          </p:cNvSpPr>
          <p:nvPr/>
        </p:nvSpPr>
        <p:spPr bwMode="auto">
          <a:xfrm>
            <a:off x="498464" y="286576"/>
            <a:ext cx="7273937" cy="861774"/>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a:lstStyle>
          <a:p>
            <a:r>
              <a:rPr lang="en-US" altLang="zh-CN" sz="2800" dirty="0">
                <a:solidFill>
                  <a:schemeClr val="tx2">
                    <a:lumMod val="50000"/>
                  </a:schemeClr>
                </a:solidFill>
              </a:rPr>
              <a:t>High</a:t>
            </a:r>
            <a:r>
              <a:rPr lang="zh-CN" altLang="en-US" sz="2800" dirty="0">
                <a:solidFill>
                  <a:schemeClr val="tx2">
                    <a:lumMod val="50000"/>
                  </a:schemeClr>
                </a:solidFill>
              </a:rPr>
              <a:t> </a:t>
            </a:r>
            <a:r>
              <a:rPr lang="en-US" altLang="zh-CN" sz="2800" dirty="0">
                <a:solidFill>
                  <a:schemeClr val="tx2">
                    <a:lumMod val="50000"/>
                  </a:schemeClr>
                </a:solidFill>
              </a:rPr>
              <a:t>accuracy</a:t>
            </a:r>
            <a:r>
              <a:rPr lang="zh-CN" altLang="en-US" sz="2800" dirty="0">
                <a:solidFill>
                  <a:schemeClr val="tx2">
                    <a:lumMod val="50000"/>
                  </a:schemeClr>
                </a:solidFill>
              </a:rPr>
              <a:t> </a:t>
            </a:r>
            <a:r>
              <a:rPr lang="en-US" altLang="zh-CN" sz="2800" dirty="0">
                <a:solidFill>
                  <a:schemeClr val="tx2">
                    <a:lumMod val="50000"/>
                  </a:schemeClr>
                </a:solidFill>
              </a:rPr>
              <a:t>rates</a:t>
            </a:r>
            <a:r>
              <a:rPr lang="zh-CN" altLang="en-US" sz="2800" dirty="0">
                <a:solidFill>
                  <a:schemeClr val="tx2">
                    <a:lumMod val="50000"/>
                  </a:schemeClr>
                </a:solidFill>
              </a:rPr>
              <a:t> </a:t>
            </a:r>
            <a:r>
              <a:rPr lang="en-US" altLang="zh-CN" sz="2800" dirty="0">
                <a:solidFill>
                  <a:schemeClr val="tx2">
                    <a:lumMod val="50000"/>
                  </a:schemeClr>
                </a:solidFill>
              </a:rPr>
              <a:t>demonstrated</a:t>
            </a:r>
            <a:r>
              <a:rPr lang="zh-CN" altLang="en-US" sz="2800" dirty="0">
                <a:solidFill>
                  <a:schemeClr val="tx2">
                    <a:lumMod val="50000"/>
                  </a:schemeClr>
                </a:solidFill>
              </a:rPr>
              <a:t> </a:t>
            </a:r>
            <a:r>
              <a:rPr lang="en-US" altLang="zh-CN" sz="2800" dirty="0">
                <a:solidFill>
                  <a:schemeClr val="tx2">
                    <a:lumMod val="50000"/>
                  </a:schemeClr>
                </a:solidFill>
              </a:rPr>
              <a:t>in</a:t>
            </a:r>
            <a:r>
              <a:rPr lang="zh-CN" altLang="en-US" sz="2800" dirty="0">
                <a:solidFill>
                  <a:schemeClr val="tx2">
                    <a:lumMod val="50000"/>
                  </a:schemeClr>
                </a:solidFill>
              </a:rPr>
              <a:t> </a:t>
            </a:r>
            <a:r>
              <a:rPr lang="en-US" altLang="zh-CN" sz="2800" dirty="0">
                <a:solidFill>
                  <a:schemeClr val="tx2">
                    <a:lumMod val="50000"/>
                  </a:schemeClr>
                </a:solidFill>
              </a:rPr>
              <a:t>prior</a:t>
            </a:r>
            <a:r>
              <a:rPr lang="zh-CN" altLang="en-US" sz="2800" dirty="0">
                <a:solidFill>
                  <a:schemeClr val="tx2">
                    <a:lumMod val="50000"/>
                  </a:schemeClr>
                </a:solidFill>
              </a:rPr>
              <a:t> </a:t>
            </a:r>
            <a:r>
              <a:rPr lang="en-US" altLang="zh-CN" sz="2800" dirty="0">
                <a:solidFill>
                  <a:schemeClr val="tx2">
                    <a:lumMod val="50000"/>
                  </a:schemeClr>
                </a:solidFill>
              </a:rPr>
              <a:t>works</a:t>
            </a:r>
            <a:r>
              <a:rPr lang="zh-CN" altLang="en-US" sz="2800" dirty="0">
                <a:solidFill>
                  <a:schemeClr val="tx2">
                    <a:lumMod val="50000"/>
                  </a:schemeClr>
                </a:solidFill>
              </a:rPr>
              <a:t> </a:t>
            </a:r>
            <a:r>
              <a:rPr lang="en-US" altLang="zh-CN" sz="2800" dirty="0">
                <a:solidFill>
                  <a:schemeClr val="tx2">
                    <a:lumMod val="50000"/>
                  </a:schemeClr>
                </a:solidFill>
              </a:rPr>
              <a:t>have</a:t>
            </a:r>
            <a:r>
              <a:rPr lang="zh-CN" altLang="en-US" sz="2800" dirty="0">
                <a:solidFill>
                  <a:schemeClr val="tx2">
                    <a:lumMod val="50000"/>
                  </a:schemeClr>
                </a:solidFill>
              </a:rPr>
              <a:t> </a:t>
            </a:r>
            <a:r>
              <a:rPr lang="en-US" altLang="zh-CN" sz="2800" dirty="0">
                <a:solidFill>
                  <a:schemeClr val="tx2">
                    <a:lumMod val="50000"/>
                  </a:schemeClr>
                </a:solidFill>
              </a:rPr>
              <a:t>shown</a:t>
            </a:r>
            <a:r>
              <a:rPr lang="zh-CN" altLang="en-US" sz="2800" dirty="0">
                <a:solidFill>
                  <a:schemeClr val="tx2">
                    <a:lumMod val="50000"/>
                  </a:schemeClr>
                </a:solidFill>
              </a:rPr>
              <a:t> </a:t>
            </a:r>
            <a:r>
              <a:rPr lang="en-US" altLang="zh-CN" sz="2800" dirty="0">
                <a:solidFill>
                  <a:schemeClr val="tx2">
                    <a:lumMod val="50000"/>
                  </a:schemeClr>
                </a:solidFill>
              </a:rPr>
              <a:t>promising</a:t>
            </a:r>
            <a:r>
              <a:rPr lang="zh-CN" altLang="en-US" sz="2800" dirty="0">
                <a:solidFill>
                  <a:schemeClr val="tx2">
                    <a:lumMod val="50000"/>
                  </a:schemeClr>
                </a:solidFill>
              </a:rPr>
              <a:t> </a:t>
            </a:r>
            <a:r>
              <a:rPr lang="en-US" altLang="zh-CN" sz="2800" dirty="0">
                <a:solidFill>
                  <a:schemeClr val="tx2">
                    <a:lumMod val="50000"/>
                  </a:schemeClr>
                </a:solidFill>
              </a:rPr>
              <a:t>outcomes</a:t>
            </a:r>
            <a:endParaRPr lang="en-US" sz="2800" dirty="0">
              <a:solidFill>
                <a:schemeClr val="tx2">
                  <a:lumMod val="50000"/>
                </a:schemeClr>
              </a:solidFill>
            </a:endParaRPr>
          </a:p>
        </p:txBody>
      </p:sp>
      <p:sp>
        <p:nvSpPr>
          <p:cNvPr id="118" name="TextBox 117">
            <a:extLst>
              <a:ext uri="{FF2B5EF4-FFF2-40B4-BE49-F238E27FC236}">
                <a16:creationId xmlns:a16="http://schemas.microsoft.com/office/drawing/2014/main" id="{FF83FE01-C2C3-7C4D-8961-9B69BADFE144}"/>
              </a:ext>
            </a:extLst>
          </p:cNvPr>
          <p:cNvSpPr txBox="1"/>
          <p:nvPr/>
        </p:nvSpPr>
        <p:spPr>
          <a:xfrm>
            <a:off x="114300" y="3813691"/>
            <a:ext cx="2463651" cy="276999"/>
          </a:xfrm>
          <a:prstGeom prst="rect">
            <a:avLst/>
          </a:prstGeom>
          <a:noFill/>
        </p:spPr>
        <p:txBody>
          <a:bodyPr wrap="square" rtlCol="0">
            <a:spAutoFit/>
          </a:bodyPr>
          <a:lstStyle/>
          <a:p>
            <a:r>
              <a:rPr lang="en-US" altLang="zh-CN" sz="1200" i="1" dirty="0"/>
              <a:t>Source:</a:t>
            </a:r>
            <a:r>
              <a:rPr lang="zh-CN" altLang="en-US" sz="1200" i="1" dirty="0"/>
              <a:t> </a:t>
            </a:r>
            <a:r>
              <a:rPr lang="en-US" altLang="zh-CN" sz="1200" i="1" dirty="0"/>
              <a:t>GE</a:t>
            </a:r>
            <a:r>
              <a:rPr lang="zh-CN" altLang="en-US" sz="1200" i="1" dirty="0"/>
              <a:t> </a:t>
            </a:r>
            <a:r>
              <a:rPr lang="en-US" altLang="zh-CN" sz="1200" i="1" dirty="0"/>
              <a:t>HealthCare</a:t>
            </a:r>
            <a:endParaRPr lang="en-US" sz="1200" i="1" dirty="0"/>
          </a:p>
        </p:txBody>
      </p:sp>
      <p:pic>
        <p:nvPicPr>
          <p:cNvPr id="4" name="Picture 3">
            <a:extLst>
              <a:ext uri="{FF2B5EF4-FFF2-40B4-BE49-F238E27FC236}">
                <a16:creationId xmlns:a16="http://schemas.microsoft.com/office/drawing/2014/main" id="{600582B3-9645-BC4F-B8BB-C8568EF899C4}"/>
              </a:ext>
            </a:extLst>
          </p:cNvPr>
          <p:cNvPicPr>
            <a:picLocks noChangeAspect="1"/>
          </p:cNvPicPr>
          <p:nvPr/>
        </p:nvPicPr>
        <p:blipFill>
          <a:blip r:embed="rId2"/>
          <a:stretch>
            <a:fillRect/>
          </a:stretch>
        </p:blipFill>
        <p:spPr>
          <a:xfrm>
            <a:off x="177800" y="1273691"/>
            <a:ext cx="7620000" cy="2540000"/>
          </a:xfrm>
          <a:prstGeom prst="rect">
            <a:avLst/>
          </a:prstGeom>
        </p:spPr>
      </p:pic>
      <p:sp>
        <p:nvSpPr>
          <p:cNvPr id="5" name="Rectangle 4">
            <a:extLst>
              <a:ext uri="{FF2B5EF4-FFF2-40B4-BE49-F238E27FC236}">
                <a16:creationId xmlns:a16="http://schemas.microsoft.com/office/drawing/2014/main" id="{2B6A13F0-03D7-A443-AE33-EA23332594C4}"/>
              </a:ext>
            </a:extLst>
          </p:cNvPr>
          <p:cNvSpPr/>
          <p:nvPr/>
        </p:nvSpPr>
        <p:spPr>
          <a:xfrm>
            <a:off x="164093" y="4322366"/>
            <a:ext cx="7608308" cy="2123658"/>
          </a:xfrm>
          <a:prstGeom prst="rect">
            <a:avLst/>
          </a:prstGeom>
        </p:spPr>
        <p:txBody>
          <a:bodyPr wrap="square">
            <a:spAutoFit/>
          </a:bodyPr>
          <a:lstStyle/>
          <a:p>
            <a:r>
              <a:rPr lang="en-US" altLang="zh-CN" sz="1600" b="1" dirty="0"/>
              <a:t>Transfer</a:t>
            </a:r>
            <a:r>
              <a:rPr lang="zh-CN" altLang="en-US" sz="1600" b="1" dirty="0"/>
              <a:t> </a:t>
            </a:r>
            <a:r>
              <a:rPr lang="en-US" altLang="zh-CN" sz="1600" b="1" dirty="0"/>
              <a:t>Learning</a:t>
            </a:r>
            <a:r>
              <a:rPr lang="zh-CN" altLang="en-US" sz="1600" b="1" dirty="0"/>
              <a:t> </a:t>
            </a:r>
            <a:r>
              <a:rPr lang="en-US" altLang="zh-CN" sz="1600" b="1" dirty="0"/>
              <a:t>with</a:t>
            </a:r>
            <a:r>
              <a:rPr lang="zh-CN" altLang="en-US" sz="1600" b="1" dirty="0"/>
              <a:t> </a:t>
            </a:r>
            <a:r>
              <a:rPr lang="en-US" altLang="zh-CN" sz="1600" b="1" dirty="0"/>
              <a:t>ResNet-50:</a:t>
            </a:r>
            <a:r>
              <a:rPr lang="zh-CN" altLang="en-US" sz="1600" b="1" dirty="0"/>
              <a:t> </a:t>
            </a:r>
            <a:endParaRPr lang="en-US" altLang="zh-CN" sz="1600" b="1" dirty="0"/>
          </a:p>
          <a:p>
            <a:pPr marL="285750" indent="-285750">
              <a:buFont typeface="Arial" panose="020B0604020202020204" pitchFamily="34" charset="0"/>
              <a:buChar char="•"/>
            </a:pPr>
            <a:r>
              <a:rPr lang="en-US" altLang="zh-CN" sz="1600" dirty="0"/>
              <a:t>In</a:t>
            </a:r>
            <a:r>
              <a:rPr lang="zh-CN" altLang="en-US" sz="1600" dirty="0"/>
              <a:t> </a:t>
            </a:r>
            <a:r>
              <a:rPr lang="en-US" altLang="zh-CN" sz="1600" dirty="0"/>
              <a:t>2022,</a:t>
            </a:r>
            <a:r>
              <a:rPr lang="zh-CN" altLang="en-US" sz="1600" dirty="0"/>
              <a:t> </a:t>
            </a:r>
            <a:r>
              <a:rPr lang="en-US" sz="1600" dirty="0" err="1"/>
              <a:t>AlSaeed</a:t>
            </a:r>
            <a:r>
              <a:rPr lang="en-US" sz="1600" dirty="0"/>
              <a:t> and Omar proposed to apply transfer learning on a pre-trained AD diagnosis model ResNet50</a:t>
            </a:r>
            <a:r>
              <a:rPr lang="en-US" altLang="zh-CN" sz="1600" dirty="0"/>
              <a:t>.</a:t>
            </a:r>
            <a:endParaRPr lang="en-US" sz="1600" dirty="0"/>
          </a:p>
          <a:p>
            <a:pPr marL="285750" indent="-285750">
              <a:buFont typeface="Arial" panose="020B0604020202020204" pitchFamily="34" charset="0"/>
              <a:buChar char="•"/>
            </a:pPr>
            <a:r>
              <a:rPr lang="en-US" altLang="zh-CN" sz="1600" dirty="0"/>
              <a:t>Tested</a:t>
            </a:r>
            <a:r>
              <a:rPr lang="zh-CN" altLang="en-US" sz="1600" dirty="0"/>
              <a:t> </a:t>
            </a:r>
            <a:r>
              <a:rPr lang="en-US" sz="1600" dirty="0"/>
              <a:t>on the ADNI and MIRIAD dataset and concluded that the model with </a:t>
            </a:r>
            <a:r>
              <a:rPr lang="en-US" sz="1600" dirty="0" err="1"/>
              <a:t>Softmax</a:t>
            </a:r>
            <a:r>
              <a:rPr lang="en-US" sz="1600" dirty="0"/>
              <a:t> classifier outperforms SVM and RF in all performance measures with an accuracy range of 85.7% to 99% for models with MRI ADNI dataset. </a:t>
            </a:r>
          </a:p>
          <a:p>
            <a:pPr marL="285750" indent="-285750">
              <a:buFont typeface="Arial" panose="020B0604020202020204" pitchFamily="34" charset="0"/>
              <a:buChar char="•"/>
            </a:pPr>
            <a:r>
              <a:rPr lang="en-US" altLang="zh-CN" sz="1600" dirty="0"/>
              <a:t>B</a:t>
            </a:r>
            <a:r>
              <a:rPr lang="en-US" sz="1600" dirty="0"/>
              <a:t>elieve</a:t>
            </a:r>
            <a:r>
              <a:rPr lang="en-US" altLang="zh-CN" sz="1600" dirty="0"/>
              <a:t>d</a:t>
            </a:r>
            <a:r>
              <a:rPr lang="en-US" sz="1600" dirty="0"/>
              <a:t> that a transfer learning approach using CNNs could be used to develop a low-cost and non-invasive diagnostic tool for Alzheimer’s disease.</a:t>
            </a:r>
          </a:p>
        </p:txBody>
      </p:sp>
      <p:grpSp>
        <p:nvGrpSpPr>
          <p:cNvPr id="12" name="Group 11">
            <a:extLst>
              <a:ext uri="{FF2B5EF4-FFF2-40B4-BE49-F238E27FC236}">
                <a16:creationId xmlns:a16="http://schemas.microsoft.com/office/drawing/2014/main" id="{58159E7A-7155-A649-A33C-3E2E369DF2C8}"/>
              </a:ext>
            </a:extLst>
          </p:cNvPr>
          <p:cNvGrpSpPr/>
          <p:nvPr/>
        </p:nvGrpSpPr>
        <p:grpSpPr>
          <a:xfrm>
            <a:off x="11518531" y="62346"/>
            <a:ext cx="546830" cy="546830"/>
            <a:chOff x="4608575" y="549275"/>
            <a:chExt cx="723900" cy="723900"/>
          </a:xfrm>
        </p:grpSpPr>
        <p:sp>
          <p:nvSpPr>
            <p:cNvPr id="13" name="Oval 12">
              <a:extLst>
                <a:ext uri="{FF2B5EF4-FFF2-40B4-BE49-F238E27FC236}">
                  <a16:creationId xmlns:a16="http://schemas.microsoft.com/office/drawing/2014/main" id="{8ECBA28C-E39F-6446-8CD3-64E1590DD398}"/>
                </a:ext>
              </a:extLst>
            </p:cNvPr>
            <p:cNvSpPr/>
            <p:nvPr/>
          </p:nvSpPr>
          <p:spPr>
            <a:xfrm>
              <a:off x="4608575" y="549275"/>
              <a:ext cx="723900" cy="723900"/>
            </a:xfrm>
            <a:prstGeom prst="ellipse">
              <a:avLst/>
            </a:prstGeom>
            <a:solidFill>
              <a:srgbClr val="47455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r>
                <a:rPr lang="en-US" sz="1800" b="1" dirty="0"/>
                <a:t>03</a:t>
              </a:r>
            </a:p>
          </p:txBody>
        </p:sp>
        <p:sp>
          <p:nvSpPr>
            <p:cNvPr id="14" name="Oval 13">
              <a:extLst>
                <a:ext uri="{FF2B5EF4-FFF2-40B4-BE49-F238E27FC236}">
                  <a16:creationId xmlns:a16="http://schemas.microsoft.com/office/drawing/2014/main" id="{BC8A7974-37E0-5846-854F-91D2C40C2584}"/>
                </a:ext>
              </a:extLst>
            </p:cNvPr>
            <p:cNvSpPr/>
            <p:nvPr/>
          </p:nvSpPr>
          <p:spPr>
            <a:xfrm>
              <a:off x="4665772" y="606472"/>
              <a:ext cx="609506" cy="60950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endParaRPr lang="en-US" sz="1800" dirty="0" err="1"/>
            </a:p>
          </p:txBody>
        </p:sp>
      </p:grpSp>
    </p:spTree>
    <p:extLst>
      <p:ext uri="{BB962C8B-B14F-4D97-AF65-F5344CB8AC3E}">
        <p14:creationId xmlns:p14="http://schemas.microsoft.com/office/powerpoint/2010/main" val="34216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8F575-DA7F-FB45-8657-66DBE26DC4CC}"/>
              </a:ext>
            </a:extLst>
          </p:cNvPr>
          <p:cNvSpPr txBox="1"/>
          <p:nvPr/>
        </p:nvSpPr>
        <p:spPr>
          <a:xfrm>
            <a:off x="8621486" y="408214"/>
            <a:ext cx="0" cy="0"/>
          </a:xfrm>
          <a:prstGeom prst="rect">
            <a:avLst/>
          </a:prstGeom>
          <a:noFill/>
          <a:ln>
            <a:noFill/>
            <a:miter lim="800000"/>
          </a:ln>
        </p:spPr>
        <p:txBody>
          <a:bodyPr wrap="none" lIns="0" tIns="0" rIns="0" bIns="0" rtlCol="0">
            <a:noAutofit/>
          </a:bodyPr>
          <a:lstStyle/>
          <a:p>
            <a:pPr algn="l">
              <a:spcBef>
                <a:spcPts val="600"/>
              </a:spcBef>
              <a:spcAft>
                <a:spcPts val="0"/>
              </a:spcAft>
            </a:pPr>
            <a:endParaRPr lang="en-US" sz="1800" dirty="0" err="1">
              <a:solidFill>
                <a:schemeClr val="accent1"/>
              </a:solidFill>
            </a:endParaRPr>
          </a:p>
        </p:txBody>
      </p:sp>
      <p:sp>
        <p:nvSpPr>
          <p:cNvPr id="117" name="Rectangle 116">
            <a:extLst>
              <a:ext uri="{FF2B5EF4-FFF2-40B4-BE49-F238E27FC236}">
                <a16:creationId xmlns:a16="http://schemas.microsoft.com/office/drawing/2014/main" id="{FF9A00FC-67BA-FB45-A07B-E6D315585DC2}"/>
              </a:ext>
            </a:extLst>
          </p:cNvPr>
          <p:cNvSpPr/>
          <p:nvPr/>
        </p:nvSpPr>
        <p:spPr>
          <a:xfrm>
            <a:off x="8116087" y="0"/>
            <a:ext cx="4048080" cy="6858000"/>
          </a:xfrm>
          <a:prstGeom prst="rect">
            <a:avLst/>
          </a:prstGeom>
          <a:solidFill>
            <a:schemeClr val="tx2">
              <a:lumMod val="50000"/>
            </a:schemeClr>
          </a:solidFill>
          <a:ln>
            <a:solidFill>
              <a:schemeClr val="tx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4" name="Text Placeholder 113">
            <a:extLst>
              <a:ext uri="{FF2B5EF4-FFF2-40B4-BE49-F238E27FC236}">
                <a16:creationId xmlns:a16="http://schemas.microsoft.com/office/drawing/2014/main" id="{3B067183-2F39-4ED2-BF6E-C5E0A8864D3A}"/>
              </a:ext>
            </a:extLst>
          </p:cNvPr>
          <p:cNvSpPr>
            <a:spLocks noGrp="1"/>
          </p:cNvSpPr>
          <p:nvPr>
            <p:ph type="body" sz="quarter" idx="10"/>
          </p:nvPr>
        </p:nvSpPr>
        <p:spPr>
          <a:xfrm>
            <a:off x="8301376" y="945230"/>
            <a:ext cx="3677501" cy="5188869"/>
          </a:xfrm>
        </p:spPr>
        <p:txBody>
          <a:bodyPr>
            <a:normAutofit/>
          </a:bodyPr>
          <a:lstStyle/>
          <a:p>
            <a:pPr marL="0" indent="0" algn="ctr">
              <a:buNone/>
            </a:pPr>
            <a:r>
              <a:rPr lang="en-US" altLang="zh-CN" sz="4400" dirty="0"/>
              <a:t>Key</a:t>
            </a:r>
            <a:r>
              <a:rPr lang="zh-CN" altLang="en-US" sz="4400" dirty="0"/>
              <a:t> </a:t>
            </a:r>
            <a:endParaRPr lang="en-US" altLang="zh-CN" sz="4400" dirty="0"/>
          </a:p>
          <a:p>
            <a:pPr marL="0" indent="0" algn="ctr">
              <a:buNone/>
            </a:pPr>
            <a:r>
              <a:rPr lang="en-US" altLang="zh-CN" sz="4400" dirty="0"/>
              <a:t>Takeaways</a:t>
            </a:r>
            <a:endParaRPr lang="en-US" sz="4400" dirty="0"/>
          </a:p>
        </p:txBody>
      </p:sp>
      <p:sp>
        <p:nvSpPr>
          <p:cNvPr id="130" name="Title 1">
            <a:extLst>
              <a:ext uri="{FF2B5EF4-FFF2-40B4-BE49-F238E27FC236}">
                <a16:creationId xmlns:a16="http://schemas.microsoft.com/office/drawing/2014/main" id="{7C02DAAA-7DDB-4E4B-B6E3-9F2860B6225C}"/>
              </a:ext>
            </a:extLst>
          </p:cNvPr>
          <p:cNvSpPr>
            <a:spLocks noGrp="1"/>
          </p:cNvSpPr>
          <p:nvPr/>
        </p:nvSpPr>
        <p:spPr bwMode="auto">
          <a:xfrm>
            <a:off x="498464" y="286576"/>
            <a:ext cx="7273937" cy="861774"/>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a:lstStyle>
          <a:p>
            <a:r>
              <a:rPr lang="en-US" altLang="zh-CN" sz="2800" dirty="0">
                <a:solidFill>
                  <a:schemeClr val="tx2">
                    <a:lumMod val="50000"/>
                  </a:schemeClr>
                </a:solidFill>
              </a:rPr>
              <a:t>High</a:t>
            </a:r>
            <a:r>
              <a:rPr lang="zh-CN" altLang="en-US" sz="2800" dirty="0">
                <a:solidFill>
                  <a:schemeClr val="tx2">
                    <a:lumMod val="50000"/>
                  </a:schemeClr>
                </a:solidFill>
              </a:rPr>
              <a:t> </a:t>
            </a:r>
            <a:r>
              <a:rPr lang="en-US" altLang="zh-CN" sz="2800" dirty="0">
                <a:solidFill>
                  <a:schemeClr val="tx2">
                    <a:lumMod val="50000"/>
                  </a:schemeClr>
                </a:solidFill>
              </a:rPr>
              <a:t>accuracy</a:t>
            </a:r>
            <a:r>
              <a:rPr lang="zh-CN" altLang="en-US" sz="2800" dirty="0">
                <a:solidFill>
                  <a:schemeClr val="tx2">
                    <a:lumMod val="50000"/>
                  </a:schemeClr>
                </a:solidFill>
              </a:rPr>
              <a:t> </a:t>
            </a:r>
            <a:r>
              <a:rPr lang="en-US" altLang="zh-CN" sz="2800" dirty="0">
                <a:solidFill>
                  <a:schemeClr val="tx2">
                    <a:lumMod val="50000"/>
                  </a:schemeClr>
                </a:solidFill>
              </a:rPr>
              <a:t>rates</a:t>
            </a:r>
            <a:r>
              <a:rPr lang="zh-CN" altLang="en-US" sz="2800" dirty="0">
                <a:solidFill>
                  <a:schemeClr val="tx2">
                    <a:lumMod val="50000"/>
                  </a:schemeClr>
                </a:solidFill>
              </a:rPr>
              <a:t> </a:t>
            </a:r>
            <a:r>
              <a:rPr lang="en-US" altLang="zh-CN" sz="2800" dirty="0">
                <a:solidFill>
                  <a:schemeClr val="tx2">
                    <a:lumMod val="50000"/>
                  </a:schemeClr>
                </a:solidFill>
              </a:rPr>
              <a:t>demonstrated</a:t>
            </a:r>
            <a:r>
              <a:rPr lang="zh-CN" altLang="en-US" sz="2800" dirty="0">
                <a:solidFill>
                  <a:schemeClr val="tx2">
                    <a:lumMod val="50000"/>
                  </a:schemeClr>
                </a:solidFill>
              </a:rPr>
              <a:t> </a:t>
            </a:r>
            <a:r>
              <a:rPr lang="en-US" altLang="zh-CN" sz="2800" dirty="0">
                <a:solidFill>
                  <a:schemeClr val="tx2">
                    <a:lumMod val="50000"/>
                  </a:schemeClr>
                </a:solidFill>
              </a:rPr>
              <a:t>in</a:t>
            </a:r>
            <a:r>
              <a:rPr lang="zh-CN" altLang="en-US" sz="2800" dirty="0">
                <a:solidFill>
                  <a:schemeClr val="tx2">
                    <a:lumMod val="50000"/>
                  </a:schemeClr>
                </a:solidFill>
              </a:rPr>
              <a:t> </a:t>
            </a:r>
            <a:r>
              <a:rPr lang="en-US" altLang="zh-CN" sz="2800" dirty="0">
                <a:solidFill>
                  <a:schemeClr val="tx2">
                    <a:lumMod val="50000"/>
                  </a:schemeClr>
                </a:solidFill>
              </a:rPr>
              <a:t>prior</a:t>
            </a:r>
            <a:r>
              <a:rPr lang="zh-CN" altLang="en-US" sz="2800" dirty="0">
                <a:solidFill>
                  <a:schemeClr val="tx2">
                    <a:lumMod val="50000"/>
                  </a:schemeClr>
                </a:solidFill>
              </a:rPr>
              <a:t> </a:t>
            </a:r>
            <a:r>
              <a:rPr lang="en-US" altLang="zh-CN" sz="2800" dirty="0">
                <a:solidFill>
                  <a:schemeClr val="tx2">
                    <a:lumMod val="50000"/>
                  </a:schemeClr>
                </a:solidFill>
              </a:rPr>
              <a:t>works</a:t>
            </a:r>
            <a:r>
              <a:rPr lang="zh-CN" altLang="en-US" sz="2800" dirty="0">
                <a:solidFill>
                  <a:schemeClr val="tx2">
                    <a:lumMod val="50000"/>
                  </a:schemeClr>
                </a:solidFill>
              </a:rPr>
              <a:t> </a:t>
            </a:r>
            <a:r>
              <a:rPr lang="en-US" altLang="zh-CN" sz="2800" dirty="0">
                <a:solidFill>
                  <a:schemeClr val="tx2">
                    <a:lumMod val="50000"/>
                  </a:schemeClr>
                </a:solidFill>
              </a:rPr>
              <a:t>have</a:t>
            </a:r>
            <a:r>
              <a:rPr lang="zh-CN" altLang="en-US" sz="2800" dirty="0">
                <a:solidFill>
                  <a:schemeClr val="tx2">
                    <a:lumMod val="50000"/>
                  </a:schemeClr>
                </a:solidFill>
              </a:rPr>
              <a:t> </a:t>
            </a:r>
            <a:r>
              <a:rPr lang="en-US" altLang="zh-CN" sz="2800" dirty="0">
                <a:solidFill>
                  <a:schemeClr val="tx2">
                    <a:lumMod val="50000"/>
                  </a:schemeClr>
                </a:solidFill>
              </a:rPr>
              <a:t>shown</a:t>
            </a:r>
            <a:r>
              <a:rPr lang="zh-CN" altLang="en-US" sz="2800" dirty="0">
                <a:solidFill>
                  <a:schemeClr val="tx2">
                    <a:lumMod val="50000"/>
                  </a:schemeClr>
                </a:solidFill>
              </a:rPr>
              <a:t> </a:t>
            </a:r>
            <a:r>
              <a:rPr lang="en-US" altLang="zh-CN" sz="2800" dirty="0">
                <a:solidFill>
                  <a:schemeClr val="tx2">
                    <a:lumMod val="50000"/>
                  </a:schemeClr>
                </a:solidFill>
              </a:rPr>
              <a:t>promising</a:t>
            </a:r>
            <a:r>
              <a:rPr lang="zh-CN" altLang="en-US" sz="2800" dirty="0">
                <a:solidFill>
                  <a:schemeClr val="tx2">
                    <a:lumMod val="50000"/>
                  </a:schemeClr>
                </a:solidFill>
              </a:rPr>
              <a:t> </a:t>
            </a:r>
            <a:r>
              <a:rPr lang="en-US" altLang="zh-CN" sz="2800" dirty="0">
                <a:solidFill>
                  <a:schemeClr val="tx2">
                    <a:lumMod val="50000"/>
                  </a:schemeClr>
                </a:solidFill>
              </a:rPr>
              <a:t>outcomes</a:t>
            </a:r>
            <a:endParaRPr lang="en-US" sz="2800" dirty="0">
              <a:solidFill>
                <a:schemeClr val="tx2">
                  <a:lumMod val="50000"/>
                </a:schemeClr>
              </a:solidFill>
            </a:endParaRPr>
          </a:p>
        </p:txBody>
      </p:sp>
      <p:sp>
        <p:nvSpPr>
          <p:cNvPr id="118" name="TextBox 117">
            <a:extLst>
              <a:ext uri="{FF2B5EF4-FFF2-40B4-BE49-F238E27FC236}">
                <a16:creationId xmlns:a16="http://schemas.microsoft.com/office/drawing/2014/main" id="{FF83FE01-C2C3-7C4D-8961-9B69BADFE144}"/>
              </a:ext>
            </a:extLst>
          </p:cNvPr>
          <p:cNvSpPr txBox="1"/>
          <p:nvPr/>
        </p:nvSpPr>
        <p:spPr>
          <a:xfrm>
            <a:off x="164092" y="3718418"/>
            <a:ext cx="4350757" cy="276999"/>
          </a:xfrm>
          <a:prstGeom prst="rect">
            <a:avLst/>
          </a:prstGeom>
          <a:noFill/>
        </p:spPr>
        <p:txBody>
          <a:bodyPr wrap="square" rtlCol="0">
            <a:spAutoFit/>
          </a:bodyPr>
          <a:lstStyle/>
          <a:p>
            <a:r>
              <a:rPr lang="en-US" altLang="zh-CN" sz="1200" i="1" dirty="0"/>
              <a:t>Source:</a:t>
            </a:r>
            <a:r>
              <a:rPr lang="zh-CN" altLang="en-US" sz="1200" i="1" dirty="0"/>
              <a:t> </a:t>
            </a:r>
            <a:r>
              <a:rPr lang="en-US" altLang="zh-CN" sz="1200" i="1" dirty="0"/>
              <a:t>National</a:t>
            </a:r>
            <a:r>
              <a:rPr lang="zh-CN" altLang="en-US" sz="1200" i="1" dirty="0"/>
              <a:t> </a:t>
            </a:r>
            <a:r>
              <a:rPr lang="en-US" altLang="zh-CN" sz="1200" i="1" dirty="0"/>
              <a:t>Institute</a:t>
            </a:r>
            <a:r>
              <a:rPr lang="zh-CN" altLang="en-US" sz="1200" i="1" dirty="0"/>
              <a:t> </a:t>
            </a:r>
            <a:r>
              <a:rPr lang="en-US" altLang="zh-CN" sz="1200" i="1" dirty="0"/>
              <a:t>for</a:t>
            </a:r>
            <a:r>
              <a:rPr lang="zh-CN" altLang="en-US" sz="1200" i="1" dirty="0"/>
              <a:t> </a:t>
            </a:r>
            <a:r>
              <a:rPr lang="en-US" altLang="zh-CN" sz="1200" i="1" dirty="0"/>
              <a:t>Health</a:t>
            </a:r>
            <a:r>
              <a:rPr lang="zh-CN" altLang="en-US" sz="1200" i="1" dirty="0"/>
              <a:t> </a:t>
            </a:r>
            <a:r>
              <a:rPr lang="en-US" altLang="zh-CN" sz="1200" i="1" dirty="0"/>
              <a:t>and</a:t>
            </a:r>
            <a:r>
              <a:rPr lang="zh-CN" altLang="en-US" sz="1200" i="1" dirty="0"/>
              <a:t> </a:t>
            </a:r>
            <a:r>
              <a:rPr lang="en-US" altLang="zh-CN" sz="1200" i="1" dirty="0"/>
              <a:t>Care</a:t>
            </a:r>
            <a:r>
              <a:rPr lang="zh-CN" altLang="en-US" sz="1200" i="1" dirty="0"/>
              <a:t> </a:t>
            </a:r>
            <a:r>
              <a:rPr lang="en-US" altLang="zh-CN" sz="1200" i="1" dirty="0"/>
              <a:t>Research</a:t>
            </a:r>
            <a:endParaRPr lang="en-US" sz="1200" i="1" dirty="0"/>
          </a:p>
        </p:txBody>
      </p:sp>
      <p:sp>
        <p:nvSpPr>
          <p:cNvPr id="5" name="Rectangle 4">
            <a:extLst>
              <a:ext uri="{FF2B5EF4-FFF2-40B4-BE49-F238E27FC236}">
                <a16:creationId xmlns:a16="http://schemas.microsoft.com/office/drawing/2014/main" id="{2B6A13F0-03D7-A443-AE33-EA23332594C4}"/>
              </a:ext>
            </a:extLst>
          </p:cNvPr>
          <p:cNvSpPr/>
          <p:nvPr/>
        </p:nvSpPr>
        <p:spPr>
          <a:xfrm>
            <a:off x="286713" y="4045365"/>
            <a:ext cx="7644084" cy="2446824"/>
          </a:xfrm>
          <a:prstGeom prst="rect">
            <a:avLst/>
          </a:prstGeom>
        </p:spPr>
        <p:txBody>
          <a:bodyPr wrap="square">
            <a:spAutoFit/>
          </a:bodyPr>
          <a:lstStyle/>
          <a:p>
            <a:r>
              <a:rPr lang="en-US" altLang="zh-CN" sz="1700" b="1" dirty="0"/>
              <a:t>Lesson</a:t>
            </a:r>
            <a:r>
              <a:rPr lang="zh-CN" altLang="en-US" sz="1700" b="1" dirty="0"/>
              <a:t> </a:t>
            </a:r>
            <a:r>
              <a:rPr lang="en-US" altLang="zh-CN" sz="1700" b="1" dirty="0"/>
              <a:t>learned</a:t>
            </a:r>
            <a:r>
              <a:rPr lang="zh-CN" altLang="en-US" sz="1700" b="1" dirty="0"/>
              <a:t> </a:t>
            </a:r>
            <a:r>
              <a:rPr lang="en-US" altLang="zh-CN" sz="1700" b="1" dirty="0"/>
              <a:t>and</a:t>
            </a:r>
            <a:r>
              <a:rPr lang="zh-CN" altLang="en-US" sz="1700" b="1" dirty="0"/>
              <a:t> </a:t>
            </a:r>
            <a:r>
              <a:rPr lang="en-US" altLang="zh-CN" sz="1700" b="1" dirty="0"/>
              <a:t>potential</a:t>
            </a:r>
            <a:r>
              <a:rPr lang="zh-CN" altLang="en-US" sz="1700" b="1" dirty="0"/>
              <a:t> </a:t>
            </a:r>
            <a:r>
              <a:rPr lang="en-US" altLang="zh-CN" sz="1700" b="1" dirty="0"/>
              <a:t>future</a:t>
            </a:r>
            <a:r>
              <a:rPr lang="zh-CN" altLang="en-US" sz="1700" b="1" dirty="0"/>
              <a:t> </a:t>
            </a:r>
            <a:r>
              <a:rPr lang="en-US" altLang="zh-CN" sz="1700" b="1" dirty="0"/>
              <a:t>steps</a:t>
            </a:r>
            <a:r>
              <a:rPr lang="en-CA" altLang="zh-CN" sz="1700" b="1" dirty="0"/>
              <a:t>:</a:t>
            </a:r>
            <a:endParaRPr lang="en-CA" sz="1700" dirty="0"/>
          </a:p>
          <a:p>
            <a:pPr marL="285750" indent="-285750">
              <a:buFont typeface="Arial" panose="020B0604020202020204" pitchFamily="34" charset="0"/>
              <a:buChar char="•"/>
            </a:pPr>
            <a:r>
              <a:rPr lang="en-CA" sz="1700" dirty="0"/>
              <a:t>Documentation</a:t>
            </a:r>
          </a:p>
          <a:p>
            <a:pPr marL="285750" indent="-285750">
              <a:buFont typeface="Arial" panose="020B0604020202020204" pitchFamily="34" charset="0"/>
              <a:buChar char="•"/>
            </a:pPr>
            <a:r>
              <a:rPr lang="en-CA" sz="1700" dirty="0"/>
              <a:t>Model selection and hyperparameter tuning</a:t>
            </a:r>
          </a:p>
          <a:p>
            <a:pPr marL="285750" indent="-285750">
              <a:buFont typeface="Arial" panose="020B0604020202020204" pitchFamily="34" charset="0"/>
              <a:buChar char="•"/>
            </a:pPr>
            <a:r>
              <a:rPr lang="en-CA" sz="1700" dirty="0"/>
              <a:t>Real-world applicability &amp; Ethical and privacy considerations</a:t>
            </a:r>
          </a:p>
          <a:p>
            <a:pPr marL="285750" indent="-285750">
              <a:buFont typeface="Arial" panose="020B0604020202020204" pitchFamily="34" charset="0"/>
              <a:buChar char="•"/>
            </a:pPr>
            <a:endParaRPr lang="en-CA" sz="1700" dirty="0"/>
          </a:p>
          <a:p>
            <a:pPr marL="285750" indent="-285750">
              <a:buFont typeface="Arial" panose="020B0604020202020204" pitchFamily="34" charset="0"/>
              <a:buChar char="•"/>
            </a:pPr>
            <a:r>
              <a:rPr lang="en-CA" sz="1700" b="1" u="sng" dirty="0"/>
              <a:t>Next Steps: </a:t>
            </a:r>
          </a:p>
          <a:p>
            <a:pPr marL="742950" lvl="1" indent="-285750">
              <a:buFont typeface="Arial" panose="020B0604020202020204" pitchFamily="34" charset="0"/>
              <a:buChar char="•"/>
            </a:pPr>
            <a:r>
              <a:rPr lang="en-CA" sz="1700" dirty="0"/>
              <a:t>Handling dataset/class imbalance (Techniques like oversampling, under sampling, or using different evaluation metrics should be considered to address in the future)</a:t>
            </a:r>
          </a:p>
        </p:txBody>
      </p:sp>
      <p:pic>
        <p:nvPicPr>
          <p:cNvPr id="2" name="Picture 1">
            <a:extLst>
              <a:ext uri="{FF2B5EF4-FFF2-40B4-BE49-F238E27FC236}">
                <a16:creationId xmlns:a16="http://schemas.microsoft.com/office/drawing/2014/main" id="{EE1BEB97-BA2E-B84A-931C-6E70322B7244}"/>
              </a:ext>
            </a:extLst>
          </p:cNvPr>
          <p:cNvPicPr>
            <a:picLocks noChangeAspect="1"/>
          </p:cNvPicPr>
          <p:nvPr/>
        </p:nvPicPr>
        <p:blipFill>
          <a:blip r:embed="rId2"/>
          <a:stretch>
            <a:fillRect/>
          </a:stretch>
        </p:blipFill>
        <p:spPr>
          <a:xfrm>
            <a:off x="247297" y="1293570"/>
            <a:ext cx="7620000" cy="2374900"/>
          </a:xfrm>
          <a:prstGeom prst="rect">
            <a:avLst/>
          </a:prstGeom>
        </p:spPr>
      </p:pic>
      <p:grpSp>
        <p:nvGrpSpPr>
          <p:cNvPr id="10" name="Group 9">
            <a:extLst>
              <a:ext uri="{FF2B5EF4-FFF2-40B4-BE49-F238E27FC236}">
                <a16:creationId xmlns:a16="http://schemas.microsoft.com/office/drawing/2014/main" id="{0D6E8913-413C-C84B-9764-4D2B7E06DD7B}"/>
              </a:ext>
            </a:extLst>
          </p:cNvPr>
          <p:cNvGrpSpPr/>
          <p:nvPr/>
        </p:nvGrpSpPr>
        <p:grpSpPr>
          <a:xfrm>
            <a:off x="11518531" y="62346"/>
            <a:ext cx="546830" cy="546830"/>
            <a:chOff x="4608575" y="549275"/>
            <a:chExt cx="723900" cy="723900"/>
          </a:xfrm>
        </p:grpSpPr>
        <p:sp>
          <p:nvSpPr>
            <p:cNvPr id="11" name="Oval 10">
              <a:extLst>
                <a:ext uri="{FF2B5EF4-FFF2-40B4-BE49-F238E27FC236}">
                  <a16:creationId xmlns:a16="http://schemas.microsoft.com/office/drawing/2014/main" id="{63A073BB-ABBD-544A-A892-2CE0D8CC810D}"/>
                </a:ext>
              </a:extLst>
            </p:cNvPr>
            <p:cNvSpPr/>
            <p:nvPr/>
          </p:nvSpPr>
          <p:spPr>
            <a:xfrm>
              <a:off x="4608575" y="549275"/>
              <a:ext cx="723900" cy="723900"/>
            </a:xfrm>
            <a:prstGeom prst="ellipse">
              <a:avLst/>
            </a:prstGeom>
            <a:solidFill>
              <a:srgbClr val="47455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r>
                <a:rPr lang="en-US" sz="1800" b="1" dirty="0"/>
                <a:t>04</a:t>
              </a:r>
            </a:p>
          </p:txBody>
        </p:sp>
        <p:sp>
          <p:nvSpPr>
            <p:cNvPr id="12" name="Oval 11">
              <a:extLst>
                <a:ext uri="{FF2B5EF4-FFF2-40B4-BE49-F238E27FC236}">
                  <a16:creationId xmlns:a16="http://schemas.microsoft.com/office/drawing/2014/main" id="{9E554576-2EB2-7341-A534-44FEBA29EB79}"/>
                </a:ext>
              </a:extLst>
            </p:cNvPr>
            <p:cNvSpPr/>
            <p:nvPr/>
          </p:nvSpPr>
          <p:spPr>
            <a:xfrm>
              <a:off x="4665772" y="606472"/>
              <a:ext cx="609506" cy="609506"/>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1500"/>
                </a:spcBef>
                <a:spcAft>
                  <a:spcPts val="0"/>
                </a:spcAft>
              </a:pPr>
              <a:endParaRPr lang="en-US" sz="1800" dirty="0" err="1"/>
            </a:p>
          </p:txBody>
        </p:sp>
      </p:grpSp>
    </p:spTree>
    <p:extLst>
      <p:ext uri="{BB962C8B-B14F-4D97-AF65-F5344CB8AC3E}">
        <p14:creationId xmlns:p14="http://schemas.microsoft.com/office/powerpoint/2010/main" val="263761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7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AC509-D25E-BA42-BF8F-0BAB49DDFFD4}"/>
              </a:ext>
            </a:extLst>
          </p:cNvPr>
          <p:cNvPicPr>
            <a:picLocks noChangeAspect="1"/>
          </p:cNvPicPr>
          <p:nvPr/>
        </p:nvPicPr>
        <p:blipFill rotWithShape="1">
          <a:blip r:embed="rId2"/>
          <a:srcRect r="774"/>
          <a:stretch/>
        </p:blipFill>
        <p:spPr>
          <a:xfrm>
            <a:off x="-14289" y="0"/>
            <a:ext cx="12206289" cy="6858000"/>
          </a:xfrm>
          <a:prstGeom prst="rect">
            <a:avLst/>
          </a:prstGeom>
          <a:solidFill>
            <a:schemeClr val="bg2">
              <a:lumMod val="75000"/>
              <a:alpha val="28000"/>
            </a:schemeClr>
          </a:solidFill>
        </p:spPr>
      </p:pic>
      <p:sp>
        <p:nvSpPr>
          <p:cNvPr id="6" name="Rectangle 5">
            <a:extLst>
              <a:ext uri="{FF2B5EF4-FFF2-40B4-BE49-F238E27FC236}">
                <a16:creationId xmlns:a16="http://schemas.microsoft.com/office/drawing/2014/main" id="{E3B72112-5D87-D349-9F62-95ED03F2B1EC}"/>
              </a:ext>
            </a:extLst>
          </p:cNvPr>
          <p:cNvSpPr/>
          <p:nvPr/>
        </p:nvSpPr>
        <p:spPr>
          <a:xfrm>
            <a:off x="-14289" y="0"/>
            <a:ext cx="12206289" cy="6858000"/>
          </a:xfrm>
          <a:prstGeom prst="rect">
            <a:avLst/>
          </a:prstGeom>
          <a:solidFill>
            <a:schemeClr val="bg1">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49DDF19-E6FA-924B-B8CE-C31BB3189C99}"/>
              </a:ext>
            </a:extLst>
          </p:cNvPr>
          <p:cNvSpPr/>
          <p:nvPr/>
        </p:nvSpPr>
        <p:spPr>
          <a:xfrm>
            <a:off x="945349" y="1428752"/>
            <a:ext cx="10329862" cy="41433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939CF-F4F1-6D46-8DBB-C6E4BC10EBE2}"/>
              </a:ext>
            </a:extLst>
          </p:cNvPr>
          <p:cNvSpPr>
            <a:spLocks noGrp="1"/>
          </p:cNvSpPr>
          <p:nvPr>
            <p:ph type="ctrTitle"/>
          </p:nvPr>
        </p:nvSpPr>
        <p:spPr>
          <a:xfrm>
            <a:off x="1538280" y="1779589"/>
            <a:ext cx="9144000" cy="2387600"/>
          </a:xfrm>
        </p:spPr>
        <p:txBody>
          <a:bodyPr>
            <a:normAutofit/>
          </a:bodyPr>
          <a:lstStyle/>
          <a:p>
            <a:r>
              <a:rPr lang="en-US" altLang="zh-CN" sz="5400" b="1" dirty="0">
                <a:solidFill>
                  <a:schemeClr val="bg1"/>
                </a:solidFill>
              </a:rPr>
              <a:t>Q&amp;A</a:t>
            </a:r>
            <a:endParaRPr lang="en-US" sz="5400" b="1" dirty="0">
              <a:solidFill>
                <a:schemeClr val="bg1"/>
              </a:solidFill>
            </a:endParaRPr>
          </a:p>
        </p:txBody>
      </p:sp>
    </p:spTree>
    <p:extLst>
      <p:ext uri="{BB962C8B-B14F-4D97-AF65-F5344CB8AC3E}">
        <p14:creationId xmlns:p14="http://schemas.microsoft.com/office/powerpoint/2010/main" val="179669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7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AC509-D25E-BA42-BF8F-0BAB49DDFFD4}"/>
              </a:ext>
            </a:extLst>
          </p:cNvPr>
          <p:cNvPicPr>
            <a:picLocks noChangeAspect="1"/>
          </p:cNvPicPr>
          <p:nvPr/>
        </p:nvPicPr>
        <p:blipFill rotWithShape="1">
          <a:blip r:embed="rId2"/>
          <a:srcRect r="774"/>
          <a:stretch/>
        </p:blipFill>
        <p:spPr>
          <a:xfrm>
            <a:off x="-14289" y="0"/>
            <a:ext cx="12206289" cy="6858000"/>
          </a:xfrm>
          <a:prstGeom prst="rect">
            <a:avLst/>
          </a:prstGeom>
          <a:solidFill>
            <a:schemeClr val="bg2">
              <a:lumMod val="75000"/>
              <a:alpha val="28000"/>
            </a:schemeClr>
          </a:solidFill>
        </p:spPr>
      </p:pic>
      <p:sp>
        <p:nvSpPr>
          <p:cNvPr id="6" name="Rectangle 5">
            <a:extLst>
              <a:ext uri="{FF2B5EF4-FFF2-40B4-BE49-F238E27FC236}">
                <a16:creationId xmlns:a16="http://schemas.microsoft.com/office/drawing/2014/main" id="{E3B72112-5D87-D349-9F62-95ED03F2B1EC}"/>
              </a:ext>
            </a:extLst>
          </p:cNvPr>
          <p:cNvSpPr/>
          <p:nvPr/>
        </p:nvSpPr>
        <p:spPr>
          <a:xfrm>
            <a:off x="-14289" y="0"/>
            <a:ext cx="12206289" cy="6858000"/>
          </a:xfrm>
          <a:prstGeom prst="rect">
            <a:avLst/>
          </a:prstGeom>
          <a:solidFill>
            <a:schemeClr val="bg1">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49DDF19-E6FA-924B-B8CE-C31BB3189C99}"/>
              </a:ext>
            </a:extLst>
          </p:cNvPr>
          <p:cNvSpPr/>
          <p:nvPr/>
        </p:nvSpPr>
        <p:spPr>
          <a:xfrm>
            <a:off x="945349" y="1428752"/>
            <a:ext cx="10329862" cy="41433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939CF-F4F1-6D46-8DBB-C6E4BC10EBE2}"/>
              </a:ext>
            </a:extLst>
          </p:cNvPr>
          <p:cNvSpPr>
            <a:spLocks noGrp="1"/>
          </p:cNvSpPr>
          <p:nvPr>
            <p:ph type="ctrTitle"/>
          </p:nvPr>
        </p:nvSpPr>
        <p:spPr>
          <a:xfrm>
            <a:off x="1063220" y="1602582"/>
            <a:ext cx="10094119" cy="3795714"/>
          </a:xfrm>
        </p:spPr>
        <p:txBody>
          <a:bodyPr>
            <a:noAutofit/>
          </a:bodyPr>
          <a:lstStyle/>
          <a:p>
            <a:pPr algn="l"/>
            <a:r>
              <a:rPr lang="en-US" altLang="zh-CN" sz="1600" b="1" dirty="0">
                <a:solidFill>
                  <a:schemeClr val="bg1"/>
                </a:solidFill>
                <a:latin typeface="Calibri" panose="020F0502020204030204" pitchFamily="34" charset="0"/>
                <a:cs typeface="Calibri" panose="020F0502020204030204" pitchFamily="34" charset="0"/>
              </a:rPr>
              <a:t>References:</a:t>
            </a:r>
            <a:br>
              <a:rPr lang="en-US" altLang="zh-CN" sz="1600" b="1" dirty="0">
                <a:solidFill>
                  <a:schemeClr val="bg1"/>
                </a:solidFill>
                <a:latin typeface="Calibri" panose="020F0502020204030204" pitchFamily="34" charset="0"/>
                <a:cs typeface="Calibri" panose="020F0502020204030204" pitchFamily="34" charset="0"/>
              </a:rPr>
            </a:br>
            <a:r>
              <a:rPr lang="en-US" sz="1600" dirty="0" err="1">
                <a:solidFill>
                  <a:schemeClr val="bg1"/>
                </a:solidFill>
                <a:latin typeface="Calibri" panose="020F0502020204030204" pitchFamily="34" charset="0"/>
                <a:cs typeface="Calibri" panose="020F0502020204030204" pitchFamily="34" charset="0"/>
              </a:rPr>
              <a:t>AlSaeed</a:t>
            </a:r>
            <a:r>
              <a:rPr lang="en-US" sz="1600" dirty="0">
                <a:solidFill>
                  <a:schemeClr val="bg1"/>
                </a:solidFill>
                <a:latin typeface="Calibri" panose="020F0502020204030204" pitchFamily="34" charset="0"/>
                <a:cs typeface="Calibri" panose="020F0502020204030204" pitchFamily="34" charset="0"/>
              </a:rPr>
              <a:t> D, Omar SF. Brain MRI Analysis for Alzheimer's Disease Diagnosis Using CNN-Based Feature Extraction and Machine Learning. Sensors (Basel). 2022 Apr 11;22(8):2911. </a:t>
            </a:r>
            <a:r>
              <a:rPr lang="en-US" sz="1600" dirty="0" err="1">
                <a:solidFill>
                  <a:schemeClr val="bg1"/>
                </a:solidFill>
                <a:latin typeface="Calibri" panose="020F0502020204030204" pitchFamily="34" charset="0"/>
                <a:cs typeface="Calibri" panose="020F0502020204030204" pitchFamily="34" charset="0"/>
              </a:rPr>
              <a:t>doi</a:t>
            </a:r>
            <a:r>
              <a:rPr lang="en-US" sz="1600" dirty="0">
                <a:solidFill>
                  <a:schemeClr val="bg1"/>
                </a:solidFill>
                <a:latin typeface="Calibri" panose="020F0502020204030204" pitchFamily="34" charset="0"/>
                <a:cs typeface="Calibri" panose="020F0502020204030204" pitchFamily="34" charset="0"/>
              </a:rPr>
              <a:t>: 10.3390/s22082911. PMID: 35458896; PMCID: PMC9025443.</a:t>
            </a:r>
            <a:br>
              <a:rPr lang="en-US" sz="1600" dirty="0">
                <a:solidFill>
                  <a:schemeClr val="bg1"/>
                </a:solidFill>
                <a:latin typeface="Calibri" panose="020F0502020204030204" pitchFamily="34" charset="0"/>
                <a:cs typeface="Calibri" panose="020F0502020204030204" pitchFamily="34" charset="0"/>
              </a:rPr>
            </a:br>
            <a:br>
              <a:rPr lang="en-US" sz="1600" dirty="0">
                <a:solidFill>
                  <a:schemeClr val="bg1"/>
                </a:solidFill>
                <a:latin typeface="Calibri" panose="020F0502020204030204" pitchFamily="34" charset="0"/>
                <a:cs typeface="Calibri" panose="020F0502020204030204" pitchFamily="34" charset="0"/>
              </a:rPr>
            </a:br>
            <a:r>
              <a:rPr lang="en-US" sz="1600" dirty="0">
                <a:solidFill>
                  <a:schemeClr val="bg1"/>
                </a:solidFill>
                <a:latin typeface="Calibri" panose="020F0502020204030204" pitchFamily="34" charset="0"/>
                <a:cs typeface="Calibri" panose="020F0502020204030204" pitchFamily="34" charset="0"/>
              </a:rPr>
              <a:t>Liu M., Zhang D., </a:t>
            </a:r>
            <a:r>
              <a:rPr lang="en-US" sz="1600" dirty="0" err="1">
                <a:solidFill>
                  <a:schemeClr val="bg1"/>
                </a:solidFill>
                <a:latin typeface="Calibri" panose="020F0502020204030204" pitchFamily="34" charset="0"/>
                <a:cs typeface="Calibri" panose="020F0502020204030204" pitchFamily="34" charset="0"/>
              </a:rPr>
              <a:t>Adeli</a:t>
            </a:r>
            <a:r>
              <a:rPr lang="en-US" sz="1600" dirty="0">
                <a:solidFill>
                  <a:schemeClr val="bg1"/>
                </a:solidFill>
                <a:latin typeface="Calibri" panose="020F0502020204030204" pitchFamily="34" charset="0"/>
                <a:cs typeface="Calibri" panose="020F0502020204030204" pitchFamily="34" charset="0"/>
              </a:rPr>
              <a:t> E., Shen D. Inherent Structure-Based Multiview Learning With </a:t>
            </a:r>
            <a:r>
              <a:rPr lang="en-US" sz="1600" dirty="0" err="1">
                <a:solidFill>
                  <a:schemeClr val="bg1"/>
                </a:solidFill>
                <a:latin typeface="Calibri" panose="020F0502020204030204" pitchFamily="34" charset="0"/>
                <a:cs typeface="Calibri" panose="020F0502020204030204" pitchFamily="34" charset="0"/>
              </a:rPr>
              <a:t>Multitemplate</a:t>
            </a:r>
            <a:r>
              <a:rPr lang="en-US" sz="1600" dirty="0">
                <a:solidFill>
                  <a:schemeClr val="bg1"/>
                </a:solidFill>
                <a:latin typeface="Calibri" panose="020F0502020204030204" pitchFamily="34" charset="0"/>
                <a:cs typeface="Calibri" panose="020F0502020204030204" pitchFamily="34" charset="0"/>
              </a:rPr>
              <a:t> Feature Representation for Alzheimer’s Disease Diagnosis. IEEE Trans. Biomed. Eng. 2016;63:1473–1482. </a:t>
            </a:r>
            <a:r>
              <a:rPr lang="en-US" sz="1600" dirty="0" err="1">
                <a:solidFill>
                  <a:schemeClr val="bg1"/>
                </a:solidFill>
                <a:latin typeface="Calibri" panose="020F0502020204030204" pitchFamily="34" charset="0"/>
                <a:cs typeface="Calibri" panose="020F0502020204030204" pitchFamily="34" charset="0"/>
              </a:rPr>
              <a:t>doi</a:t>
            </a:r>
            <a:r>
              <a:rPr lang="en-US" sz="1600" dirty="0">
                <a:solidFill>
                  <a:schemeClr val="bg1"/>
                </a:solidFill>
                <a:latin typeface="Calibri" panose="020F0502020204030204" pitchFamily="34" charset="0"/>
                <a:cs typeface="Calibri" panose="020F0502020204030204" pitchFamily="34" charset="0"/>
              </a:rPr>
              <a:t>: 10.1109/TBME.2015.2496233</a:t>
            </a:r>
            <a:br>
              <a:rPr lang="en-US" sz="1600" dirty="0">
                <a:solidFill>
                  <a:schemeClr val="bg1"/>
                </a:solidFill>
                <a:latin typeface="Calibri" panose="020F0502020204030204" pitchFamily="34" charset="0"/>
                <a:cs typeface="Calibri" panose="020F0502020204030204" pitchFamily="34" charset="0"/>
              </a:rPr>
            </a:br>
            <a:br>
              <a:rPr lang="en-US" sz="1600" dirty="0">
                <a:solidFill>
                  <a:schemeClr val="bg1"/>
                </a:solidFill>
                <a:latin typeface="Calibri" panose="020F0502020204030204" pitchFamily="34" charset="0"/>
                <a:cs typeface="Calibri" panose="020F0502020204030204" pitchFamily="34" charset="0"/>
              </a:rPr>
            </a:br>
            <a:r>
              <a:rPr lang="en-US" sz="1600" dirty="0">
                <a:solidFill>
                  <a:schemeClr val="bg1"/>
                </a:solidFill>
                <a:latin typeface="Calibri" panose="020F0502020204030204" pitchFamily="34" charset="0"/>
                <a:cs typeface="Calibri" panose="020F0502020204030204" pitchFamily="34" charset="0"/>
              </a:rPr>
              <a:t>Rasmussen J, </a:t>
            </a:r>
            <a:r>
              <a:rPr lang="en-US" sz="1600" dirty="0" err="1">
                <a:solidFill>
                  <a:schemeClr val="bg1"/>
                </a:solidFill>
                <a:latin typeface="Calibri" panose="020F0502020204030204" pitchFamily="34" charset="0"/>
                <a:cs typeface="Calibri" panose="020F0502020204030204" pitchFamily="34" charset="0"/>
              </a:rPr>
              <a:t>Langerman</a:t>
            </a:r>
            <a:r>
              <a:rPr lang="en-US" sz="1600" dirty="0">
                <a:solidFill>
                  <a:schemeClr val="bg1"/>
                </a:solidFill>
                <a:latin typeface="Calibri" panose="020F0502020204030204" pitchFamily="34" charset="0"/>
                <a:cs typeface="Calibri" panose="020F0502020204030204" pitchFamily="34" charset="0"/>
              </a:rPr>
              <a:t> H. Alzheimer's Disease - Why We Need Early Diagnosis. </a:t>
            </a:r>
            <a:r>
              <a:rPr lang="en-US" sz="1600" dirty="0" err="1">
                <a:solidFill>
                  <a:schemeClr val="bg1"/>
                </a:solidFill>
                <a:latin typeface="Calibri" panose="020F0502020204030204" pitchFamily="34" charset="0"/>
                <a:cs typeface="Calibri" panose="020F0502020204030204" pitchFamily="34" charset="0"/>
              </a:rPr>
              <a:t>Degener</a:t>
            </a:r>
            <a:r>
              <a:rPr lang="en-US" sz="1600" dirty="0">
                <a:solidFill>
                  <a:schemeClr val="bg1"/>
                </a:solidFill>
                <a:latin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cs typeface="Calibri" panose="020F0502020204030204" pitchFamily="34" charset="0"/>
              </a:rPr>
              <a:t>Neurol</a:t>
            </a:r>
            <a:r>
              <a:rPr lang="en-US" sz="1600" dirty="0">
                <a:solidFill>
                  <a:schemeClr val="bg1"/>
                </a:solidFill>
                <a:latin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cs typeface="Calibri" panose="020F0502020204030204" pitchFamily="34" charset="0"/>
              </a:rPr>
              <a:t>Neuromuscul</a:t>
            </a:r>
            <a:r>
              <a:rPr lang="en-US" sz="1600" dirty="0">
                <a:solidFill>
                  <a:schemeClr val="bg1"/>
                </a:solidFill>
                <a:latin typeface="Calibri" panose="020F0502020204030204" pitchFamily="34" charset="0"/>
                <a:cs typeface="Calibri" panose="020F0502020204030204" pitchFamily="34" charset="0"/>
              </a:rPr>
              <a:t> Dis. 2019 Dec 24;9:123-130. </a:t>
            </a:r>
            <a:r>
              <a:rPr lang="en-US" sz="1600" dirty="0" err="1">
                <a:solidFill>
                  <a:schemeClr val="bg1"/>
                </a:solidFill>
                <a:latin typeface="Calibri" panose="020F0502020204030204" pitchFamily="34" charset="0"/>
                <a:cs typeface="Calibri" panose="020F0502020204030204" pitchFamily="34" charset="0"/>
              </a:rPr>
              <a:t>doi</a:t>
            </a:r>
            <a:r>
              <a:rPr lang="en-US" sz="1600" dirty="0">
                <a:solidFill>
                  <a:schemeClr val="bg1"/>
                </a:solidFill>
                <a:latin typeface="Calibri" panose="020F0502020204030204" pitchFamily="34" charset="0"/>
                <a:cs typeface="Calibri" panose="020F0502020204030204" pitchFamily="34" charset="0"/>
              </a:rPr>
              <a:t>: 10.2147/DNND.S228939. PMID: 31920420; PMCID: PMC6935598.</a:t>
            </a:r>
            <a:br>
              <a:rPr lang="en-US" sz="1600" dirty="0">
                <a:solidFill>
                  <a:schemeClr val="bg1"/>
                </a:solidFill>
                <a:latin typeface="Calibri" panose="020F0502020204030204" pitchFamily="34" charset="0"/>
                <a:cs typeface="Calibri" panose="020F0502020204030204" pitchFamily="34" charset="0"/>
              </a:rPr>
            </a:br>
            <a:r>
              <a:rPr lang="en-US" sz="1600" dirty="0">
                <a:solidFill>
                  <a:schemeClr val="bg1"/>
                </a:solidFill>
                <a:latin typeface="Calibri" panose="020F0502020204030204" pitchFamily="34" charset="0"/>
                <a:cs typeface="Calibri" panose="020F0502020204030204" pitchFamily="34" charset="0"/>
              </a:rPr>
              <a:t>Kavitha C, Mani V, </a:t>
            </a:r>
            <a:r>
              <a:rPr lang="en-US" sz="1600" dirty="0" err="1">
                <a:solidFill>
                  <a:schemeClr val="bg1"/>
                </a:solidFill>
                <a:latin typeface="Calibri" panose="020F0502020204030204" pitchFamily="34" charset="0"/>
                <a:cs typeface="Calibri" panose="020F0502020204030204" pitchFamily="34" charset="0"/>
              </a:rPr>
              <a:t>Srividhya</a:t>
            </a:r>
            <a:r>
              <a:rPr lang="en-US" sz="1600" dirty="0">
                <a:solidFill>
                  <a:schemeClr val="bg1"/>
                </a:solidFill>
                <a:latin typeface="Calibri" panose="020F0502020204030204" pitchFamily="34" charset="0"/>
                <a:cs typeface="Calibri" panose="020F0502020204030204" pitchFamily="34" charset="0"/>
              </a:rPr>
              <a:t> SR, Khalaf OI, Tavera Romero CA. Early-Stage Alzheimer's Disease Prediction Using Machine Learning Models. Front Public Health. 2022 Mar 3;10:853294. </a:t>
            </a:r>
            <a:r>
              <a:rPr lang="en-US" sz="1600" dirty="0" err="1">
                <a:solidFill>
                  <a:schemeClr val="bg1"/>
                </a:solidFill>
                <a:latin typeface="Calibri" panose="020F0502020204030204" pitchFamily="34" charset="0"/>
                <a:cs typeface="Calibri" panose="020F0502020204030204" pitchFamily="34" charset="0"/>
              </a:rPr>
              <a:t>doi</a:t>
            </a:r>
            <a:r>
              <a:rPr lang="en-US" sz="1600" dirty="0">
                <a:solidFill>
                  <a:schemeClr val="bg1"/>
                </a:solidFill>
                <a:latin typeface="Calibri" panose="020F0502020204030204" pitchFamily="34" charset="0"/>
                <a:cs typeface="Calibri" panose="020F0502020204030204" pitchFamily="34" charset="0"/>
              </a:rPr>
              <a:t>: 10.3389/fpubh.2022.853294. PMID: 35309200; PMCID: PMC8927715.</a:t>
            </a:r>
            <a:br>
              <a:rPr lang="en-US" sz="1600" dirty="0">
                <a:solidFill>
                  <a:schemeClr val="bg1"/>
                </a:solidFill>
                <a:latin typeface="Calibri" panose="020F0502020204030204" pitchFamily="34" charset="0"/>
                <a:cs typeface="Calibri" panose="020F0502020204030204" pitchFamily="34" charset="0"/>
              </a:rPr>
            </a:br>
            <a:br>
              <a:rPr lang="en-US" sz="1600" dirty="0">
                <a:solidFill>
                  <a:schemeClr val="bg1"/>
                </a:solidFill>
                <a:latin typeface="Calibri" panose="020F0502020204030204" pitchFamily="34" charset="0"/>
                <a:cs typeface="Calibri" panose="020F0502020204030204" pitchFamily="34" charset="0"/>
              </a:rPr>
            </a:br>
            <a:r>
              <a:rPr lang="en-US" sz="1600" dirty="0">
                <a:solidFill>
                  <a:schemeClr val="bg1"/>
                </a:solidFill>
                <a:latin typeface="Calibri" panose="020F0502020204030204" pitchFamily="34" charset="0"/>
                <a:cs typeface="Calibri" panose="020F0502020204030204" pitchFamily="34" charset="0"/>
              </a:rPr>
              <a:t>2022 Alzheimer's disease facts and figures. </a:t>
            </a:r>
            <a:r>
              <a:rPr lang="en-US" sz="1600" dirty="0" err="1">
                <a:solidFill>
                  <a:schemeClr val="bg1"/>
                </a:solidFill>
                <a:latin typeface="Calibri" panose="020F0502020204030204" pitchFamily="34" charset="0"/>
                <a:cs typeface="Calibri" panose="020F0502020204030204" pitchFamily="34" charset="0"/>
              </a:rPr>
              <a:t>Alzheimers</a:t>
            </a:r>
            <a:r>
              <a:rPr lang="en-US" sz="1600" dirty="0">
                <a:solidFill>
                  <a:schemeClr val="bg1"/>
                </a:solidFill>
                <a:latin typeface="Calibri" panose="020F0502020204030204" pitchFamily="34" charset="0"/>
                <a:cs typeface="Calibri" panose="020F0502020204030204" pitchFamily="34" charset="0"/>
              </a:rPr>
              <a:t> Dement. 2022 Apr;18(4):700-789. </a:t>
            </a:r>
            <a:r>
              <a:rPr lang="en-US" sz="1600" dirty="0" err="1">
                <a:solidFill>
                  <a:schemeClr val="bg1"/>
                </a:solidFill>
                <a:latin typeface="Calibri" panose="020F0502020204030204" pitchFamily="34" charset="0"/>
                <a:cs typeface="Calibri" panose="020F0502020204030204" pitchFamily="34" charset="0"/>
              </a:rPr>
              <a:t>doi</a:t>
            </a:r>
            <a:r>
              <a:rPr lang="en-US" sz="1600" dirty="0">
                <a:solidFill>
                  <a:schemeClr val="bg1"/>
                </a:solidFill>
                <a:latin typeface="Calibri" panose="020F0502020204030204" pitchFamily="34" charset="0"/>
                <a:cs typeface="Calibri" panose="020F0502020204030204" pitchFamily="34" charset="0"/>
              </a:rPr>
              <a:t>: 10.1002/alz.12638. </a:t>
            </a:r>
            <a:r>
              <a:rPr lang="en-US" sz="1600" dirty="0" err="1">
                <a:solidFill>
                  <a:schemeClr val="bg1"/>
                </a:solidFill>
                <a:latin typeface="Calibri" panose="020F0502020204030204" pitchFamily="34" charset="0"/>
                <a:cs typeface="Calibri" panose="020F0502020204030204" pitchFamily="34" charset="0"/>
              </a:rPr>
              <a:t>Epub</a:t>
            </a:r>
            <a:r>
              <a:rPr lang="en-US" sz="1600" dirty="0">
                <a:solidFill>
                  <a:schemeClr val="bg1"/>
                </a:solidFill>
                <a:latin typeface="Calibri" panose="020F0502020204030204" pitchFamily="34" charset="0"/>
                <a:cs typeface="Calibri" panose="020F0502020204030204" pitchFamily="34" charset="0"/>
              </a:rPr>
              <a:t> 2022 Mar 14. PMID: 35289055.</a:t>
            </a:r>
            <a:endParaRPr lang="en-US" sz="16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920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67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AC509-D25E-BA42-BF8F-0BAB49DDFFD4}"/>
              </a:ext>
            </a:extLst>
          </p:cNvPr>
          <p:cNvPicPr>
            <a:picLocks noChangeAspect="1"/>
          </p:cNvPicPr>
          <p:nvPr/>
        </p:nvPicPr>
        <p:blipFill rotWithShape="1">
          <a:blip r:embed="rId2"/>
          <a:srcRect r="774"/>
          <a:stretch/>
        </p:blipFill>
        <p:spPr>
          <a:xfrm>
            <a:off x="-14289" y="0"/>
            <a:ext cx="12206289" cy="6858000"/>
          </a:xfrm>
          <a:prstGeom prst="rect">
            <a:avLst/>
          </a:prstGeom>
          <a:solidFill>
            <a:schemeClr val="bg2">
              <a:lumMod val="75000"/>
              <a:alpha val="28000"/>
            </a:schemeClr>
          </a:solidFill>
        </p:spPr>
      </p:pic>
      <p:sp>
        <p:nvSpPr>
          <p:cNvPr id="6" name="Rectangle 5">
            <a:extLst>
              <a:ext uri="{FF2B5EF4-FFF2-40B4-BE49-F238E27FC236}">
                <a16:creationId xmlns:a16="http://schemas.microsoft.com/office/drawing/2014/main" id="{E3B72112-5D87-D349-9F62-95ED03F2B1EC}"/>
              </a:ext>
            </a:extLst>
          </p:cNvPr>
          <p:cNvSpPr/>
          <p:nvPr/>
        </p:nvSpPr>
        <p:spPr>
          <a:xfrm>
            <a:off x="-14289" y="0"/>
            <a:ext cx="12206289" cy="6858000"/>
          </a:xfrm>
          <a:prstGeom prst="rect">
            <a:avLst/>
          </a:prstGeom>
          <a:solidFill>
            <a:schemeClr val="bg1">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49DDF19-E6FA-924B-B8CE-C31BB3189C99}"/>
              </a:ext>
            </a:extLst>
          </p:cNvPr>
          <p:cNvSpPr/>
          <p:nvPr/>
        </p:nvSpPr>
        <p:spPr>
          <a:xfrm>
            <a:off x="945349" y="1428752"/>
            <a:ext cx="10329862" cy="41433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939CF-F4F1-6D46-8DBB-C6E4BC10EBE2}"/>
              </a:ext>
            </a:extLst>
          </p:cNvPr>
          <p:cNvSpPr>
            <a:spLocks noGrp="1"/>
          </p:cNvSpPr>
          <p:nvPr>
            <p:ph type="ctrTitle"/>
          </p:nvPr>
        </p:nvSpPr>
        <p:spPr>
          <a:xfrm>
            <a:off x="1538280" y="1779589"/>
            <a:ext cx="9144000" cy="2387600"/>
          </a:xfrm>
        </p:spPr>
        <p:txBody>
          <a:bodyPr>
            <a:normAutofit/>
          </a:bodyPr>
          <a:lstStyle/>
          <a:p>
            <a:r>
              <a:rPr lang="en-US" altLang="zh-CN" sz="5400" b="1" dirty="0">
                <a:solidFill>
                  <a:schemeClr val="bg1"/>
                </a:solidFill>
              </a:rPr>
              <a:t>Thank</a:t>
            </a:r>
            <a:r>
              <a:rPr lang="zh-CN" altLang="en-US" sz="5400" b="1" dirty="0">
                <a:solidFill>
                  <a:schemeClr val="bg1"/>
                </a:solidFill>
              </a:rPr>
              <a:t> </a:t>
            </a:r>
            <a:r>
              <a:rPr lang="en-US" altLang="zh-CN" sz="5400" b="1" dirty="0">
                <a:solidFill>
                  <a:schemeClr val="bg1"/>
                </a:solidFill>
              </a:rPr>
              <a:t>you!</a:t>
            </a:r>
            <a:endParaRPr lang="en-US" sz="5400" b="1" dirty="0">
              <a:solidFill>
                <a:schemeClr val="bg1"/>
              </a:solidFill>
            </a:endParaRPr>
          </a:p>
        </p:txBody>
      </p:sp>
    </p:spTree>
    <p:extLst>
      <p:ext uri="{BB962C8B-B14F-4D97-AF65-F5344CB8AC3E}">
        <p14:creationId xmlns:p14="http://schemas.microsoft.com/office/powerpoint/2010/main" val="2699551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1401</TotalTime>
  <Words>790</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等线</vt:lpstr>
      <vt:lpstr>等线 Light</vt:lpstr>
      <vt:lpstr>Arial</vt:lpstr>
      <vt:lpstr>Calibri</vt:lpstr>
      <vt:lpstr>Calibri Light</vt:lpstr>
      <vt:lpstr>Times New Roman</vt:lpstr>
      <vt:lpstr>Wingdings 2</vt:lpstr>
      <vt:lpstr>Office Theme</vt:lpstr>
      <vt:lpstr>AD Image Classification Project with Machine Learning</vt:lpstr>
      <vt:lpstr>PowerPoint Presentation</vt:lpstr>
      <vt:lpstr>PowerPoint Presentation</vt:lpstr>
      <vt:lpstr>PowerPoint Presentation</vt:lpstr>
      <vt:lpstr>PowerPoint Presentation</vt:lpstr>
      <vt:lpstr>Q&amp;A</vt:lpstr>
      <vt:lpstr>References: AlSaeed D, Omar SF. Brain MRI Analysis for Alzheimer's Disease Diagnosis Using CNN-Based Feature Extraction and Machine Learning. Sensors (Basel). 2022 Apr 11;22(8):2911. doi: 10.3390/s22082911. PMID: 35458896; PMCID: PMC9025443.  Liu M., Zhang D., Adeli E., Shen D. Inherent Structure-Based Multiview Learning With Multitemplate Feature Representation for Alzheimer’s Disease Diagnosis. IEEE Trans. Biomed. Eng. 2016;63:1473–1482. doi: 10.1109/TBME.2015.2496233  Rasmussen J, Langerman H. Alzheimer's Disease - Why We Need Early Diagnosis. Degener Neurol Neuromuscul Dis. 2019 Dec 24;9:123-130. doi: 10.2147/DNND.S228939. PMID: 31920420; PMCID: PMC6935598. Kavitha C, Mani V, Srividhya SR, Khalaf OI, Tavera Romero CA. Early-Stage Alzheimer's Disease Prediction Using Machine Learning Models. Front Public Health. 2022 Mar 3;10:853294. doi: 10.3389/fpubh.2022.853294. PMID: 35309200; PMCID: PMC8927715.  2022 Alzheimer's disease facts and figures. Alzheimers Dement. 2022 Apr;18(4):700-789. doi: 10.1002/alz.12638. Epub 2022 Mar 14. PMID: 35289055.</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Freya Magonolia</dc:creator>
  <cp:lastModifiedBy>Freya Magonolia</cp:lastModifiedBy>
  <cp:revision>43</cp:revision>
  <dcterms:created xsi:type="dcterms:W3CDTF">2023-08-23T00:03:59Z</dcterms:created>
  <dcterms:modified xsi:type="dcterms:W3CDTF">2023-08-23T23:25:53Z</dcterms:modified>
</cp:coreProperties>
</file>