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05c3b5667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05c3b5667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5c3b5667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05c3b5667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05c3b5667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05c3b5667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05c3b5667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05c3b5667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05c3b5667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05c3b5667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05c3b566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05c3b566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05c3b5667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05c3b5667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05c3b5667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05c3b5667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05c3b5667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05c3b5667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05c3b5667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05c3b5667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05c3b5667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05c3b5667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07b64e6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07b64e6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FIFA_World_Cup" TargetMode="External"/><Relationship Id="rId5" Type="http://schemas.openxmlformats.org/officeDocument/2006/relationships/hyperlink" Target="https://www.kaggle.com/datasets/abecklas/fifa-world-cup?select=WorldCups.c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125625" y="480350"/>
            <a:ext cx="3902100" cy="19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FIFA WORLD CUP - EDA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51600" y="3048450"/>
            <a:ext cx="2518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Feven Legesse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4914400" y="0"/>
            <a:ext cx="555735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4" name="Google Shape;134;p22"/>
          <p:cNvSpPr txBox="1"/>
          <p:nvPr>
            <p:ph type="ctrTitle"/>
          </p:nvPr>
        </p:nvSpPr>
        <p:spPr>
          <a:xfrm>
            <a:off x="110850" y="43453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>
            <p:ph type="ctrTitle"/>
          </p:nvPr>
        </p:nvSpPr>
        <p:spPr>
          <a:xfrm>
            <a:off x="5099150" y="1551750"/>
            <a:ext cx="21111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74% Home team wins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26%  Away team wins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>
            <p:ph type="ctrTitle"/>
          </p:nvPr>
        </p:nvSpPr>
        <p:spPr>
          <a:xfrm>
            <a:off x="1721900" y="4305625"/>
            <a:ext cx="31926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What is the percentage of win and loss when they play home and away places?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75" y="62888"/>
            <a:ext cx="4404576" cy="40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4" name="Google Shape;144;p23"/>
          <p:cNvSpPr txBox="1"/>
          <p:nvPr>
            <p:ph type="ctrTitle"/>
          </p:nvPr>
        </p:nvSpPr>
        <p:spPr>
          <a:xfrm>
            <a:off x="761150" y="458200"/>
            <a:ext cx="2084100" cy="5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6950" y="990400"/>
            <a:ext cx="41016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Analysis: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Even if the number of goals scored by a team is taken to account for winning a match but not always true and there was a significant difference between the home team and the away team which means a country had approximately three times higher chances of winning the match when they played on their place than away.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Insights: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Brazil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followed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by Germany and Italy was the nation who won the most and the 1950 tournament had the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number of attendees followed by the 1986 one. Playing in their hometown had a significant difference difference when it came to winning a match.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Next step: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analysis is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insightful, and I recommend moving forward with analyzing to find out what leads a country to win by including data related to winning conditions and some other factors like trainer, weather conditions, and number of attendees.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1" name="Google Shape;151;p24"/>
          <p:cNvSpPr txBox="1"/>
          <p:nvPr>
            <p:ph type="ctrTitle"/>
          </p:nvPr>
        </p:nvSpPr>
        <p:spPr>
          <a:xfrm>
            <a:off x="820125" y="302975"/>
            <a:ext cx="2010300" cy="5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96075" y="879425"/>
            <a:ext cx="4101600" cy="20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24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Calibri"/>
              <a:buChar char="➔"/>
            </a:pPr>
            <a:r>
              <a:rPr lang="en" sz="1200">
                <a:solidFill>
                  <a:schemeClr val="dk1"/>
                </a:solidFill>
              </a:rPr>
              <a:t>Wikipedia contributors. (2024, March 6). FIFA World Cup. Wikipedia.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https://en.wikipedia.org/wiki/FIFA_World_Cup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241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5000"/>
              <a:buFont typeface="Calibri"/>
              <a:buChar char="➔"/>
            </a:pPr>
            <a:r>
              <a:rPr lang="en" sz="1200">
                <a:solidFill>
                  <a:schemeClr val="dk1"/>
                </a:solidFill>
              </a:rPr>
              <a:t>FIFA World Cup. (2018, April 23). Kaggle.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https://www.kaggle.com/datasets/abecklas/fifa-world-cup?select=WorldCups.csv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184750" y="3495525"/>
            <a:ext cx="3399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84750" y="42493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Any question?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59100" y="2342675"/>
            <a:ext cx="1869600" cy="19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Today’s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098625" y="647550"/>
            <a:ext cx="19434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Project recap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Processes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Summary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69" name="Google Shape;69;p15"/>
          <p:cNvSpPr txBox="1"/>
          <p:nvPr>
            <p:ph type="ctrTitle"/>
          </p:nvPr>
        </p:nvSpPr>
        <p:spPr>
          <a:xfrm>
            <a:off x="761150" y="458200"/>
            <a:ext cx="2084100" cy="5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Project recap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6950" y="1130675"/>
            <a:ext cx="4101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➔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FIFA World Cup/ simply called World Cup, is an international association football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competition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between the senior men’s national teams of the members of the Fédération Internationale de Football Association(FIFA). The tournament has been held since 1930 except 1942 and 1946 due to 2</a:t>
            </a:r>
            <a:r>
              <a:rPr baseline="30000" lang="en" sz="1800">
                <a:solidFill>
                  <a:schemeClr val="dk1"/>
                </a:solidFill>
              </a:rPr>
              <a:t>nd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WW.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➔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We explore and analyse the data to answer specific questions related to this tournament and draw conclusion based on the insights.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16706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➔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Dataset is collected from the online community platform for data scientists &amp; ML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enthusiasts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called Kaggle.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Time frame: 1930 - 2014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Includes 20 tournaments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76" name="Google Shape;76;p16"/>
          <p:cNvSpPr txBox="1"/>
          <p:nvPr>
            <p:ph type="ctrTitle"/>
          </p:nvPr>
        </p:nvSpPr>
        <p:spPr>
          <a:xfrm>
            <a:off x="110850" y="4123675"/>
            <a:ext cx="1795800" cy="4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Questions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32550" y="509925"/>
            <a:ext cx="3820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Which country won the most?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How many numbers of goals per country?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Which matches has highest number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of attendance?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Which stadiums has highest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average attendance?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      What is the percentage of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       win and loss when they play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        home and away places?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0" y="-110862"/>
            <a:ext cx="10471751" cy="579382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3" name="Google Shape;83;p17"/>
          <p:cNvSpPr txBox="1"/>
          <p:nvPr>
            <p:ph type="ctrTitle"/>
          </p:nvPr>
        </p:nvSpPr>
        <p:spPr>
          <a:xfrm>
            <a:off x="110850" y="3887175"/>
            <a:ext cx="17958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32550" y="221700"/>
            <a:ext cx="38205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1.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2.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3.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4.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739025" y="705075"/>
            <a:ext cx="2002800" cy="5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 discovery and understanding</a:t>
            </a:r>
            <a:endParaRPr b="1" sz="1000"/>
          </a:p>
        </p:txBody>
      </p:sp>
      <p:sp>
        <p:nvSpPr>
          <p:cNvPr id="86" name="Google Shape;86;p17"/>
          <p:cNvSpPr/>
          <p:nvPr/>
        </p:nvSpPr>
        <p:spPr>
          <a:xfrm>
            <a:off x="987500" y="1500588"/>
            <a:ext cx="2002800" cy="5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Data cleaning</a:t>
            </a:r>
            <a:endParaRPr b="1" sz="1000"/>
          </a:p>
        </p:txBody>
      </p:sp>
      <p:sp>
        <p:nvSpPr>
          <p:cNvPr id="87" name="Google Shape;87;p17"/>
          <p:cNvSpPr/>
          <p:nvPr/>
        </p:nvSpPr>
        <p:spPr>
          <a:xfrm>
            <a:off x="1300500" y="2296113"/>
            <a:ext cx="2002800" cy="5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Exploratory data analysis</a:t>
            </a:r>
            <a:endParaRPr b="1" sz="1000"/>
          </a:p>
        </p:txBody>
      </p:sp>
      <p:sp>
        <p:nvSpPr>
          <p:cNvPr id="88" name="Google Shape;88;p17"/>
          <p:cNvSpPr/>
          <p:nvPr/>
        </p:nvSpPr>
        <p:spPr>
          <a:xfrm>
            <a:off x="1720925" y="3091638"/>
            <a:ext cx="2002800" cy="55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Uncover insights</a:t>
            </a:r>
            <a:endParaRPr b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5490825" y="0"/>
            <a:ext cx="4980925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4" name="Google Shape;94;p18"/>
          <p:cNvSpPr txBox="1"/>
          <p:nvPr>
            <p:ph type="ctrTitle"/>
          </p:nvPr>
        </p:nvSpPr>
        <p:spPr>
          <a:xfrm>
            <a:off x="110850" y="43453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>
            <p:ph type="ctrTitle"/>
          </p:nvPr>
        </p:nvSpPr>
        <p:spPr>
          <a:xfrm>
            <a:off x="2091400" y="4153200"/>
            <a:ext cx="3074400" cy="3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Which country won the most?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90826" cy="37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ctrTitle"/>
          </p:nvPr>
        </p:nvSpPr>
        <p:spPr>
          <a:xfrm>
            <a:off x="5646000" y="916350"/>
            <a:ext cx="2017500" cy="25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Rank of top 5 winner countries</a:t>
            </a:r>
            <a:endParaRPr b="1" sz="1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1. </a:t>
            </a:r>
            <a:r>
              <a:rPr lang="en" sz="1200"/>
              <a:t>Brazil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2. </a:t>
            </a:r>
            <a:r>
              <a:rPr lang="en" sz="1200"/>
              <a:t>Germany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3.</a:t>
            </a:r>
            <a:r>
              <a:rPr lang="en" sz="1200"/>
              <a:t> Italy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4. </a:t>
            </a:r>
            <a:r>
              <a:rPr lang="en" sz="1200"/>
              <a:t>Uruguay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5. </a:t>
            </a:r>
            <a:r>
              <a:rPr lang="en" sz="1200"/>
              <a:t>Argentina</a:t>
            </a:r>
            <a:endParaRPr sz="1200"/>
          </a:p>
          <a:p>
            <a:pPr indent="0" lvl="0" marL="406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5490825" y="0"/>
            <a:ext cx="4980925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4" name="Google Shape;104;p19"/>
          <p:cNvSpPr txBox="1"/>
          <p:nvPr>
            <p:ph type="ctrTitle"/>
          </p:nvPr>
        </p:nvSpPr>
        <p:spPr>
          <a:xfrm>
            <a:off x="110850" y="43453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>
            <p:ph type="ctrTitle"/>
          </p:nvPr>
        </p:nvSpPr>
        <p:spPr>
          <a:xfrm>
            <a:off x="1921425" y="4094100"/>
            <a:ext cx="3362400" cy="3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How many number of goals per country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?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490824" cy="3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ctrTitle"/>
          </p:nvPr>
        </p:nvSpPr>
        <p:spPr>
          <a:xfrm>
            <a:off x="5569800" y="916350"/>
            <a:ext cx="2017500" cy="25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Top 5 countries who hits</a:t>
            </a:r>
            <a:endParaRPr b="1" sz="12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most number of goals</a:t>
            </a:r>
            <a:endParaRPr b="1" sz="1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1. </a:t>
            </a:r>
            <a:r>
              <a:rPr lang="en" sz="1200"/>
              <a:t>Germany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2. </a:t>
            </a:r>
            <a:r>
              <a:rPr lang="en" sz="1200"/>
              <a:t>Brazil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3. </a:t>
            </a:r>
            <a:r>
              <a:rPr lang="en" sz="1200"/>
              <a:t>Argentina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4. </a:t>
            </a:r>
            <a:r>
              <a:rPr lang="en" sz="1200"/>
              <a:t>Italy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5. </a:t>
            </a:r>
            <a:r>
              <a:rPr lang="en" sz="1200"/>
              <a:t>France</a:t>
            </a:r>
            <a:endParaRPr sz="1200"/>
          </a:p>
          <a:p>
            <a:pPr indent="0" lvl="0" marL="406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5490825" y="0"/>
            <a:ext cx="4980925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14" name="Google Shape;114;p20"/>
          <p:cNvSpPr txBox="1"/>
          <p:nvPr>
            <p:ph type="ctrTitle"/>
          </p:nvPr>
        </p:nvSpPr>
        <p:spPr>
          <a:xfrm>
            <a:off x="110850" y="44977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>
            <p:ph type="ctrTitle"/>
          </p:nvPr>
        </p:nvSpPr>
        <p:spPr>
          <a:xfrm>
            <a:off x="1633200" y="4345375"/>
            <a:ext cx="3680100" cy="3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Which matches has highest number of attendance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? 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350"/>
            <a:ext cx="5490825" cy="416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type="ctrTitle"/>
          </p:nvPr>
        </p:nvSpPr>
        <p:spPr>
          <a:xfrm>
            <a:off x="5569800" y="916350"/>
            <a:ext cx="2017500" cy="25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First top 4 matches with highest attendance</a:t>
            </a:r>
            <a:endParaRPr b="1" sz="12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1950 tournament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Second top 4 </a:t>
            </a:r>
            <a:r>
              <a:rPr b="1" lang="en" sz="1200" u="sng"/>
              <a:t>matches</a:t>
            </a:r>
            <a:r>
              <a:rPr b="1" lang="en" sz="1200" u="sng"/>
              <a:t> with highest attendance </a:t>
            </a:r>
            <a:endParaRPr b="1" sz="12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1986 tournament</a:t>
            </a:r>
            <a:endParaRPr sz="1200"/>
          </a:p>
          <a:p>
            <a:pPr indent="0" lvl="0" marL="406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 amt="77000"/>
          </a:blip>
          <a:stretch>
            <a:fillRect/>
          </a:stretch>
        </p:blipFill>
        <p:spPr>
          <a:xfrm>
            <a:off x="5490825" y="0"/>
            <a:ext cx="4980925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24" name="Google Shape;124;p21"/>
          <p:cNvSpPr txBox="1"/>
          <p:nvPr>
            <p:ph type="ctrTitle"/>
          </p:nvPr>
        </p:nvSpPr>
        <p:spPr>
          <a:xfrm>
            <a:off x="110850" y="4497775"/>
            <a:ext cx="12489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Insight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0" y="81300"/>
            <a:ext cx="5646000" cy="3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>
            <p:ph type="ctrTitle"/>
          </p:nvPr>
        </p:nvSpPr>
        <p:spPr>
          <a:xfrm>
            <a:off x="1825375" y="4337950"/>
            <a:ext cx="3451200" cy="3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Which stadiums has highest average attendance?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350"/>
            <a:ext cx="5490825" cy="40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ctrTitle"/>
          </p:nvPr>
        </p:nvSpPr>
        <p:spPr>
          <a:xfrm>
            <a:off x="5569800" y="916350"/>
            <a:ext cx="2017500" cy="28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/>
              <a:t>First 5 stadiums with highest attendance</a:t>
            </a:r>
            <a:endParaRPr b="1" sz="12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Estadio Azteca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Rose Bowl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Wembley Stadium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 Maracana Stadium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 Soccer City Stadium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06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