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4EA2-B612-4493-913B-9DBA5F7B5DD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A64DA-FF32-42FF-AD58-6D18194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Sales_Qty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 by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 by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 of revenue contribution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by zone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Comparison between current and previous year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by Customer_type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b6e6191-4fda-444e-8730-7c9e9ac7290e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b6e6191-4fda-444e-8730-7c9e9ac7290e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b6e6191-4fda-444e-8730-7c9e9ac7290e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b6e6191-4fda-444e-8730-7c9e9ac7290e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sales_data_analysis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16/01/2024 11:21:04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16/01/2024 11:19:11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by market ,Sales_Qty by market ,slicer ,slicer ,Top 5 customers by Revenue ,Top 5 products by Revenue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contribution by market ,slicer ,slicer ,Top 5 customers of revenue contribution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contribution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Revenue contribution by zone ,slicer ,slicer ,Comparison between current and previous year revenue ,lineChart ,textbox ,Revenue contribution by Customer_ty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187</Words>
  <Application>Microsoft Office PowerPoint</Application>
  <PresentationFormat>Widescreen</PresentationFormat>
  <Paragraphs>78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sales_data_analysis</vt:lpstr>
      <vt:lpstr>Main insights</vt:lpstr>
      <vt:lpstr>Revenue contribution analysis</vt:lpstr>
      <vt:lpstr>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Feven Legesse Mammo</cp:lastModifiedBy>
  <cp:revision>4</cp:revision>
  <dcterms:created xsi:type="dcterms:W3CDTF">2016-09-04T11:54:55Z</dcterms:created>
  <dcterms:modified xsi:type="dcterms:W3CDTF">2024-01-16T11:24:45Z</dcterms:modified>
</cp:coreProperties>
</file>