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1" r:id="rId4"/>
  </p:sldMasterIdLst>
  <p:notesMasterIdLst>
    <p:notesMasterId r:id="rId16"/>
  </p:notesMasterIdLst>
  <p:handoutMasterIdLst>
    <p:handoutMasterId r:id="rId17"/>
  </p:handoutMasterIdLst>
  <p:sldIdLst>
    <p:sldId id="256" r:id="rId5"/>
    <p:sldId id="289" r:id="rId6"/>
    <p:sldId id="277" r:id="rId7"/>
    <p:sldId id="261" r:id="rId8"/>
    <p:sldId id="264" r:id="rId9"/>
    <p:sldId id="266" r:id="rId10"/>
    <p:sldId id="293" r:id="rId11"/>
    <p:sldId id="270" r:id="rId12"/>
    <p:sldId id="290" r:id="rId13"/>
    <p:sldId id="275" r:id="rId14"/>
    <p:sldId id="276" r:id="rId1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7FD710-C10B-B1D8-8824-E3034302F9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BE9B7C3C-5F09-C03F-FEEE-150942EF28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8A1510D3-777C-4808-ABDE-CD1BBBC8251A}" type="datetimeFigureOut">
              <a:rPr lang="en-US"/>
              <a:pPr>
                <a:defRPr/>
              </a:pPr>
              <a:t>1/18/2024</a:t>
            </a:fld>
            <a:endParaRPr lang="en-US" dirty="0"/>
          </a:p>
        </p:txBody>
      </p:sp>
      <p:sp>
        <p:nvSpPr>
          <p:cNvPr id="4" name="Footer Placeholder 3">
            <a:extLst>
              <a:ext uri="{FF2B5EF4-FFF2-40B4-BE49-F238E27FC236}">
                <a16:creationId xmlns:a16="http://schemas.microsoft.com/office/drawing/2014/main" id="{1FEF0522-5AE5-BF1B-AE38-71E983240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5" name="Slide Number Placeholder 4">
            <a:extLst>
              <a:ext uri="{FF2B5EF4-FFF2-40B4-BE49-F238E27FC236}">
                <a16:creationId xmlns:a16="http://schemas.microsoft.com/office/drawing/2014/main" id="{38FB8EFA-8CE8-C5E7-BF38-CEE6079AAF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C4F7542-1422-4919-A920-2F314877A121}"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4B014A-2006-B9BF-0280-138B3D130E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B5200F5D-F126-CA33-B812-157B1BCF494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19170018-BCEF-4457-858C-DD46EB9A5570}" type="datetimeFigureOut">
              <a:rPr lang="en-US"/>
              <a:pPr>
                <a:defRPr/>
              </a:pPr>
              <a:t>1/18/2024</a:t>
            </a:fld>
            <a:endParaRPr lang="en-US" dirty="0"/>
          </a:p>
        </p:txBody>
      </p:sp>
      <p:sp>
        <p:nvSpPr>
          <p:cNvPr id="4" name="Slide Image Placeholder 3">
            <a:extLst>
              <a:ext uri="{FF2B5EF4-FFF2-40B4-BE49-F238E27FC236}">
                <a16:creationId xmlns:a16="http://schemas.microsoft.com/office/drawing/2014/main" id="{EE3459C8-D4F5-2612-9D65-BD6E9C9CA37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6DDC6191-77D0-8078-BA05-A4B5EDB288D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F4AFF95-03BA-25E3-CE74-6918131C0BB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a:extLst>
              <a:ext uri="{FF2B5EF4-FFF2-40B4-BE49-F238E27FC236}">
                <a16:creationId xmlns:a16="http://schemas.microsoft.com/office/drawing/2014/main" id="{D63EF77A-6CD2-0BF1-BEE2-BA026580288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D8D82A94-250D-4C05-8C46-C2E3A927BC3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C1E33F7A-9737-B8AC-B9B8-66782241E130}"/>
              </a:ext>
            </a:extLst>
          </p:cNvPr>
          <p:cNvSpPr>
            <a:spLocks/>
          </p:cNvSpPr>
          <p:nvPr/>
        </p:nvSpPr>
        <p:spPr bwMode="auto">
          <a:xfrm>
            <a:off x="0" y="4324350"/>
            <a:ext cx="1744663" cy="777875"/>
          </a:xfrm>
          <a:custGeom>
            <a:avLst/>
            <a:gdLst>
              <a:gd name="T0" fmla="*/ 287 w 372"/>
              <a:gd name="T1" fmla="*/ 166 h 166"/>
              <a:gd name="T2" fmla="*/ 293 w 372"/>
              <a:gd name="T3" fmla="*/ 164 h 166"/>
              <a:gd name="T4" fmla="*/ 294 w 372"/>
              <a:gd name="T5" fmla="*/ 163 h 166"/>
              <a:gd name="T6" fmla="*/ 370 w 372"/>
              <a:gd name="T7" fmla="*/ 87 h 166"/>
              <a:gd name="T8" fmla="*/ 370 w 372"/>
              <a:gd name="T9" fmla="*/ 78 h 166"/>
              <a:gd name="T10" fmla="*/ 294 w 372"/>
              <a:gd name="T11" fmla="*/ 3 h 166"/>
              <a:gd name="T12" fmla="*/ 293 w 372"/>
              <a:gd name="T13" fmla="*/ 2 h 166"/>
              <a:gd name="T14" fmla="*/ 287 w 372"/>
              <a:gd name="T15" fmla="*/ 0 h 166"/>
              <a:gd name="T16" fmla="*/ 0 w 372"/>
              <a:gd name="T17" fmla="*/ 0 h 166"/>
              <a:gd name="T18" fmla="*/ 0 w 372"/>
              <a:gd name="T19" fmla="*/ 166 h 166"/>
              <a:gd name="T20" fmla="*/ 287 w 372"/>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DD7A6E57-F66C-6F75-53B0-DCA04D635FD9}"/>
              </a:ext>
            </a:extLst>
          </p:cNvPr>
          <p:cNvSpPr>
            <a:spLocks noGrp="1"/>
          </p:cNvSpPr>
          <p:nvPr>
            <p:ph type="dt" sz="half" idx="10"/>
          </p:nvPr>
        </p:nvSpPr>
        <p:spPr/>
        <p:txBody>
          <a:bodyPr/>
          <a:lstStyle>
            <a:lvl1pPr>
              <a:defRPr dirty="0"/>
            </a:lvl1pPr>
          </a:lstStyle>
          <a:p>
            <a:pPr>
              <a:defRPr/>
            </a:pPr>
            <a:fld id="{287935CB-37E5-4953-8646-A97F7F060922}" type="datetimeFigureOut">
              <a:rPr lang="en-US"/>
              <a:pPr>
                <a:defRPr/>
              </a:pPr>
              <a:t>1/18/2024</a:t>
            </a:fld>
            <a:endParaRPr lang="en-US"/>
          </a:p>
        </p:txBody>
      </p:sp>
      <p:sp>
        <p:nvSpPr>
          <p:cNvPr id="6" name="Footer Placeholder 4">
            <a:extLst>
              <a:ext uri="{FF2B5EF4-FFF2-40B4-BE49-F238E27FC236}">
                <a16:creationId xmlns:a16="http://schemas.microsoft.com/office/drawing/2014/main" id="{E92F68F5-BD38-F6C3-18D6-63A6C47A1AAB}"/>
              </a:ext>
            </a:extLst>
          </p:cNvPr>
          <p:cNvSpPr>
            <a:spLocks noGrp="1"/>
          </p:cNvSpPr>
          <p:nvPr>
            <p:ph type="ftr" sz="quarter" idx="11"/>
          </p:nvPr>
        </p:nvSpPr>
        <p:spPr/>
        <p:txBody>
          <a:bodyPr/>
          <a:lstStyle>
            <a:lvl1pPr>
              <a:defRPr dirty="0"/>
            </a:lvl1pPr>
          </a:lstStyle>
          <a:p>
            <a:pPr>
              <a:defRPr/>
            </a:pPr>
            <a:endParaRPr lang="en-US"/>
          </a:p>
        </p:txBody>
      </p:sp>
      <p:sp>
        <p:nvSpPr>
          <p:cNvPr id="7" name="Slide Number Placeholder 5">
            <a:extLst>
              <a:ext uri="{FF2B5EF4-FFF2-40B4-BE49-F238E27FC236}">
                <a16:creationId xmlns:a16="http://schemas.microsoft.com/office/drawing/2014/main" id="{E8D1EBE3-D375-D295-9F3E-448E4890A9AE}"/>
              </a:ext>
            </a:extLst>
          </p:cNvPr>
          <p:cNvSpPr>
            <a:spLocks noGrp="1"/>
          </p:cNvSpPr>
          <p:nvPr>
            <p:ph type="sldNum" sz="quarter" idx="12"/>
          </p:nvPr>
        </p:nvSpPr>
        <p:spPr>
          <a:xfrm>
            <a:off x="531813" y="4529138"/>
            <a:ext cx="779462" cy="365125"/>
          </a:xfrm>
        </p:spPr>
        <p:txBody>
          <a:bodyPr/>
          <a:lstStyle>
            <a:lvl1pPr>
              <a:defRPr dirty="0"/>
            </a:lvl1pPr>
          </a:lstStyle>
          <a:p>
            <a:pPr>
              <a:defRPr/>
            </a:pPr>
            <a:fld id="{1ACACE0A-9514-41A0-BAD4-FCBFA97DD72D}" type="slidenum">
              <a:rPr lang="en-US"/>
              <a:pPr>
                <a:defRPr/>
              </a:pPr>
              <a:t>‹#›</a:t>
            </a:fld>
            <a:endParaRPr lang="en-US"/>
          </a:p>
        </p:txBody>
      </p:sp>
    </p:spTree>
    <p:extLst>
      <p:ext uri="{BB962C8B-B14F-4D97-AF65-F5344CB8AC3E}">
        <p14:creationId xmlns:p14="http://schemas.microsoft.com/office/powerpoint/2010/main" val="323777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5FA5978D-342C-0517-B58F-FA98E38DD6CD}"/>
              </a:ext>
            </a:extLst>
          </p:cNvPr>
          <p:cNvSpPr>
            <a:spLocks/>
          </p:cNvSpPr>
          <p:nvPr/>
        </p:nvSpPr>
        <p:spPr bwMode="auto">
          <a:xfrm flipV="1">
            <a:off x="-4763" y="31781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C76E475E-7641-9DB1-274F-29008078C3F7}"/>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6" name="Footer Placeholder 4">
            <a:extLst>
              <a:ext uri="{FF2B5EF4-FFF2-40B4-BE49-F238E27FC236}">
                <a16:creationId xmlns:a16="http://schemas.microsoft.com/office/drawing/2014/main" id="{2FB9415D-CF30-A349-95F6-34D7444BD2ED}"/>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7" name="Slide Number Placeholder 5">
            <a:extLst>
              <a:ext uri="{FF2B5EF4-FFF2-40B4-BE49-F238E27FC236}">
                <a16:creationId xmlns:a16="http://schemas.microsoft.com/office/drawing/2014/main" id="{D4BDD554-F558-2DAD-16EB-D22146CF7784}"/>
              </a:ext>
            </a:extLst>
          </p:cNvPr>
          <p:cNvSpPr>
            <a:spLocks noGrp="1"/>
          </p:cNvSpPr>
          <p:nvPr>
            <p:ph type="sldNum" sz="quarter" idx="12"/>
          </p:nvPr>
        </p:nvSpPr>
        <p:spPr>
          <a:xfrm>
            <a:off x="531813" y="3244850"/>
            <a:ext cx="779462" cy="365125"/>
          </a:xfrm>
        </p:spPr>
        <p:txBody>
          <a:bodyPr/>
          <a:lstStyle>
            <a:lvl1pPr>
              <a:defRPr/>
            </a:lvl1pPr>
          </a:lstStyle>
          <a:p>
            <a:pPr>
              <a:defRPr/>
            </a:pPr>
            <a:fld id="{5413D10C-2957-4EA7-A0B4-73285965DAA1}" type="slidenum">
              <a:rPr lang="en-US"/>
              <a:pPr>
                <a:defRPr/>
              </a:pPr>
              <a:t>‹#›</a:t>
            </a:fld>
            <a:endParaRPr lang="en-US" dirty="0"/>
          </a:p>
        </p:txBody>
      </p:sp>
    </p:spTree>
    <p:extLst>
      <p:ext uri="{BB962C8B-B14F-4D97-AF65-F5344CB8AC3E}">
        <p14:creationId xmlns:p14="http://schemas.microsoft.com/office/powerpoint/2010/main" val="130439898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C81CD5B-91B6-7184-D082-076F0F75DADD}"/>
              </a:ext>
            </a:extLst>
          </p:cNvPr>
          <p:cNvSpPr>
            <a:spLocks/>
          </p:cNvSpPr>
          <p:nvPr/>
        </p:nvSpPr>
        <p:spPr bwMode="auto">
          <a:xfrm flipV="1">
            <a:off x="-4763" y="31781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TextBox 8">
            <a:extLst>
              <a:ext uri="{FF2B5EF4-FFF2-40B4-BE49-F238E27FC236}">
                <a16:creationId xmlns:a16="http://schemas.microsoft.com/office/drawing/2014/main" id="{6C10CC56-CFAB-CC81-6DA9-15CD8FFEFA4A}"/>
              </a:ext>
            </a:extLst>
          </p:cNvPr>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solidFill>
                  <a:schemeClr val="accent1"/>
                </a:solidFill>
                <a:latin typeface="Arial" panose="020B0604020202020204" pitchFamily="34" charset="0"/>
              </a:rPr>
              <a:t>“</a:t>
            </a:r>
          </a:p>
        </p:txBody>
      </p:sp>
      <p:sp>
        <p:nvSpPr>
          <p:cNvPr id="6" name="TextBox 35">
            <a:extLst>
              <a:ext uri="{FF2B5EF4-FFF2-40B4-BE49-F238E27FC236}">
                <a16:creationId xmlns:a16="http://schemas.microsoft.com/office/drawing/2014/main" id="{93A92BBE-C9B4-884D-03F5-2D2E997F44CF}"/>
              </a:ext>
            </a:extLst>
          </p:cNvPr>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BB38A324-B359-35C4-EE0E-E934E46D57F6}"/>
              </a:ext>
            </a:extLst>
          </p:cNvPr>
          <p:cNvSpPr>
            <a:spLocks noGrp="1"/>
          </p:cNvSpPr>
          <p:nvPr>
            <p:ph type="dt" sz="half" idx="14"/>
          </p:nvPr>
        </p:nvSpPr>
        <p:spPr/>
        <p:txBody>
          <a:bodyPr/>
          <a:lstStyle>
            <a:lvl1pPr>
              <a:defRPr/>
            </a:lvl1pPr>
          </a:lstStyle>
          <a:p>
            <a:pPr>
              <a:defRPr/>
            </a:pPr>
            <a:r>
              <a:rPr lang="en-US"/>
              <a:t>20XX</a:t>
            </a:r>
            <a:endParaRPr lang="en-US" dirty="0"/>
          </a:p>
        </p:txBody>
      </p:sp>
      <p:sp>
        <p:nvSpPr>
          <p:cNvPr id="8" name="Footer Placeholder 4">
            <a:extLst>
              <a:ext uri="{FF2B5EF4-FFF2-40B4-BE49-F238E27FC236}">
                <a16:creationId xmlns:a16="http://schemas.microsoft.com/office/drawing/2014/main" id="{BDCF50C3-39B9-9482-83AC-F1D00A91A29B}"/>
              </a:ext>
            </a:extLst>
          </p:cNvPr>
          <p:cNvSpPr>
            <a:spLocks noGrp="1"/>
          </p:cNvSpPr>
          <p:nvPr>
            <p:ph type="ftr" sz="quarter" idx="15"/>
          </p:nvPr>
        </p:nvSpPr>
        <p:spPr/>
        <p:txBody>
          <a:bodyPr/>
          <a:lstStyle>
            <a:lvl1pPr>
              <a:defRPr/>
            </a:lvl1pPr>
          </a:lstStyle>
          <a:p>
            <a:pPr>
              <a:defRPr/>
            </a:pPr>
            <a:r>
              <a:rPr lang="en-US"/>
              <a:t>Pitch Deck</a:t>
            </a:r>
            <a:endParaRPr lang="en-US" dirty="0"/>
          </a:p>
        </p:txBody>
      </p:sp>
      <p:sp>
        <p:nvSpPr>
          <p:cNvPr id="9" name="Slide Number Placeholder 5">
            <a:extLst>
              <a:ext uri="{FF2B5EF4-FFF2-40B4-BE49-F238E27FC236}">
                <a16:creationId xmlns:a16="http://schemas.microsoft.com/office/drawing/2014/main" id="{7EB662D0-986E-2B87-5F86-B48527FDE60E}"/>
              </a:ext>
            </a:extLst>
          </p:cNvPr>
          <p:cNvSpPr>
            <a:spLocks noGrp="1"/>
          </p:cNvSpPr>
          <p:nvPr>
            <p:ph type="sldNum" sz="quarter" idx="16"/>
          </p:nvPr>
        </p:nvSpPr>
        <p:spPr>
          <a:xfrm>
            <a:off x="531813" y="3244850"/>
            <a:ext cx="779462" cy="365125"/>
          </a:xfrm>
        </p:spPr>
        <p:txBody>
          <a:bodyPr/>
          <a:lstStyle>
            <a:lvl1pPr>
              <a:defRPr/>
            </a:lvl1pPr>
          </a:lstStyle>
          <a:p>
            <a:pPr>
              <a:defRPr/>
            </a:pPr>
            <a:fld id="{9FEA9FBA-7FBF-49EB-ACE5-0F8377F84996}" type="slidenum">
              <a:rPr lang="en-US"/>
              <a:pPr>
                <a:defRPr/>
              </a:pPr>
              <a:t>‹#›</a:t>
            </a:fld>
            <a:endParaRPr lang="en-US" dirty="0"/>
          </a:p>
        </p:txBody>
      </p:sp>
    </p:spTree>
    <p:extLst>
      <p:ext uri="{BB962C8B-B14F-4D97-AF65-F5344CB8AC3E}">
        <p14:creationId xmlns:p14="http://schemas.microsoft.com/office/powerpoint/2010/main" val="41434025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12E44B66-AE5D-2E85-2605-61F7A4A8F1BB}"/>
              </a:ext>
            </a:extLst>
          </p:cNvPr>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Date Placeholder 4">
            <a:extLst>
              <a:ext uri="{FF2B5EF4-FFF2-40B4-BE49-F238E27FC236}">
                <a16:creationId xmlns:a16="http://schemas.microsoft.com/office/drawing/2014/main" id="{0656B3C5-5546-9498-E062-1AD2E3A56801}"/>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6" name="Footer Placeholder 5">
            <a:extLst>
              <a:ext uri="{FF2B5EF4-FFF2-40B4-BE49-F238E27FC236}">
                <a16:creationId xmlns:a16="http://schemas.microsoft.com/office/drawing/2014/main" id="{D7FA3CB3-B374-1A5A-62AC-EF87AAF9E48E}"/>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7" name="Slide Number Placeholder 6">
            <a:extLst>
              <a:ext uri="{FF2B5EF4-FFF2-40B4-BE49-F238E27FC236}">
                <a16:creationId xmlns:a16="http://schemas.microsoft.com/office/drawing/2014/main" id="{0FAB32F2-DACD-4690-A3C9-FC498A094724}"/>
              </a:ext>
            </a:extLst>
          </p:cNvPr>
          <p:cNvSpPr>
            <a:spLocks noGrp="1"/>
          </p:cNvSpPr>
          <p:nvPr>
            <p:ph type="sldNum" sz="quarter" idx="12"/>
          </p:nvPr>
        </p:nvSpPr>
        <p:spPr>
          <a:xfrm>
            <a:off x="531813" y="4983163"/>
            <a:ext cx="779462" cy="365125"/>
          </a:xfrm>
        </p:spPr>
        <p:txBody>
          <a:bodyPr/>
          <a:lstStyle>
            <a:lvl1pPr>
              <a:defRPr/>
            </a:lvl1pPr>
          </a:lstStyle>
          <a:p>
            <a:pPr>
              <a:defRPr/>
            </a:pPr>
            <a:fld id="{8774858B-1B7B-48A9-8F53-A64D10FEE8CC}" type="slidenum">
              <a:rPr lang="en-US"/>
              <a:pPr>
                <a:defRPr/>
              </a:pPr>
              <a:t>‹#›</a:t>
            </a:fld>
            <a:endParaRPr lang="en-US" dirty="0"/>
          </a:p>
        </p:txBody>
      </p:sp>
    </p:spTree>
    <p:extLst>
      <p:ext uri="{BB962C8B-B14F-4D97-AF65-F5344CB8AC3E}">
        <p14:creationId xmlns:p14="http://schemas.microsoft.com/office/powerpoint/2010/main" val="421709864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43EF25F1-52D0-9EF4-C806-DD10F66BBE5E}"/>
              </a:ext>
            </a:extLst>
          </p:cNvPr>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TextBox 8">
            <a:extLst>
              <a:ext uri="{FF2B5EF4-FFF2-40B4-BE49-F238E27FC236}">
                <a16:creationId xmlns:a16="http://schemas.microsoft.com/office/drawing/2014/main" id="{A69D07EF-E59D-3362-9042-1A4BDB34C9FD}"/>
              </a:ext>
            </a:extLst>
          </p:cNvPr>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solidFill>
                  <a:schemeClr val="accent1"/>
                </a:solidFill>
                <a:latin typeface="Arial" panose="020B0604020202020204" pitchFamily="34" charset="0"/>
              </a:rPr>
              <a:t>“</a:t>
            </a:r>
          </a:p>
        </p:txBody>
      </p:sp>
      <p:sp>
        <p:nvSpPr>
          <p:cNvPr id="5" name="TextBox 35">
            <a:extLst>
              <a:ext uri="{FF2B5EF4-FFF2-40B4-BE49-F238E27FC236}">
                <a16:creationId xmlns:a16="http://schemas.microsoft.com/office/drawing/2014/main" id="{10EDBFD4-42A4-B6AD-D11C-2417C0028B92}"/>
              </a:ext>
            </a:extLst>
          </p:cNvPr>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en-US" sz="8000">
                <a:solidFill>
                  <a:schemeClr val="accent1"/>
                </a:solidFill>
                <a:latin typeface="Arial" panose="020B0604020202020204" pitchFamily="34" charset="0"/>
              </a:rPr>
              <a:t>”</a:t>
            </a: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673EBDF6-D4EF-AB42-0E44-B8664BD328F0}"/>
              </a:ext>
            </a:extLst>
          </p:cNvPr>
          <p:cNvSpPr>
            <a:spLocks noGrp="1"/>
          </p:cNvSpPr>
          <p:nvPr>
            <p:ph type="dt" sz="half" idx="14"/>
          </p:nvPr>
        </p:nvSpPr>
        <p:spPr/>
        <p:txBody>
          <a:bodyPr/>
          <a:lstStyle>
            <a:lvl1pPr>
              <a:defRPr/>
            </a:lvl1pPr>
          </a:lstStyle>
          <a:p>
            <a:pPr>
              <a:defRPr/>
            </a:pPr>
            <a:r>
              <a:rPr lang="en-US"/>
              <a:t>20XX</a:t>
            </a:r>
            <a:endParaRPr lang="en-US" dirty="0"/>
          </a:p>
        </p:txBody>
      </p:sp>
      <p:sp>
        <p:nvSpPr>
          <p:cNvPr id="7" name="Footer Placeholder 5">
            <a:extLst>
              <a:ext uri="{FF2B5EF4-FFF2-40B4-BE49-F238E27FC236}">
                <a16:creationId xmlns:a16="http://schemas.microsoft.com/office/drawing/2014/main" id="{1322BEFA-692F-52BE-B705-5E5FB6F6395A}"/>
              </a:ext>
            </a:extLst>
          </p:cNvPr>
          <p:cNvSpPr>
            <a:spLocks noGrp="1"/>
          </p:cNvSpPr>
          <p:nvPr>
            <p:ph type="ftr" sz="quarter" idx="15"/>
          </p:nvPr>
        </p:nvSpPr>
        <p:spPr/>
        <p:txBody>
          <a:bodyPr/>
          <a:lstStyle>
            <a:lvl1pPr>
              <a:defRPr/>
            </a:lvl1pPr>
          </a:lstStyle>
          <a:p>
            <a:pPr>
              <a:defRPr/>
            </a:pPr>
            <a:r>
              <a:rPr lang="en-US"/>
              <a:t>Pitch Deck</a:t>
            </a:r>
            <a:endParaRPr lang="en-US" dirty="0"/>
          </a:p>
        </p:txBody>
      </p:sp>
      <p:sp>
        <p:nvSpPr>
          <p:cNvPr id="8" name="Slide Number Placeholder 6">
            <a:extLst>
              <a:ext uri="{FF2B5EF4-FFF2-40B4-BE49-F238E27FC236}">
                <a16:creationId xmlns:a16="http://schemas.microsoft.com/office/drawing/2014/main" id="{09C68320-0466-E504-6111-01D54F492CED}"/>
              </a:ext>
            </a:extLst>
          </p:cNvPr>
          <p:cNvSpPr>
            <a:spLocks noGrp="1"/>
          </p:cNvSpPr>
          <p:nvPr>
            <p:ph type="sldNum" sz="quarter" idx="16"/>
          </p:nvPr>
        </p:nvSpPr>
        <p:spPr>
          <a:xfrm>
            <a:off x="531813" y="4983163"/>
            <a:ext cx="779462" cy="365125"/>
          </a:xfrm>
        </p:spPr>
        <p:txBody>
          <a:bodyPr/>
          <a:lstStyle>
            <a:lvl1pPr>
              <a:defRPr/>
            </a:lvl1pPr>
          </a:lstStyle>
          <a:p>
            <a:pPr>
              <a:defRPr/>
            </a:pPr>
            <a:fld id="{A6C666C9-9D98-49AB-A0E3-86912D230FB3}" type="slidenum">
              <a:rPr lang="en-US"/>
              <a:pPr>
                <a:defRPr/>
              </a:pPr>
              <a:t>‹#›</a:t>
            </a:fld>
            <a:endParaRPr lang="en-US" dirty="0"/>
          </a:p>
        </p:txBody>
      </p:sp>
    </p:spTree>
    <p:extLst>
      <p:ext uri="{BB962C8B-B14F-4D97-AF65-F5344CB8AC3E}">
        <p14:creationId xmlns:p14="http://schemas.microsoft.com/office/powerpoint/2010/main" val="136672469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FE5CEDF1-0AE4-9282-CD87-A35477B0EC43}"/>
              </a:ext>
            </a:extLst>
          </p:cNvPr>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Date Placeholder 4">
            <a:extLst>
              <a:ext uri="{FF2B5EF4-FFF2-40B4-BE49-F238E27FC236}">
                <a16:creationId xmlns:a16="http://schemas.microsoft.com/office/drawing/2014/main" id="{F8347D45-ECAF-C036-487D-9093A6D9E43E}"/>
              </a:ext>
            </a:extLst>
          </p:cNvPr>
          <p:cNvSpPr>
            <a:spLocks noGrp="1"/>
          </p:cNvSpPr>
          <p:nvPr>
            <p:ph type="dt" sz="half" idx="14"/>
          </p:nvPr>
        </p:nvSpPr>
        <p:spPr/>
        <p:txBody>
          <a:bodyPr/>
          <a:lstStyle>
            <a:lvl1pPr>
              <a:defRPr/>
            </a:lvl1pPr>
          </a:lstStyle>
          <a:p>
            <a:pPr>
              <a:defRPr/>
            </a:pPr>
            <a:r>
              <a:rPr lang="en-US"/>
              <a:t>20XX</a:t>
            </a:r>
            <a:endParaRPr lang="en-US" dirty="0"/>
          </a:p>
        </p:txBody>
      </p:sp>
      <p:sp>
        <p:nvSpPr>
          <p:cNvPr id="6" name="Footer Placeholder 5">
            <a:extLst>
              <a:ext uri="{FF2B5EF4-FFF2-40B4-BE49-F238E27FC236}">
                <a16:creationId xmlns:a16="http://schemas.microsoft.com/office/drawing/2014/main" id="{CBDCCA91-9D8C-6C01-70A3-783651EEB635}"/>
              </a:ext>
            </a:extLst>
          </p:cNvPr>
          <p:cNvSpPr>
            <a:spLocks noGrp="1"/>
          </p:cNvSpPr>
          <p:nvPr>
            <p:ph type="ftr" sz="quarter" idx="15"/>
          </p:nvPr>
        </p:nvSpPr>
        <p:spPr/>
        <p:txBody>
          <a:bodyPr/>
          <a:lstStyle>
            <a:lvl1pPr>
              <a:defRPr/>
            </a:lvl1pPr>
          </a:lstStyle>
          <a:p>
            <a:pPr>
              <a:defRPr/>
            </a:pPr>
            <a:r>
              <a:rPr lang="en-US"/>
              <a:t>Pitch Deck</a:t>
            </a:r>
            <a:endParaRPr lang="en-US" dirty="0"/>
          </a:p>
        </p:txBody>
      </p:sp>
      <p:sp>
        <p:nvSpPr>
          <p:cNvPr id="7" name="Slide Number Placeholder 6">
            <a:extLst>
              <a:ext uri="{FF2B5EF4-FFF2-40B4-BE49-F238E27FC236}">
                <a16:creationId xmlns:a16="http://schemas.microsoft.com/office/drawing/2014/main" id="{729147E4-525F-B55E-C2AD-05A02034387D}"/>
              </a:ext>
            </a:extLst>
          </p:cNvPr>
          <p:cNvSpPr>
            <a:spLocks noGrp="1"/>
          </p:cNvSpPr>
          <p:nvPr>
            <p:ph type="sldNum" sz="quarter" idx="16"/>
          </p:nvPr>
        </p:nvSpPr>
        <p:spPr>
          <a:xfrm>
            <a:off x="531813" y="4983163"/>
            <a:ext cx="779462" cy="365125"/>
          </a:xfrm>
        </p:spPr>
        <p:txBody>
          <a:bodyPr/>
          <a:lstStyle>
            <a:lvl1pPr>
              <a:defRPr/>
            </a:lvl1pPr>
          </a:lstStyle>
          <a:p>
            <a:pPr>
              <a:defRPr/>
            </a:pPr>
            <a:fld id="{7DAF2D55-5A1F-4779-B33D-94B464A44CA3}" type="slidenum">
              <a:rPr lang="en-US"/>
              <a:pPr>
                <a:defRPr/>
              </a:pPr>
              <a:t>‹#›</a:t>
            </a:fld>
            <a:endParaRPr lang="en-US" dirty="0"/>
          </a:p>
        </p:txBody>
      </p:sp>
    </p:spTree>
    <p:extLst>
      <p:ext uri="{BB962C8B-B14F-4D97-AF65-F5344CB8AC3E}">
        <p14:creationId xmlns:p14="http://schemas.microsoft.com/office/powerpoint/2010/main" val="355153880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65BB927-4C6E-1DF3-01A4-FEE1465404C7}"/>
              </a:ext>
            </a:extLst>
          </p:cNvPr>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5A71A7D-17C7-9064-801F-F835568505BD}"/>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6" name="Footer Placeholder 4">
            <a:extLst>
              <a:ext uri="{FF2B5EF4-FFF2-40B4-BE49-F238E27FC236}">
                <a16:creationId xmlns:a16="http://schemas.microsoft.com/office/drawing/2014/main" id="{6A6AEEFE-DB64-A524-21E0-714C8E5AEEBF}"/>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7" name="Slide Number Placeholder 5">
            <a:extLst>
              <a:ext uri="{FF2B5EF4-FFF2-40B4-BE49-F238E27FC236}">
                <a16:creationId xmlns:a16="http://schemas.microsoft.com/office/drawing/2014/main" id="{CE57EC2B-5EAA-6D2A-EE31-A1EDF3A9A575}"/>
              </a:ext>
            </a:extLst>
          </p:cNvPr>
          <p:cNvSpPr>
            <a:spLocks noGrp="1"/>
          </p:cNvSpPr>
          <p:nvPr>
            <p:ph type="sldNum" sz="quarter" idx="12"/>
          </p:nvPr>
        </p:nvSpPr>
        <p:spPr/>
        <p:txBody>
          <a:bodyPr/>
          <a:lstStyle>
            <a:lvl1pPr>
              <a:defRPr/>
            </a:lvl1pPr>
          </a:lstStyle>
          <a:p>
            <a:pPr>
              <a:defRPr/>
            </a:pPr>
            <a:fld id="{5C2C0AC8-F5C5-4963-9EE4-DD8E2C542AAA}" type="slidenum">
              <a:rPr lang="en-US"/>
              <a:pPr>
                <a:defRPr/>
              </a:pPr>
              <a:t>‹#›</a:t>
            </a:fld>
            <a:endParaRPr lang="en-US" dirty="0"/>
          </a:p>
        </p:txBody>
      </p:sp>
    </p:spTree>
    <p:extLst>
      <p:ext uri="{BB962C8B-B14F-4D97-AF65-F5344CB8AC3E}">
        <p14:creationId xmlns:p14="http://schemas.microsoft.com/office/powerpoint/2010/main" val="423229417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2E058CFA-0805-E4D8-D841-0A1F33189856}"/>
              </a:ext>
            </a:extLst>
          </p:cNvPr>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D1AD787-3D78-6136-AF7F-00894D82ECDB}"/>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6" name="Footer Placeholder 4">
            <a:extLst>
              <a:ext uri="{FF2B5EF4-FFF2-40B4-BE49-F238E27FC236}">
                <a16:creationId xmlns:a16="http://schemas.microsoft.com/office/drawing/2014/main" id="{27C35638-F6DE-23CE-B823-B69D8DE36198}"/>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7" name="Slide Number Placeholder 5">
            <a:extLst>
              <a:ext uri="{FF2B5EF4-FFF2-40B4-BE49-F238E27FC236}">
                <a16:creationId xmlns:a16="http://schemas.microsoft.com/office/drawing/2014/main" id="{38630987-9FFB-584A-1E7E-2BC64B534E69}"/>
              </a:ext>
            </a:extLst>
          </p:cNvPr>
          <p:cNvSpPr>
            <a:spLocks noGrp="1"/>
          </p:cNvSpPr>
          <p:nvPr>
            <p:ph type="sldNum" sz="quarter" idx="12"/>
          </p:nvPr>
        </p:nvSpPr>
        <p:spPr/>
        <p:txBody>
          <a:bodyPr/>
          <a:lstStyle>
            <a:lvl1pPr>
              <a:defRPr/>
            </a:lvl1pPr>
          </a:lstStyle>
          <a:p>
            <a:pPr>
              <a:defRPr/>
            </a:pPr>
            <a:fld id="{3CFCFD53-878F-48DE-8AA5-27E18E276A9B}" type="slidenum">
              <a:rPr lang="en-US"/>
              <a:pPr>
                <a:defRPr/>
              </a:pPr>
              <a:t>‹#›</a:t>
            </a:fld>
            <a:endParaRPr lang="en-US" dirty="0"/>
          </a:p>
        </p:txBody>
      </p:sp>
    </p:spTree>
    <p:extLst>
      <p:ext uri="{BB962C8B-B14F-4D97-AF65-F5344CB8AC3E}">
        <p14:creationId xmlns:p14="http://schemas.microsoft.com/office/powerpoint/2010/main" val="97614345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16" name="Text Placeholder 15"/>
          <p:cNvSpPr>
            <a:spLocks noGrp="1"/>
          </p:cNvSpPr>
          <p:nvPr>
            <p:ph type="body" sz="quarter" idx="13"/>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p:cNvSpPr>
            <a:spLocks noGrp="1"/>
          </p:cNvSpPr>
          <p:nvPr>
            <p:ph type="body" sz="quarter" idx="14"/>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p:cNvSpPr>
            <a:spLocks noGrp="1"/>
          </p:cNvSpPr>
          <p:nvPr>
            <p:ph type="body" sz="quarter" idx="15"/>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p:cNvSpPr>
            <a:spLocks noGrp="1"/>
          </p:cNvSpPr>
          <p:nvPr>
            <p:ph type="body" sz="quarter" idx="16"/>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p:cNvSpPr>
            <a:spLocks noGrp="1"/>
          </p:cNvSpPr>
          <p:nvPr>
            <p:ph type="body" sz="quarter" idx="17"/>
          </p:nvPr>
        </p:nvSpPr>
        <p:spPr>
          <a:xfrm>
            <a:off x="4401535" y="1594478"/>
            <a:ext cx="5539095" cy="1010842"/>
          </a:xfrm>
        </p:spPr>
        <p:txBody>
          <a:bodyPr>
            <a:normAutofit/>
          </a:bodyPr>
          <a:lstStyle>
            <a:lvl1pPr marL="0" indent="0" algn="l">
              <a:lnSpc>
                <a:spcPct val="100000"/>
              </a:lnSpc>
              <a:buNone/>
              <a:defRPr sz="1400" spc="50" baseline="0"/>
            </a:lvl1pPr>
          </a:lstStyle>
          <a:p>
            <a:pPr lvl="0"/>
            <a:r>
              <a:rPr lang="en-US"/>
              <a:t>Click to edit Master text styles</a:t>
            </a:r>
          </a:p>
        </p:txBody>
      </p:sp>
      <p:sp>
        <p:nvSpPr>
          <p:cNvPr id="35" name="Text Placeholder 15"/>
          <p:cNvSpPr>
            <a:spLocks noGrp="1"/>
          </p:cNvSpPr>
          <p:nvPr>
            <p:ph type="body" sz="quarter" idx="18"/>
          </p:nvPr>
        </p:nvSpPr>
        <p:spPr>
          <a:xfrm>
            <a:off x="4986028" y="2673328"/>
            <a:ext cx="5539095" cy="1010842"/>
          </a:xfrm>
        </p:spPr>
        <p:txBody>
          <a:bodyPr>
            <a:normAutofit/>
          </a:bodyPr>
          <a:lstStyle>
            <a:lvl1pPr marL="0" indent="0" algn="l">
              <a:lnSpc>
                <a:spcPct val="100000"/>
              </a:lnSpc>
              <a:buNone/>
              <a:defRPr sz="1400" spc="50" baseline="0"/>
            </a:lvl1pPr>
          </a:lstStyle>
          <a:p>
            <a:pPr lvl="0"/>
            <a:r>
              <a:rPr lang="en-US"/>
              <a:t>Click to edit Master text styles</a:t>
            </a:r>
          </a:p>
        </p:txBody>
      </p:sp>
      <p:sp>
        <p:nvSpPr>
          <p:cNvPr id="36" name="Text Placeholder 15"/>
          <p:cNvSpPr>
            <a:spLocks noGrp="1"/>
          </p:cNvSpPr>
          <p:nvPr>
            <p:ph type="body" sz="quarter" idx="19"/>
          </p:nvPr>
        </p:nvSpPr>
        <p:spPr>
          <a:xfrm>
            <a:off x="5576937" y="3755394"/>
            <a:ext cx="5539095" cy="1010842"/>
          </a:xfrm>
        </p:spPr>
        <p:txBody>
          <a:bodyPr>
            <a:normAutofit/>
          </a:bodyPr>
          <a:lstStyle>
            <a:lvl1pPr marL="0" indent="0" algn="l">
              <a:lnSpc>
                <a:spcPct val="100000"/>
              </a:lnSpc>
              <a:buNone/>
              <a:defRPr sz="1400" spc="50" baseline="0"/>
            </a:lvl1pPr>
          </a:lstStyle>
          <a:p>
            <a:pPr lvl="0"/>
            <a:r>
              <a:rPr lang="en-US"/>
              <a:t>Click to edit Master text styles</a:t>
            </a:r>
          </a:p>
        </p:txBody>
      </p:sp>
      <p:sp>
        <p:nvSpPr>
          <p:cNvPr id="37" name="Text Placeholder 15"/>
          <p:cNvSpPr>
            <a:spLocks noGrp="1"/>
          </p:cNvSpPr>
          <p:nvPr>
            <p:ph type="body" sz="quarter" idx="20"/>
          </p:nvPr>
        </p:nvSpPr>
        <p:spPr>
          <a:xfrm>
            <a:off x="6175279" y="4824430"/>
            <a:ext cx="5539095" cy="1010842"/>
          </a:xfrm>
        </p:spPr>
        <p:txBody>
          <a:bodyPr>
            <a:normAutofit/>
          </a:bodyPr>
          <a:lstStyle>
            <a:lvl1pPr marL="0" indent="0" algn="l">
              <a:lnSpc>
                <a:spcPct val="100000"/>
              </a:lnSpc>
              <a:buNone/>
              <a:defRPr sz="1400" spc="50" baseline="0"/>
            </a:lvl1pPr>
          </a:lstStyle>
          <a:p>
            <a:pPr lvl="0"/>
            <a:r>
              <a:rPr lang="en-US"/>
              <a:t>Click to edit Master text styles</a:t>
            </a:r>
          </a:p>
        </p:txBody>
      </p:sp>
      <p:sp>
        <p:nvSpPr>
          <p:cNvPr id="3" name="Date Placeholder 4">
            <a:extLst>
              <a:ext uri="{FF2B5EF4-FFF2-40B4-BE49-F238E27FC236}">
                <a16:creationId xmlns:a16="http://schemas.microsoft.com/office/drawing/2014/main" id="{BB7E0FFE-717B-B2C8-1070-1CC134382DD8}"/>
              </a:ext>
            </a:extLst>
          </p:cNvPr>
          <p:cNvSpPr>
            <a:spLocks noGrp="1"/>
          </p:cNvSpPr>
          <p:nvPr>
            <p:ph type="dt" sz="half" idx="21"/>
          </p:nvPr>
        </p:nvSpPr>
        <p:spPr/>
        <p:txBody>
          <a:bodyPr/>
          <a:lstStyle>
            <a:lvl1pPr>
              <a:defRPr sz="900" dirty="0">
                <a:solidFill>
                  <a:srgbClr val="898989"/>
                </a:solidFill>
              </a:defRPr>
            </a:lvl1pPr>
          </a:lstStyle>
          <a:p>
            <a:pPr>
              <a:defRPr/>
            </a:pPr>
            <a:r>
              <a:rPr lang="en-US"/>
              <a:t>20XX</a:t>
            </a:r>
          </a:p>
        </p:txBody>
      </p:sp>
      <p:sp>
        <p:nvSpPr>
          <p:cNvPr id="4" name="Footer Placeholder 5">
            <a:extLst>
              <a:ext uri="{FF2B5EF4-FFF2-40B4-BE49-F238E27FC236}">
                <a16:creationId xmlns:a16="http://schemas.microsoft.com/office/drawing/2014/main" id="{BC7ABF8A-DBBB-6080-D2C2-AE35AC2D5747}"/>
              </a:ext>
            </a:extLst>
          </p:cNvPr>
          <p:cNvSpPr>
            <a:spLocks noGrp="1"/>
          </p:cNvSpPr>
          <p:nvPr>
            <p:ph type="ftr" sz="quarter" idx="22"/>
          </p:nvPr>
        </p:nvSpPr>
        <p:spPr>
          <a:xfrm>
            <a:off x="6175375" y="6356350"/>
            <a:ext cx="1808163" cy="365125"/>
          </a:xfrm>
        </p:spPr>
        <p:txBody>
          <a:bodyPr/>
          <a:lstStyle>
            <a:lvl1pPr>
              <a:defRPr sz="900" dirty="0"/>
            </a:lvl1pPr>
          </a:lstStyle>
          <a:p>
            <a:pPr>
              <a:defRPr/>
            </a:pPr>
            <a:r>
              <a:rPr lang="en-US"/>
              <a:t>Pitch Deck</a:t>
            </a:r>
          </a:p>
        </p:txBody>
      </p:sp>
      <p:sp>
        <p:nvSpPr>
          <p:cNvPr id="5" name="Slide Number Placeholder 6">
            <a:extLst>
              <a:ext uri="{FF2B5EF4-FFF2-40B4-BE49-F238E27FC236}">
                <a16:creationId xmlns:a16="http://schemas.microsoft.com/office/drawing/2014/main" id="{0973EA70-D688-15F0-E537-7CCDE01D83BA}"/>
              </a:ext>
            </a:extLst>
          </p:cNvPr>
          <p:cNvSpPr>
            <a:spLocks noGrp="1"/>
          </p:cNvSpPr>
          <p:nvPr>
            <p:ph type="sldNum" sz="quarter" idx="23"/>
          </p:nvPr>
        </p:nvSpPr>
        <p:spPr>
          <a:xfrm>
            <a:off x="10810875" y="6356350"/>
            <a:ext cx="542925" cy="365125"/>
          </a:xfrm>
        </p:spPr>
        <p:txBody>
          <a:bodyPr/>
          <a:lstStyle>
            <a:lvl1pPr>
              <a:defRPr sz="900" smtClean="0"/>
            </a:lvl1pPr>
          </a:lstStyle>
          <a:p>
            <a:pPr>
              <a:defRPr/>
            </a:pPr>
            <a:fld id="{F9234614-3158-4549-AEFA-03B086158E73}" type="slidenum">
              <a:rPr lang="en-US"/>
              <a:pPr>
                <a:defRPr/>
              </a:pPr>
              <a:t>‹#›</a:t>
            </a:fld>
            <a:endParaRPr lang="en-US" dirty="0"/>
          </a:p>
        </p:txBody>
      </p:sp>
    </p:spTree>
    <p:extLst>
      <p:ext uri="{BB962C8B-B14F-4D97-AF65-F5344CB8AC3E}">
        <p14:creationId xmlns:p14="http://schemas.microsoft.com/office/powerpoint/2010/main" val="595048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Column">
    <p:bg>
      <p:bgPr>
        <a:solidFill>
          <a:schemeClr val="bg1"/>
        </a:solidFill>
        <a:effectLst/>
      </p:bgPr>
    </p:bg>
    <p:spTree>
      <p:nvGrpSpPr>
        <p:cNvPr id="1" name=""/>
        <p:cNvGrpSpPr/>
        <p:nvPr/>
      </p:nvGrpSpPr>
      <p:grpSpPr>
        <a:xfrm>
          <a:off x="0" y="0"/>
          <a:ext cx="0" cy="0"/>
          <a:chOff x="0" y="0"/>
          <a:chExt cx="0" cy="0"/>
        </a:xfrm>
      </p:grpSpPr>
      <p:pic>
        <p:nvPicPr>
          <p:cNvPr id="2" name="Graphic 7" descr="&quot;&quot;">
            <a:extLst>
              <a:ext uri="{FF2B5EF4-FFF2-40B4-BE49-F238E27FC236}">
                <a16:creationId xmlns:a16="http://schemas.microsoft.com/office/drawing/2014/main" id="{00CAF18A-EE37-2053-B6DA-F08C3EEF2299}"/>
              </a:ext>
            </a:extLst>
          </p:cNvPr>
          <p:cNvPicPr>
            <a:picLocks noChangeAspect="1"/>
          </p:cNvPicPr>
          <p:nvPr userDrawn="1"/>
        </p:nvPicPr>
        <p:blipFill rotWithShape="1">
          <a:blip r:embed="rId2"/>
          <a:srcRect l="39434" t="20278" b="22673"/>
          <a:stretch/>
        </p:blipFill>
        <p:spPr>
          <a:xfrm>
            <a:off x="-4763" y="0"/>
            <a:ext cx="4897438" cy="4386263"/>
          </a:xfrm>
          <a:prstGeom prst="rect">
            <a:avLst/>
          </a:prstGeom>
        </p:spPr>
      </p:pic>
      <p:sp>
        <p:nvSpPr>
          <p:cNvPr id="14" name="Title 1"/>
          <p:cNvSpPr>
            <a:spLocks noGrp="1"/>
          </p:cNvSpPr>
          <p:nvPr>
            <p:ph type="title"/>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p:cNvSpPr>
            <a:spLocks noGrp="1"/>
          </p:cNvSpPr>
          <p:nvPr>
            <p:ph type="body" sz="quarter" idx="13"/>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edit Master text styles</a:t>
            </a:r>
          </a:p>
        </p:txBody>
      </p:sp>
      <p:sp>
        <p:nvSpPr>
          <p:cNvPr id="17" name="Text Placeholder 18"/>
          <p:cNvSpPr>
            <a:spLocks noGrp="1"/>
          </p:cNvSpPr>
          <p:nvPr>
            <p:ph type="body" sz="quarter" idx="15"/>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edit Master text styles</a:t>
            </a:r>
          </a:p>
        </p:txBody>
      </p:sp>
      <p:sp>
        <p:nvSpPr>
          <p:cNvPr id="16" name="Text Placeholder 15"/>
          <p:cNvSpPr>
            <a:spLocks noGrp="1"/>
          </p:cNvSpPr>
          <p:nvPr>
            <p:ph type="body" sz="quarter" idx="23"/>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edit Master text styles</a:t>
            </a:r>
          </a:p>
        </p:txBody>
      </p:sp>
      <p:sp>
        <p:nvSpPr>
          <p:cNvPr id="18" name="Text Placeholder 18"/>
          <p:cNvSpPr>
            <a:spLocks noGrp="1"/>
          </p:cNvSpPr>
          <p:nvPr>
            <p:ph type="body" sz="quarter" idx="24"/>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edit Master text styles</a:t>
            </a:r>
          </a:p>
        </p:txBody>
      </p:sp>
      <p:sp>
        <p:nvSpPr>
          <p:cNvPr id="19" name="Text Placeholder 15"/>
          <p:cNvSpPr>
            <a:spLocks noGrp="1"/>
          </p:cNvSpPr>
          <p:nvPr>
            <p:ph type="body" sz="quarter" idx="25"/>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edit Master text styles</a:t>
            </a:r>
          </a:p>
        </p:txBody>
      </p:sp>
      <p:sp>
        <p:nvSpPr>
          <p:cNvPr id="20" name="Text Placeholder 18"/>
          <p:cNvSpPr>
            <a:spLocks noGrp="1"/>
          </p:cNvSpPr>
          <p:nvPr>
            <p:ph type="body" sz="quarter" idx="26"/>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edit Master text styles</a:t>
            </a:r>
          </a:p>
        </p:txBody>
      </p:sp>
      <p:sp>
        <p:nvSpPr>
          <p:cNvPr id="23" name="Text Placeholder 15"/>
          <p:cNvSpPr>
            <a:spLocks noGrp="1"/>
          </p:cNvSpPr>
          <p:nvPr>
            <p:ph type="body" sz="quarter" idx="27"/>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edit Master text styles</a:t>
            </a:r>
          </a:p>
        </p:txBody>
      </p:sp>
      <p:sp>
        <p:nvSpPr>
          <p:cNvPr id="24" name="Text Placeholder 18"/>
          <p:cNvSpPr>
            <a:spLocks noGrp="1"/>
          </p:cNvSpPr>
          <p:nvPr>
            <p:ph type="body" sz="quarter" idx="28"/>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edit Master text styles</a:t>
            </a:r>
          </a:p>
        </p:txBody>
      </p:sp>
      <p:sp>
        <p:nvSpPr>
          <p:cNvPr id="3" name="Date Placeholder 2">
            <a:extLst>
              <a:ext uri="{FF2B5EF4-FFF2-40B4-BE49-F238E27FC236}">
                <a16:creationId xmlns:a16="http://schemas.microsoft.com/office/drawing/2014/main" id="{D7F176CE-9177-96D8-CF1C-4A5AD4812953}"/>
              </a:ext>
            </a:extLst>
          </p:cNvPr>
          <p:cNvSpPr>
            <a:spLocks noGrp="1"/>
          </p:cNvSpPr>
          <p:nvPr>
            <p:ph type="dt" sz="half" idx="29"/>
          </p:nvPr>
        </p:nvSpPr>
        <p:spPr>
          <a:xfrm>
            <a:off x="5919788" y="6356350"/>
            <a:ext cx="947737" cy="365125"/>
          </a:xfrm>
        </p:spPr>
        <p:txBody>
          <a:bodyPr/>
          <a:lstStyle>
            <a:lvl1pPr>
              <a:defRPr sz="900" dirty="0"/>
            </a:lvl1pPr>
          </a:lstStyle>
          <a:p>
            <a:pPr>
              <a:defRPr/>
            </a:pPr>
            <a:r>
              <a:rPr lang="en-US"/>
              <a:t>20XX</a:t>
            </a:r>
          </a:p>
        </p:txBody>
      </p:sp>
      <p:sp>
        <p:nvSpPr>
          <p:cNvPr id="4" name="Footer Placeholder 3">
            <a:extLst>
              <a:ext uri="{FF2B5EF4-FFF2-40B4-BE49-F238E27FC236}">
                <a16:creationId xmlns:a16="http://schemas.microsoft.com/office/drawing/2014/main" id="{1492BD8F-56EA-A839-5840-774F7D9ED085}"/>
              </a:ext>
            </a:extLst>
          </p:cNvPr>
          <p:cNvSpPr>
            <a:spLocks noGrp="1"/>
          </p:cNvSpPr>
          <p:nvPr>
            <p:ph type="ftr" sz="quarter" idx="30"/>
          </p:nvPr>
        </p:nvSpPr>
        <p:spPr>
          <a:xfrm>
            <a:off x="7161213" y="6356350"/>
            <a:ext cx="3244850" cy="365125"/>
          </a:xfrm>
        </p:spPr>
        <p:txBody>
          <a:bodyPr/>
          <a:lstStyle>
            <a:lvl1pPr>
              <a:defRPr sz="900" dirty="0"/>
            </a:lvl1pPr>
          </a:lstStyle>
          <a:p>
            <a:pPr>
              <a:defRPr/>
            </a:pPr>
            <a:r>
              <a:rPr lang="en-US"/>
              <a:t>Pitch Deck</a:t>
            </a:r>
          </a:p>
        </p:txBody>
      </p:sp>
      <p:sp>
        <p:nvSpPr>
          <p:cNvPr id="5" name="Slide Number Placeholder 4">
            <a:extLst>
              <a:ext uri="{FF2B5EF4-FFF2-40B4-BE49-F238E27FC236}">
                <a16:creationId xmlns:a16="http://schemas.microsoft.com/office/drawing/2014/main" id="{79088387-49AC-79AB-15EE-2400DF30C535}"/>
              </a:ext>
            </a:extLst>
          </p:cNvPr>
          <p:cNvSpPr>
            <a:spLocks noGrp="1"/>
          </p:cNvSpPr>
          <p:nvPr>
            <p:ph type="sldNum" sz="quarter" idx="31"/>
          </p:nvPr>
        </p:nvSpPr>
        <p:spPr>
          <a:xfrm>
            <a:off x="10701338" y="6356350"/>
            <a:ext cx="652462" cy="365125"/>
          </a:xfrm>
        </p:spPr>
        <p:txBody>
          <a:bodyPr/>
          <a:lstStyle>
            <a:lvl1pPr>
              <a:defRPr sz="900" smtClean="0"/>
            </a:lvl1pPr>
          </a:lstStyle>
          <a:p>
            <a:pPr>
              <a:defRPr/>
            </a:pPr>
            <a:fld id="{59EDDD45-4E15-48B0-850F-D62549852D23}" type="slidenum">
              <a:rPr lang="en-US"/>
              <a:pPr>
                <a:defRPr/>
              </a:pPr>
              <a:t>‹#›</a:t>
            </a:fld>
            <a:endParaRPr lang="en-US" dirty="0"/>
          </a:p>
        </p:txBody>
      </p:sp>
    </p:spTree>
    <p:extLst>
      <p:ext uri="{BB962C8B-B14F-4D97-AF65-F5344CB8AC3E}">
        <p14:creationId xmlns:p14="http://schemas.microsoft.com/office/powerpoint/2010/main" val="21559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hre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p:cNvSpPr>
            <a:spLocks noGrp="1"/>
          </p:cNvSpPr>
          <p:nvPr>
            <p:ph type="body" idx="13"/>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C93943-7770-A48F-D6D2-869A9D174869}"/>
              </a:ext>
            </a:extLst>
          </p:cNvPr>
          <p:cNvSpPr>
            <a:spLocks noGrp="1"/>
          </p:cNvSpPr>
          <p:nvPr>
            <p:ph type="dt" sz="half" idx="15"/>
          </p:nvPr>
        </p:nvSpPr>
        <p:spPr/>
        <p:txBody>
          <a:bodyPr/>
          <a:lstStyle>
            <a:lvl1pPr>
              <a:defRPr sz="900" dirty="0"/>
            </a:lvl1pPr>
          </a:lstStyle>
          <a:p>
            <a:pPr>
              <a:defRPr/>
            </a:pPr>
            <a:r>
              <a:rPr lang="en-US"/>
              <a:t>20XX</a:t>
            </a:r>
          </a:p>
        </p:txBody>
      </p:sp>
      <p:sp>
        <p:nvSpPr>
          <p:cNvPr id="8" name="Footer Placeholder 7">
            <a:extLst>
              <a:ext uri="{FF2B5EF4-FFF2-40B4-BE49-F238E27FC236}">
                <a16:creationId xmlns:a16="http://schemas.microsoft.com/office/drawing/2014/main" id="{65516FBC-C79D-5561-73D3-4265CD06CA04}"/>
              </a:ext>
            </a:extLst>
          </p:cNvPr>
          <p:cNvSpPr>
            <a:spLocks noGrp="1"/>
          </p:cNvSpPr>
          <p:nvPr>
            <p:ph type="ftr" sz="quarter" idx="16"/>
          </p:nvPr>
        </p:nvSpPr>
        <p:spPr/>
        <p:txBody>
          <a:bodyPr/>
          <a:lstStyle>
            <a:lvl1pPr>
              <a:defRPr sz="900" dirty="0"/>
            </a:lvl1pPr>
          </a:lstStyle>
          <a:p>
            <a:pPr>
              <a:defRPr/>
            </a:pPr>
            <a:r>
              <a:rPr lang="en-US"/>
              <a:t>Pitch Deck</a:t>
            </a:r>
          </a:p>
        </p:txBody>
      </p:sp>
      <p:sp>
        <p:nvSpPr>
          <p:cNvPr id="9" name="Slide Number Placeholder 8">
            <a:extLst>
              <a:ext uri="{FF2B5EF4-FFF2-40B4-BE49-F238E27FC236}">
                <a16:creationId xmlns:a16="http://schemas.microsoft.com/office/drawing/2014/main" id="{9B6ADB85-623F-34F0-D131-006DC7C0722D}"/>
              </a:ext>
            </a:extLst>
          </p:cNvPr>
          <p:cNvSpPr>
            <a:spLocks noGrp="1"/>
          </p:cNvSpPr>
          <p:nvPr>
            <p:ph type="sldNum" sz="quarter" idx="17"/>
          </p:nvPr>
        </p:nvSpPr>
        <p:spPr/>
        <p:txBody>
          <a:bodyPr/>
          <a:lstStyle>
            <a:lvl1pPr>
              <a:defRPr sz="900" smtClean="0"/>
            </a:lvl1pPr>
          </a:lstStyle>
          <a:p>
            <a:pPr>
              <a:defRPr/>
            </a:pPr>
            <a:fld id="{94BF1A71-778E-4EAD-A180-AA1333B412B5}" type="slidenum">
              <a:rPr lang="en-US"/>
              <a:pPr>
                <a:defRPr/>
              </a:pPr>
              <a:t>‹#›</a:t>
            </a:fld>
            <a:endParaRPr lang="en-US" dirty="0"/>
          </a:p>
        </p:txBody>
      </p:sp>
    </p:spTree>
    <p:extLst>
      <p:ext uri="{BB962C8B-B14F-4D97-AF65-F5344CB8AC3E}">
        <p14:creationId xmlns:p14="http://schemas.microsoft.com/office/powerpoint/2010/main" val="14871995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FA7C6568-2349-EA10-0849-C83F220BA3B7}"/>
              </a:ext>
            </a:extLst>
          </p:cNvPr>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D06E049-2907-2C75-FB5E-7517343FD451}"/>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6" name="Footer Placeholder 4">
            <a:extLst>
              <a:ext uri="{FF2B5EF4-FFF2-40B4-BE49-F238E27FC236}">
                <a16:creationId xmlns:a16="http://schemas.microsoft.com/office/drawing/2014/main" id="{5ADB7D5D-5871-207E-6349-EAC3F1E08D13}"/>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7" name="Slide Number Placeholder 5">
            <a:extLst>
              <a:ext uri="{FF2B5EF4-FFF2-40B4-BE49-F238E27FC236}">
                <a16:creationId xmlns:a16="http://schemas.microsoft.com/office/drawing/2014/main" id="{89773666-35D2-50D1-523F-504FF7A5412D}"/>
              </a:ext>
            </a:extLst>
          </p:cNvPr>
          <p:cNvSpPr>
            <a:spLocks noGrp="1"/>
          </p:cNvSpPr>
          <p:nvPr>
            <p:ph type="sldNum" sz="quarter" idx="12"/>
          </p:nvPr>
        </p:nvSpPr>
        <p:spPr/>
        <p:txBody>
          <a:bodyPr/>
          <a:lstStyle>
            <a:lvl1pPr>
              <a:defRPr/>
            </a:lvl1pPr>
          </a:lstStyle>
          <a:p>
            <a:pPr>
              <a:defRPr/>
            </a:pPr>
            <a:fld id="{0618EC37-C4AF-43CF-A022-21CB3ACE0A1A}" type="slidenum">
              <a:rPr lang="en-US"/>
              <a:pPr>
                <a:defRPr/>
              </a:pPr>
              <a:t>‹#›</a:t>
            </a:fld>
            <a:endParaRPr lang="en-US" dirty="0"/>
          </a:p>
        </p:txBody>
      </p:sp>
    </p:spTree>
    <p:extLst>
      <p:ext uri="{BB962C8B-B14F-4D97-AF65-F5344CB8AC3E}">
        <p14:creationId xmlns:p14="http://schemas.microsoft.com/office/powerpoint/2010/main" val="96149505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pic>
        <p:nvPicPr>
          <p:cNvPr id="2" name="Graphic 7">
            <a:extLst>
              <a:ext uri="{FF2B5EF4-FFF2-40B4-BE49-F238E27FC236}">
                <a16:creationId xmlns:a16="http://schemas.microsoft.com/office/drawing/2014/main" id="{9B92071C-47B5-831B-A2F6-C5F2D0FE597D}"/>
              </a:ext>
              <a:ext uri="{C183D7F6-B498-43B3-948B-1728B52AA6E4}">
                <adec:decorative xmlns:adec="http://schemas.microsoft.com/office/drawing/2017/decorative" val="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41824" t="18301" b="23071"/>
          <a:stretch>
            <a:fillRect/>
          </a:stretch>
        </p:blipFill>
        <p:spPr bwMode="auto">
          <a:xfrm>
            <a:off x="0" y="0"/>
            <a:ext cx="5441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p:cNvSpPr>
            <a:spLocks noGrp="1"/>
          </p:cNvSpPr>
          <p:nvPr>
            <p:ph type="title"/>
          </p:nvPr>
        </p:nvSpPr>
        <p:spPr>
          <a:xfrm>
            <a:off x="5920169" y="1152771"/>
            <a:ext cx="5431971" cy="846301"/>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p:cNvSpPr>
            <a:spLocks noGrp="1"/>
          </p:cNvSpPr>
          <p:nvPr>
            <p:ph type="body" sz="quarter" idx="13"/>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edit Master text styles</a:t>
            </a:r>
          </a:p>
        </p:txBody>
      </p:sp>
      <p:sp>
        <p:nvSpPr>
          <p:cNvPr id="25" name="Text Placeholder 18"/>
          <p:cNvSpPr>
            <a:spLocks noGrp="1"/>
          </p:cNvSpPr>
          <p:nvPr>
            <p:ph type="body" sz="quarter" idx="15"/>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edit Master text styles</a:t>
            </a:r>
          </a:p>
        </p:txBody>
      </p:sp>
      <p:sp>
        <p:nvSpPr>
          <p:cNvPr id="26" name="Text Placeholder 15"/>
          <p:cNvSpPr>
            <a:spLocks noGrp="1"/>
          </p:cNvSpPr>
          <p:nvPr>
            <p:ph type="body" sz="quarter" idx="23"/>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edit Master text styles</a:t>
            </a:r>
          </a:p>
        </p:txBody>
      </p:sp>
      <p:sp>
        <p:nvSpPr>
          <p:cNvPr id="27" name="Text Placeholder 18"/>
          <p:cNvSpPr>
            <a:spLocks noGrp="1"/>
          </p:cNvSpPr>
          <p:nvPr>
            <p:ph type="body" sz="quarter" idx="24"/>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edit Master text styles</a:t>
            </a:r>
          </a:p>
        </p:txBody>
      </p:sp>
      <p:sp>
        <p:nvSpPr>
          <p:cNvPr id="28" name="Text Placeholder 15"/>
          <p:cNvSpPr>
            <a:spLocks noGrp="1"/>
          </p:cNvSpPr>
          <p:nvPr>
            <p:ph type="body" sz="quarter" idx="25"/>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edit Master text styles</a:t>
            </a:r>
          </a:p>
        </p:txBody>
      </p:sp>
      <p:sp>
        <p:nvSpPr>
          <p:cNvPr id="29" name="Text Placeholder 18"/>
          <p:cNvSpPr>
            <a:spLocks noGrp="1"/>
          </p:cNvSpPr>
          <p:nvPr>
            <p:ph type="body" sz="quarter" idx="26"/>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edit Master text styles</a:t>
            </a:r>
          </a:p>
        </p:txBody>
      </p:sp>
      <p:sp>
        <p:nvSpPr>
          <p:cNvPr id="3" name="Date Placeholder 6">
            <a:extLst>
              <a:ext uri="{FF2B5EF4-FFF2-40B4-BE49-F238E27FC236}">
                <a16:creationId xmlns:a16="http://schemas.microsoft.com/office/drawing/2014/main" id="{649DC4B0-91E0-8E1E-BA4A-DFCD61D94D49}"/>
              </a:ext>
            </a:extLst>
          </p:cNvPr>
          <p:cNvSpPr>
            <a:spLocks noGrp="1"/>
          </p:cNvSpPr>
          <p:nvPr>
            <p:ph type="dt" sz="half" idx="27"/>
          </p:nvPr>
        </p:nvSpPr>
        <p:spPr>
          <a:xfrm>
            <a:off x="838200" y="6356350"/>
            <a:ext cx="2743200" cy="365125"/>
          </a:xfrm>
        </p:spPr>
        <p:txBody>
          <a:bodyPr/>
          <a:lstStyle>
            <a:lvl1pPr>
              <a:defRPr sz="900" dirty="0"/>
            </a:lvl1pPr>
          </a:lstStyle>
          <a:p>
            <a:pPr>
              <a:defRPr/>
            </a:pPr>
            <a:r>
              <a:rPr lang="en-US"/>
              <a:t>20XX</a:t>
            </a:r>
          </a:p>
        </p:txBody>
      </p:sp>
      <p:sp>
        <p:nvSpPr>
          <p:cNvPr id="4" name="Footer Placeholder 7">
            <a:extLst>
              <a:ext uri="{FF2B5EF4-FFF2-40B4-BE49-F238E27FC236}">
                <a16:creationId xmlns:a16="http://schemas.microsoft.com/office/drawing/2014/main" id="{FF0457C5-C20C-A108-73AE-E309F3562832}"/>
              </a:ext>
            </a:extLst>
          </p:cNvPr>
          <p:cNvSpPr>
            <a:spLocks noGrp="1"/>
          </p:cNvSpPr>
          <p:nvPr>
            <p:ph type="ftr" sz="quarter" idx="28"/>
          </p:nvPr>
        </p:nvSpPr>
        <p:spPr>
          <a:xfrm>
            <a:off x="4038600" y="6356350"/>
            <a:ext cx="4114800" cy="365125"/>
          </a:xfrm>
        </p:spPr>
        <p:txBody>
          <a:bodyPr/>
          <a:lstStyle>
            <a:lvl1pPr>
              <a:defRPr sz="900" dirty="0"/>
            </a:lvl1pPr>
          </a:lstStyle>
          <a:p>
            <a:pPr>
              <a:defRPr/>
            </a:pPr>
            <a:r>
              <a:rPr lang="en-US"/>
              <a:t>Pitch Deck</a:t>
            </a:r>
          </a:p>
        </p:txBody>
      </p:sp>
      <p:sp>
        <p:nvSpPr>
          <p:cNvPr id="5" name="Slide Number Placeholder 8">
            <a:extLst>
              <a:ext uri="{FF2B5EF4-FFF2-40B4-BE49-F238E27FC236}">
                <a16:creationId xmlns:a16="http://schemas.microsoft.com/office/drawing/2014/main" id="{60E5C937-3B2C-30A1-5456-D7C98B607368}"/>
              </a:ext>
            </a:extLst>
          </p:cNvPr>
          <p:cNvSpPr>
            <a:spLocks noGrp="1"/>
          </p:cNvSpPr>
          <p:nvPr>
            <p:ph type="sldNum" sz="quarter" idx="29"/>
          </p:nvPr>
        </p:nvSpPr>
        <p:spPr>
          <a:xfrm>
            <a:off x="8610600" y="6356350"/>
            <a:ext cx="2743200" cy="365125"/>
          </a:xfrm>
        </p:spPr>
        <p:txBody>
          <a:bodyPr/>
          <a:lstStyle>
            <a:lvl1pPr>
              <a:defRPr sz="900" smtClean="0"/>
            </a:lvl1pPr>
          </a:lstStyle>
          <a:p>
            <a:pPr>
              <a:defRPr/>
            </a:pPr>
            <a:fld id="{F8F6391D-C7DA-4DD8-8D40-0E6A78BA42EE}" type="slidenum">
              <a:rPr lang="en-US"/>
              <a:pPr>
                <a:defRPr/>
              </a:pPr>
              <a:t>‹#›</a:t>
            </a:fld>
            <a:endParaRPr lang="en-US" dirty="0"/>
          </a:p>
        </p:txBody>
      </p:sp>
    </p:spTree>
    <p:extLst>
      <p:ext uri="{BB962C8B-B14F-4D97-AF65-F5344CB8AC3E}">
        <p14:creationId xmlns:p14="http://schemas.microsoft.com/office/powerpoint/2010/main" val="2532298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unding">
    <p:bg>
      <p:bgPr>
        <a:solidFill>
          <a:schemeClr val="bg1"/>
        </a:solidFill>
        <a:effectLst/>
      </p:bgPr>
    </p:bg>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330B5533-2CD0-17EA-FA1A-181C0A8D3CDD}"/>
              </a:ext>
            </a:extLst>
          </p:cNvPr>
          <p:cNvCxnSpPr>
            <a:cxnSpLocks/>
          </p:cNvCxnSpPr>
          <p:nvPr/>
        </p:nvCxnSpPr>
        <p:spPr>
          <a:xfrm flipH="1">
            <a:off x="0" y="0"/>
            <a:ext cx="1238250" cy="132873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descr="&quot;&quot;">
            <a:extLst>
              <a:ext uri="{FF2B5EF4-FFF2-40B4-BE49-F238E27FC236}">
                <a16:creationId xmlns:a16="http://schemas.microsoft.com/office/drawing/2014/main" id="{F0F4AA5C-9AA7-0549-932F-77E647A55BF8}"/>
              </a:ext>
            </a:extLst>
          </p:cNvPr>
          <p:cNvCxnSpPr>
            <a:cxnSpLocks/>
          </p:cNvCxnSpPr>
          <p:nvPr/>
        </p:nvCxnSpPr>
        <p:spPr>
          <a:xfrm flipH="1">
            <a:off x="0" y="0"/>
            <a:ext cx="3790950" cy="892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p:cNvSpPr>
            <a:spLocks noGrp="1"/>
          </p:cNvSpPr>
          <p:nvPr>
            <p:ph sz="quarter" idx="21"/>
          </p:nvPr>
        </p:nvSpPr>
        <p:spPr>
          <a:xfrm>
            <a:off x="1075447" y="2118642"/>
            <a:ext cx="1856232" cy="1664208"/>
          </a:xfrm>
        </p:spPr>
        <p:txBody>
          <a:bodyP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3" name="Text Placeholder 2"/>
          <p:cNvSpPr>
            <a:spLocks noGrp="1"/>
          </p:cNvSpPr>
          <p:nvPr>
            <p:ph type="body" idx="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Text Placeholder 2"/>
          <p:cNvSpPr>
            <a:spLocks noGrp="1"/>
          </p:cNvSpPr>
          <p:nvPr>
            <p:ph type="body" idx="17"/>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p:cNvSpPr>
            <a:spLocks noGrp="1"/>
          </p:cNvSpPr>
          <p:nvPr>
            <p:ph sz="quarter" idx="22"/>
          </p:nvPr>
        </p:nvSpPr>
        <p:spPr>
          <a:xfrm>
            <a:off x="3811391" y="2118642"/>
            <a:ext cx="1856232" cy="1664208"/>
          </a:xfrm>
        </p:spPr>
        <p:txBody>
          <a:bodyP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5" name="Text Placeholder 4"/>
          <p:cNvSpPr>
            <a:spLocks noGrp="1"/>
          </p:cNvSpPr>
          <p:nvPr>
            <p:ph type="body" sz="quarter" idx="3"/>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4"/>
          <p:cNvSpPr>
            <a:spLocks noGrp="1"/>
          </p:cNvSpPr>
          <p:nvPr>
            <p:ph type="body" sz="quarter" idx="18"/>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p:cNvSpPr>
            <a:spLocks noGrp="1"/>
          </p:cNvSpPr>
          <p:nvPr>
            <p:ph sz="quarter" idx="23"/>
          </p:nvPr>
        </p:nvSpPr>
        <p:spPr>
          <a:xfrm>
            <a:off x="6524377" y="2118642"/>
            <a:ext cx="1856232" cy="1664208"/>
          </a:xfrm>
        </p:spPr>
        <p:txBody>
          <a:bodyP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21" name="Text Placeholder 2"/>
          <p:cNvSpPr>
            <a:spLocks noGrp="1"/>
          </p:cNvSpPr>
          <p:nvPr>
            <p:ph type="body" idx="13"/>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2"/>
          <p:cNvSpPr>
            <a:spLocks noGrp="1"/>
          </p:cNvSpPr>
          <p:nvPr>
            <p:ph type="body" idx="19"/>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p:cNvSpPr>
            <a:spLocks noGrp="1"/>
          </p:cNvSpPr>
          <p:nvPr>
            <p:ph sz="quarter" idx="24"/>
          </p:nvPr>
        </p:nvSpPr>
        <p:spPr>
          <a:xfrm>
            <a:off x="9260321" y="2118642"/>
            <a:ext cx="1856232" cy="1664208"/>
          </a:xfrm>
        </p:spPr>
        <p:txBody>
          <a:bodyP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p:txBody>
      </p:sp>
      <p:sp>
        <p:nvSpPr>
          <p:cNvPr id="14" name="Text Placeholder 2"/>
          <p:cNvSpPr>
            <a:spLocks noGrp="1"/>
          </p:cNvSpPr>
          <p:nvPr>
            <p:ph type="body" idx="15"/>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2"/>
          <p:cNvSpPr>
            <a:spLocks noGrp="1"/>
          </p:cNvSpPr>
          <p:nvPr>
            <p:ph type="body" idx="20"/>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9" name="Date Placeholder 6">
            <a:extLst>
              <a:ext uri="{FF2B5EF4-FFF2-40B4-BE49-F238E27FC236}">
                <a16:creationId xmlns:a16="http://schemas.microsoft.com/office/drawing/2014/main" id="{E7C7B183-82E8-5EA4-FCA8-D204ADC4AC6D}"/>
              </a:ext>
            </a:extLst>
          </p:cNvPr>
          <p:cNvSpPr>
            <a:spLocks noGrp="1"/>
          </p:cNvSpPr>
          <p:nvPr>
            <p:ph type="dt" sz="half" idx="25"/>
          </p:nvPr>
        </p:nvSpPr>
        <p:spPr/>
        <p:txBody>
          <a:bodyPr/>
          <a:lstStyle>
            <a:lvl1pPr>
              <a:defRPr sz="900" dirty="0"/>
            </a:lvl1pPr>
          </a:lstStyle>
          <a:p>
            <a:pPr>
              <a:defRPr/>
            </a:pPr>
            <a:r>
              <a:rPr lang="en-US"/>
              <a:t>20XX</a:t>
            </a:r>
          </a:p>
        </p:txBody>
      </p:sp>
      <p:sp>
        <p:nvSpPr>
          <p:cNvPr id="10" name="Footer Placeholder 7">
            <a:extLst>
              <a:ext uri="{FF2B5EF4-FFF2-40B4-BE49-F238E27FC236}">
                <a16:creationId xmlns:a16="http://schemas.microsoft.com/office/drawing/2014/main" id="{59DDF4A0-6566-AA4E-5884-2ABB70571296}"/>
              </a:ext>
            </a:extLst>
          </p:cNvPr>
          <p:cNvSpPr>
            <a:spLocks noGrp="1"/>
          </p:cNvSpPr>
          <p:nvPr>
            <p:ph type="ftr" sz="quarter" idx="26"/>
          </p:nvPr>
        </p:nvSpPr>
        <p:spPr/>
        <p:txBody>
          <a:bodyPr/>
          <a:lstStyle>
            <a:lvl1pPr>
              <a:defRPr sz="900" dirty="0"/>
            </a:lvl1pPr>
          </a:lstStyle>
          <a:p>
            <a:pPr>
              <a:defRPr/>
            </a:pPr>
            <a:r>
              <a:rPr lang="en-US"/>
              <a:t>Pitch Deck</a:t>
            </a:r>
          </a:p>
        </p:txBody>
      </p:sp>
      <p:sp>
        <p:nvSpPr>
          <p:cNvPr id="12" name="Slide Number Placeholder 8">
            <a:extLst>
              <a:ext uri="{FF2B5EF4-FFF2-40B4-BE49-F238E27FC236}">
                <a16:creationId xmlns:a16="http://schemas.microsoft.com/office/drawing/2014/main" id="{E51062FB-BF0A-ACFB-D27B-49D9B3A29B84}"/>
              </a:ext>
            </a:extLst>
          </p:cNvPr>
          <p:cNvSpPr>
            <a:spLocks noGrp="1"/>
          </p:cNvSpPr>
          <p:nvPr>
            <p:ph type="sldNum" sz="quarter" idx="27"/>
          </p:nvPr>
        </p:nvSpPr>
        <p:spPr/>
        <p:txBody>
          <a:bodyPr/>
          <a:lstStyle>
            <a:lvl1pPr>
              <a:defRPr sz="900" smtClean="0"/>
            </a:lvl1pPr>
          </a:lstStyle>
          <a:p>
            <a:pPr>
              <a:defRPr/>
            </a:pPr>
            <a:fld id="{0EC8F726-A2DF-4528-95EB-06E0C16C2961}" type="slidenum">
              <a:rPr lang="en-US"/>
              <a:pPr>
                <a:defRPr/>
              </a:pPr>
              <a:t>‹#›</a:t>
            </a:fld>
            <a:endParaRPr lang="en-US" dirty="0"/>
          </a:p>
        </p:txBody>
      </p:sp>
    </p:spTree>
    <p:extLst>
      <p:ext uri="{BB962C8B-B14F-4D97-AF65-F5344CB8AC3E}">
        <p14:creationId xmlns:p14="http://schemas.microsoft.com/office/powerpoint/2010/main" val="335207143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D4ECA3D5-BBA0-B8EB-1DBF-3F33AC6C98AA}"/>
              </a:ext>
            </a:extLst>
          </p:cNvPr>
          <p:cNvSpPr>
            <a:spLocks/>
          </p:cNvSpPr>
          <p:nvPr/>
        </p:nvSpPr>
        <p:spPr bwMode="auto">
          <a:xfrm flipV="1">
            <a:off x="-4763" y="31781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7D3A7F7A-4875-8527-853F-A748A3D732DD}"/>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6" name="Footer Placeholder 4">
            <a:extLst>
              <a:ext uri="{FF2B5EF4-FFF2-40B4-BE49-F238E27FC236}">
                <a16:creationId xmlns:a16="http://schemas.microsoft.com/office/drawing/2014/main" id="{96C25754-4678-3322-23F3-9A641AC68E49}"/>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7" name="Slide Number Placeholder 5">
            <a:extLst>
              <a:ext uri="{FF2B5EF4-FFF2-40B4-BE49-F238E27FC236}">
                <a16:creationId xmlns:a16="http://schemas.microsoft.com/office/drawing/2014/main" id="{672959CC-40A2-3D61-8C15-F0B2B8DBD4DA}"/>
              </a:ext>
            </a:extLst>
          </p:cNvPr>
          <p:cNvSpPr>
            <a:spLocks noGrp="1"/>
          </p:cNvSpPr>
          <p:nvPr>
            <p:ph type="sldNum" sz="quarter" idx="12"/>
          </p:nvPr>
        </p:nvSpPr>
        <p:spPr>
          <a:xfrm>
            <a:off x="531813" y="3244850"/>
            <a:ext cx="779462" cy="365125"/>
          </a:xfrm>
        </p:spPr>
        <p:txBody>
          <a:bodyPr/>
          <a:lstStyle>
            <a:lvl1pPr>
              <a:defRPr/>
            </a:lvl1pPr>
          </a:lstStyle>
          <a:p>
            <a:pPr>
              <a:defRPr/>
            </a:pPr>
            <a:fld id="{E5B20484-0C6F-4B0D-BE4B-8953BC99B6C0}" type="slidenum">
              <a:rPr lang="en-US"/>
              <a:pPr>
                <a:defRPr/>
              </a:pPr>
              <a:t>‹#›</a:t>
            </a:fld>
            <a:endParaRPr lang="en-US" dirty="0"/>
          </a:p>
        </p:txBody>
      </p:sp>
    </p:spTree>
    <p:extLst>
      <p:ext uri="{BB962C8B-B14F-4D97-AF65-F5344CB8AC3E}">
        <p14:creationId xmlns:p14="http://schemas.microsoft.com/office/powerpoint/2010/main" val="115018711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5EF8B7F2-84CC-47DF-B063-43E5DAD4D24C}"/>
              </a:ext>
            </a:extLst>
          </p:cNvPr>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0656C3C-E231-99D5-7366-152FCD127D6B}"/>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6" name="Footer Placeholder 5">
            <a:extLst>
              <a:ext uri="{FF2B5EF4-FFF2-40B4-BE49-F238E27FC236}">
                <a16:creationId xmlns:a16="http://schemas.microsoft.com/office/drawing/2014/main" id="{31AD566E-CAE7-84F9-D18A-612925250255}"/>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7" name="Slide Number Placeholder 5">
            <a:extLst>
              <a:ext uri="{FF2B5EF4-FFF2-40B4-BE49-F238E27FC236}">
                <a16:creationId xmlns:a16="http://schemas.microsoft.com/office/drawing/2014/main" id="{8AA0F948-D510-4AF6-A69D-ABEEED724EA8}"/>
              </a:ext>
            </a:extLst>
          </p:cNvPr>
          <p:cNvSpPr>
            <a:spLocks noGrp="1"/>
          </p:cNvSpPr>
          <p:nvPr>
            <p:ph type="sldNum" sz="quarter" idx="12"/>
          </p:nvPr>
        </p:nvSpPr>
        <p:spPr/>
        <p:txBody>
          <a:bodyPr/>
          <a:lstStyle>
            <a:lvl1pPr>
              <a:defRPr/>
            </a:lvl1pPr>
          </a:lstStyle>
          <a:p>
            <a:pPr>
              <a:defRPr/>
            </a:pPr>
            <a:fld id="{7F5F4604-0FD2-4177-82EE-62BFD55F3A27}" type="slidenum">
              <a:rPr lang="en-US"/>
              <a:pPr>
                <a:defRPr/>
              </a:pPr>
              <a:t>‹#›</a:t>
            </a:fld>
            <a:endParaRPr lang="en-US" dirty="0"/>
          </a:p>
        </p:txBody>
      </p:sp>
    </p:spTree>
    <p:extLst>
      <p:ext uri="{BB962C8B-B14F-4D97-AF65-F5344CB8AC3E}">
        <p14:creationId xmlns:p14="http://schemas.microsoft.com/office/powerpoint/2010/main" val="136012921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FBA2C7FA-4F9E-2F0E-36AA-C12B8EA2A13C}"/>
              </a:ext>
            </a:extLst>
          </p:cNvPr>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FA4B102-E499-93C5-48F6-FC3DA764313A}"/>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8" name="Footer Placeholder 7">
            <a:extLst>
              <a:ext uri="{FF2B5EF4-FFF2-40B4-BE49-F238E27FC236}">
                <a16:creationId xmlns:a16="http://schemas.microsoft.com/office/drawing/2014/main" id="{393F3906-6385-D779-D39C-BC1D8CB7BA01}"/>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9" name="Slide Number Placeholder 5">
            <a:extLst>
              <a:ext uri="{FF2B5EF4-FFF2-40B4-BE49-F238E27FC236}">
                <a16:creationId xmlns:a16="http://schemas.microsoft.com/office/drawing/2014/main" id="{FF71FEC2-F22B-11D8-43D6-CD195D48EEBE}"/>
              </a:ext>
            </a:extLst>
          </p:cNvPr>
          <p:cNvSpPr>
            <a:spLocks noGrp="1"/>
          </p:cNvSpPr>
          <p:nvPr>
            <p:ph type="sldNum" sz="quarter" idx="12"/>
          </p:nvPr>
        </p:nvSpPr>
        <p:spPr/>
        <p:txBody>
          <a:bodyPr/>
          <a:lstStyle>
            <a:lvl1pPr>
              <a:defRPr/>
            </a:lvl1pPr>
          </a:lstStyle>
          <a:p>
            <a:pPr>
              <a:defRPr/>
            </a:pPr>
            <a:fld id="{F84D4BE7-A0BA-4593-9BF9-CB5600541BB6}" type="slidenum">
              <a:rPr lang="en-US"/>
              <a:pPr>
                <a:defRPr/>
              </a:pPr>
              <a:t>‹#›</a:t>
            </a:fld>
            <a:endParaRPr lang="en-US" dirty="0"/>
          </a:p>
        </p:txBody>
      </p:sp>
    </p:spTree>
    <p:extLst>
      <p:ext uri="{BB962C8B-B14F-4D97-AF65-F5344CB8AC3E}">
        <p14:creationId xmlns:p14="http://schemas.microsoft.com/office/powerpoint/2010/main" val="186353688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0B3BB50E-4324-D04E-4E2B-DC2214AF8709}"/>
              </a:ext>
            </a:extLst>
          </p:cNvPr>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A41394B9-3FA3-3FD7-DDF9-10F13325A015}"/>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5" name="Footer Placeholder 3">
            <a:extLst>
              <a:ext uri="{FF2B5EF4-FFF2-40B4-BE49-F238E27FC236}">
                <a16:creationId xmlns:a16="http://schemas.microsoft.com/office/drawing/2014/main" id="{88A21E0D-4FEA-9B7D-8645-6EBF26B4CCC4}"/>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6" name="Slide Number Placeholder 4">
            <a:extLst>
              <a:ext uri="{FF2B5EF4-FFF2-40B4-BE49-F238E27FC236}">
                <a16:creationId xmlns:a16="http://schemas.microsoft.com/office/drawing/2014/main" id="{43FB751E-FDF0-3DF0-74C7-8178612D0C8B}"/>
              </a:ext>
            </a:extLst>
          </p:cNvPr>
          <p:cNvSpPr>
            <a:spLocks noGrp="1"/>
          </p:cNvSpPr>
          <p:nvPr>
            <p:ph type="sldNum" sz="quarter" idx="12"/>
          </p:nvPr>
        </p:nvSpPr>
        <p:spPr/>
        <p:txBody>
          <a:bodyPr/>
          <a:lstStyle>
            <a:lvl1pPr>
              <a:defRPr/>
            </a:lvl1pPr>
          </a:lstStyle>
          <a:p>
            <a:pPr>
              <a:defRPr/>
            </a:pPr>
            <a:fld id="{D7DF7299-0DF0-42E5-8521-E7028BD9CAED}" type="slidenum">
              <a:rPr lang="en-US"/>
              <a:pPr>
                <a:defRPr/>
              </a:pPr>
              <a:t>‹#›</a:t>
            </a:fld>
            <a:endParaRPr lang="en-US" dirty="0"/>
          </a:p>
        </p:txBody>
      </p:sp>
    </p:spTree>
    <p:extLst>
      <p:ext uri="{BB962C8B-B14F-4D97-AF65-F5344CB8AC3E}">
        <p14:creationId xmlns:p14="http://schemas.microsoft.com/office/powerpoint/2010/main" val="237237481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80FDDAC7-02C3-E732-1D71-1A53894CEBDB}"/>
              </a:ext>
            </a:extLst>
          </p:cNvPr>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a:extLst>
              <a:ext uri="{FF2B5EF4-FFF2-40B4-BE49-F238E27FC236}">
                <a16:creationId xmlns:a16="http://schemas.microsoft.com/office/drawing/2014/main" id="{05BD174A-716C-80BB-568E-D0F1C9EFE40E}"/>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4" name="Footer Placeholder 2">
            <a:extLst>
              <a:ext uri="{FF2B5EF4-FFF2-40B4-BE49-F238E27FC236}">
                <a16:creationId xmlns:a16="http://schemas.microsoft.com/office/drawing/2014/main" id="{33040A5D-D1FA-8ED4-4A72-9A8BF0918A6E}"/>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5" name="Slide Number Placeholder 3">
            <a:extLst>
              <a:ext uri="{FF2B5EF4-FFF2-40B4-BE49-F238E27FC236}">
                <a16:creationId xmlns:a16="http://schemas.microsoft.com/office/drawing/2014/main" id="{B1065EC2-8FA6-F4E4-81B0-C7E323E7F1F8}"/>
              </a:ext>
            </a:extLst>
          </p:cNvPr>
          <p:cNvSpPr>
            <a:spLocks noGrp="1"/>
          </p:cNvSpPr>
          <p:nvPr>
            <p:ph type="sldNum" sz="quarter" idx="12"/>
          </p:nvPr>
        </p:nvSpPr>
        <p:spPr/>
        <p:txBody>
          <a:bodyPr/>
          <a:lstStyle>
            <a:lvl1pPr>
              <a:defRPr/>
            </a:lvl1pPr>
          </a:lstStyle>
          <a:p>
            <a:pPr>
              <a:defRPr/>
            </a:pPr>
            <a:fld id="{C13B9302-09C4-400E-B28B-1E42AF3BCB6B}" type="slidenum">
              <a:rPr lang="en-US"/>
              <a:pPr>
                <a:defRPr/>
              </a:pPr>
              <a:t>‹#›</a:t>
            </a:fld>
            <a:endParaRPr lang="en-US" dirty="0"/>
          </a:p>
        </p:txBody>
      </p:sp>
    </p:spTree>
    <p:extLst>
      <p:ext uri="{BB962C8B-B14F-4D97-AF65-F5344CB8AC3E}">
        <p14:creationId xmlns:p14="http://schemas.microsoft.com/office/powerpoint/2010/main" val="929936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394B7FB4-5DEF-07A2-9877-95DA2A2E0141}"/>
              </a:ext>
            </a:extLst>
          </p:cNvPr>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3DC9C299-204E-FCF7-EDD6-58DDD01E3F84}"/>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7" name="Footer Placeholder 5">
            <a:extLst>
              <a:ext uri="{FF2B5EF4-FFF2-40B4-BE49-F238E27FC236}">
                <a16:creationId xmlns:a16="http://schemas.microsoft.com/office/drawing/2014/main" id="{604FAACB-C95D-9992-7C7A-BA5FA4A2CB5C}"/>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8" name="Slide Number Placeholder 6">
            <a:extLst>
              <a:ext uri="{FF2B5EF4-FFF2-40B4-BE49-F238E27FC236}">
                <a16:creationId xmlns:a16="http://schemas.microsoft.com/office/drawing/2014/main" id="{C7329579-4BE7-81F9-370B-0336EF9071BD}"/>
              </a:ext>
            </a:extLst>
          </p:cNvPr>
          <p:cNvSpPr>
            <a:spLocks noGrp="1"/>
          </p:cNvSpPr>
          <p:nvPr>
            <p:ph type="sldNum" sz="quarter" idx="12"/>
          </p:nvPr>
        </p:nvSpPr>
        <p:spPr/>
        <p:txBody>
          <a:bodyPr/>
          <a:lstStyle>
            <a:lvl1pPr>
              <a:defRPr/>
            </a:lvl1pPr>
          </a:lstStyle>
          <a:p>
            <a:pPr>
              <a:defRPr/>
            </a:pPr>
            <a:fld id="{D7491557-12FE-482A-A3F3-6BC23A25AB12}" type="slidenum">
              <a:rPr lang="en-US"/>
              <a:pPr>
                <a:defRPr/>
              </a:pPr>
              <a:t>‹#›</a:t>
            </a:fld>
            <a:endParaRPr lang="en-US" dirty="0"/>
          </a:p>
        </p:txBody>
      </p:sp>
    </p:spTree>
    <p:extLst>
      <p:ext uri="{BB962C8B-B14F-4D97-AF65-F5344CB8AC3E}">
        <p14:creationId xmlns:p14="http://schemas.microsoft.com/office/powerpoint/2010/main" val="40210620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1F9AE76-5F2D-637C-FD41-9B9370BBEC14}"/>
              </a:ext>
            </a:extLst>
          </p:cNvPr>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39AED6C5-220D-4FEE-43D8-097C5E907589}"/>
              </a:ext>
            </a:extLst>
          </p:cNvPr>
          <p:cNvSpPr>
            <a:spLocks noGrp="1"/>
          </p:cNvSpPr>
          <p:nvPr>
            <p:ph type="dt" sz="half" idx="10"/>
          </p:nvPr>
        </p:nvSpPr>
        <p:spPr/>
        <p:txBody>
          <a:bodyPr/>
          <a:lstStyle>
            <a:lvl1pPr>
              <a:defRPr/>
            </a:lvl1pPr>
          </a:lstStyle>
          <a:p>
            <a:pPr>
              <a:defRPr/>
            </a:pPr>
            <a:r>
              <a:rPr lang="en-US"/>
              <a:t>20XX</a:t>
            </a:r>
            <a:endParaRPr lang="en-US" dirty="0"/>
          </a:p>
        </p:txBody>
      </p:sp>
      <p:sp>
        <p:nvSpPr>
          <p:cNvPr id="7" name="Footer Placeholder 5">
            <a:extLst>
              <a:ext uri="{FF2B5EF4-FFF2-40B4-BE49-F238E27FC236}">
                <a16:creationId xmlns:a16="http://schemas.microsoft.com/office/drawing/2014/main" id="{85236497-86D5-AA43-16C8-22EEE9C61D66}"/>
              </a:ext>
            </a:extLst>
          </p:cNvPr>
          <p:cNvSpPr>
            <a:spLocks noGrp="1"/>
          </p:cNvSpPr>
          <p:nvPr>
            <p:ph type="ftr" sz="quarter" idx="11"/>
          </p:nvPr>
        </p:nvSpPr>
        <p:spPr/>
        <p:txBody>
          <a:bodyPr/>
          <a:lstStyle>
            <a:lvl1pPr>
              <a:defRPr/>
            </a:lvl1pPr>
          </a:lstStyle>
          <a:p>
            <a:pPr>
              <a:defRPr/>
            </a:pPr>
            <a:r>
              <a:rPr lang="en-US"/>
              <a:t>Pitch Deck</a:t>
            </a:r>
            <a:endParaRPr lang="en-US" dirty="0"/>
          </a:p>
        </p:txBody>
      </p:sp>
      <p:sp>
        <p:nvSpPr>
          <p:cNvPr id="8" name="Slide Number Placeholder 6">
            <a:extLst>
              <a:ext uri="{FF2B5EF4-FFF2-40B4-BE49-F238E27FC236}">
                <a16:creationId xmlns:a16="http://schemas.microsoft.com/office/drawing/2014/main" id="{4420D95A-8E81-D85E-7ECB-F583DC5410ED}"/>
              </a:ext>
            </a:extLst>
          </p:cNvPr>
          <p:cNvSpPr>
            <a:spLocks noGrp="1"/>
          </p:cNvSpPr>
          <p:nvPr>
            <p:ph type="sldNum" sz="quarter" idx="12"/>
          </p:nvPr>
        </p:nvSpPr>
        <p:spPr>
          <a:xfrm>
            <a:off x="531813" y="4983163"/>
            <a:ext cx="779462" cy="365125"/>
          </a:xfrm>
        </p:spPr>
        <p:txBody>
          <a:bodyPr/>
          <a:lstStyle>
            <a:lvl1pPr>
              <a:defRPr/>
            </a:lvl1pPr>
          </a:lstStyle>
          <a:p>
            <a:pPr>
              <a:defRPr/>
            </a:pPr>
            <a:fld id="{79C801A8-01FA-441E-A6E1-D423D498E6AD}" type="slidenum">
              <a:rPr lang="en-US"/>
              <a:pPr>
                <a:defRPr/>
              </a:pPr>
              <a:t>‹#›</a:t>
            </a:fld>
            <a:endParaRPr lang="en-US" dirty="0"/>
          </a:p>
        </p:txBody>
      </p:sp>
    </p:spTree>
    <p:extLst>
      <p:ext uri="{BB962C8B-B14F-4D97-AF65-F5344CB8AC3E}">
        <p14:creationId xmlns:p14="http://schemas.microsoft.com/office/powerpoint/2010/main" val="88307840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3"/>
          <a:srcRect/>
          <a:stretch>
            <a:fillRect/>
          </a:stretch>
        </a:blipFill>
        <a:effectLst/>
      </p:bgPr>
    </p:bg>
    <p:spTree>
      <p:nvGrpSpPr>
        <p:cNvPr id="1" name=""/>
        <p:cNvGrpSpPr/>
        <p:nvPr/>
      </p:nvGrpSpPr>
      <p:grpSpPr>
        <a:xfrm>
          <a:off x="0" y="0"/>
          <a:ext cx="0" cy="0"/>
          <a:chOff x="0" y="0"/>
          <a:chExt cx="0" cy="0"/>
        </a:xfrm>
      </p:grpSpPr>
      <p:grpSp>
        <p:nvGrpSpPr>
          <p:cNvPr id="1026" name="Group 22">
            <a:extLst>
              <a:ext uri="{FF2B5EF4-FFF2-40B4-BE49-F238E27FC236}">
                <a16:creationId xmlns:a16="http://schemas.microsoft.com/office/drawing/2014/main" id="{392318CE-C765-947E-4478-713C5F39E272}"/>
              </a:ext>
            </a:extLst>
          </p:cNvPr>
          <p:cNvGrpSpPr>
            <a:grpSpLocks/>
          </p:cNvGrpSpPr>
          <p:nvPr/>
        </p:nvGrpSpPr>
        <p:grpSpPr bwMode="auto">
          <a:xfrm>
            <a:off x="0" y="228600"/>
            <a:ext cx="2851150" cy="6638925"/>
            <a:chOff x="2487613" y="285750"/>
            <a:chExt cx="2428875" cy="5654676"/>
          </a:xfrm>
        </p:grpSpPr>
        <p:sp>
          <p:nvSpPr>
            <p:cNvPr id="1046" name="Freeform 11">
              <a:extLst>
                <a:ext uri="{FF2B5EF4-FFF2-40B4-BE49-F238E27FC236}">
                  <a16:creationId xmlns:a16="http://schemas.microsoft.com/office/drawing/2014/main" id="{FDD71D2D-3EB4-C64A-B9B3-D1AB0C0B2323}"/>
                </a:ext>
              </a:extLst>
            </p:cNvPr>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E990A4C1-D961-5810-ADA7-7400FFF064EA}"/>
                </a:ext>
              </a:extLst>
            </p:cNvPr>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B974569F-2657-E1C8-AD66-7A8295A9CBA8}"/>
                </a:ext>
              </a:extLst>
            </p:cNvPr>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E45A4284-D386-E711-8EE9-293F2ADEB6FB}"/>
                </a:ext>
              </a:extLst>
            </p:cNvPr>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75768166-4A73-C1B3-8EEF-EB8886A1C308}"/>
                </a:ext>
              </a:extLst>
            </p:cNvPr>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BE380C78-6E81-0F3A-2028-AE8BC3D6E514}"/>
                </a:ext>
              </a:extLst>
            </p:cNvPr>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0E5AB2B4-D0F1-38B1-0754-08337D052F24}"/>
                </a:ext>
              </a:extLst>
            </p:cNvPr>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38A9B490-E722-458A-B826-E8D19784C0C9}"/>
                </a:ext>
              </a:extLst>
            </p:cNvPr>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A7FADD27-7897-2E06-E8D0-FC008F1A9FD4}"/>
                </a:ext>
              </a:extLst>
            </p:cNvPr>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B11F2856-622F-734B-15FA-BBB9DE5515E0}"/>
                </a:ext>
              </a:extLst>
            </p:cNvPr>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2F345BDF-61C8-3978-21B1-0EC30A7E447A}"/>
                </a:ext>
              </a:extLst>
            </p:cNvPr>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3CB64154-05E5-43C2-E482-32B3CB704D6E}"/>
                </a:ext>
              </a:extLst>
            </p:cNvPr>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9">
            <a:extLst>
              <a:ext uri="{FF2B5EF4-FFF2-40B4-BE49-F238E27FC236}">
                <a16:creationId xmlns:a16="http://schemas.microsoft.com/office/drawing/2014/main" id="{7703D88E-EFAA-D9D9-154D-39C0592C8E18}"/>
              </a:ext>
            </a:extLst>
          </p:cNvPr>
          <p:cNvGrpSpPr>
            <a:grpSpLocks/>
          </p:cNvGrpSpPr>
          <p:nvPr/>
        </p:nvGrpSpPr>
        <p:grpSpPr bwMode="auto">
          <a:xfrm>
            <a:off x="26988" y="0"/>
            <a:ext cx="2357437" cy="6853238"/>
            <a:chOff x="6627813" y="194833"/>
            <a:chExt cx="1952625" cy="5678918"/>
          </a:xfrm>
        </p:grpSpPr>
        <p:sp>
          <p:nvSpPr>
            <p:cNvPr id="1034" name="Freeform 27">
              <a:extLst>
                <a:ext uri="{FF2B5EF4-FFF2-40B4-BE49-F238E27FC236}">
                  <a16:creationId xmlns:a16="http://schemas.microsoft.com/office/drawing/2014/main" id="{09A82CE8-EC64-D23A-0840-3ADD7788ED9A}"/>
                </a:ext>
              </a:extLst>
            </p:cNvPr>
            <p:cNvSpPr>
              <a:spLocks/>
            </p:cNvSpPr>
            <p:nvPr/>
          </p:nvSpPr>
          <p:spPr bwMode="auto">
            <a:xfrm>
              <a:off x="6627813" y="194833"/>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30A7A981-F2B4-2857-5A16-FFBAA41BC76D}"/>
                </a:ext>
              </a:extLst>
            </p:cNvPr>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40770ACE-9024-D78B-BF8B-14AB1AC42D4E}"/>
                </a:ext>
              </a:extLst>
            </p:cNvPr>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3AF84684-BA2B-BBDC-3C53-2399FC27B4FE}"/>
                </a:ext>
              </a:extLst>
            </p:cNvPr>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B96A3871-F69D-07DA-FFB7-F6EEFC26A2A9}"/>
                </a:ext>
              </a:extLst>
            </p:cNvPr>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612A4120-1128-9448-4161-2467D72A4B14}"/>
                </a:ext>
              </a:extLst>
            </p:cNvPr>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2528CEF5-3CF9-B610-E57F-5144AC8C2D8B}"/>
                </a:ext>
              </a:extLst>
            </p:cNvPr>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6EF3FEBA-C51A-AE71-4A4E-AF6BD46043C7}"/>
                </a:ext>
              </a:extLst>
            </p:cNvPr>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8E67BBFA-6BC3-CD2D-1BB4-E7434F0820E7}"/>
                </a:ext>
              </a:extLst>
            </p:cNvPr>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9D0F8AD0-1303-1AF1-01AA-82304E6E2F2B}"/>
                </a:ext>
              </a:extLst>
            </p:cNvPr>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9592123B-2BBF-E24F-0D01-D4F4EB5DF5E1}"/>
                </a:ext>
              </a:extLst>
            </p:cNvPr>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390AFBEB-3D75-3FB4-B7DF-DA442E5332D5}"/>
                </a:ext>
              </a:extLst>
            </p:cNvPr>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Rectangle 6">
            <a:extLst>
              <a:ext uri="{FF2B5EF4-FFF2-40B4-BE49-F238E27FC236}">
                <a16:creationId xmlns:a16="http://schemas.microsoft.com/office/drawing/2014/main" id="{9FB3E1DA-93D3-A7CC-33BB-463B052D213A}"/>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A1054099-4E8E-CA87-0900-115F608FA1E6}"/>
              </a:ext>
            </a:extLst>
          </p:cNvPr>
          <p:cNvSpPr>
            <a:spLocks noGrp="1" noChangeArrowheads="1"/>
          </p:cNvSpPr>
          <p:nvPr>
            <p:ph type="title"/>
          </p:nvPr>
        </p:nvSpPr>
        <p:spPr bwMode="auto">
          <a:xfrm>
            <a:off x="2592388" y="623888"/>
            <a:ext cx="89122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5C425734-EA8D-F75F-3498-48B2FADCEB08}"/>
              </a:ext>
            </a:extLst>
          </p:cNvPr>
          <p:cNvSpPr>
            <a:spLocks noGrp="1" noChangeArrowheads="1"/>
          </p:cNvSpPr>
          <p:nvPr>
            <p:ph type="body" idx="1"/>
          </p:nvPr>
        </p:nvSpPr>
        <p:spPr bwMode="auto">
          <a:xfrm>
            <a:off x="2589213" y="2133600"/>
            <a:ext cx="8915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D32A666-3FF6-3BCE-F941-DEBA3FF235BA}"/>
              </a:ext>
            </a:extLst>
          </p:cNvPr>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r>
              <a:rPr lang="en-US"/>
              <a:t>20XX</a:t>
            </a:r>
            <a:endParaRPr lang="en-US" dirty="0"/>
          </a:p>
        </p:txBody>
      </p:sp>
      <p:sp>
        <p:nvSpPr>
          <p:cNvPr id="5" name="Footer Placeholder 4">
            <a:extLst>
              <a:ext uri="{FF2B5EF4-FFF2-40B4-BE49-F238E27FC236}">
                <a16:creationId xmlns:a16="http://schemas.microsoft.com/office/drawing/2014/main" id="{C2530164-BAF6-E34D-6CC2-C7F87B61CCFE}"/>
              </a:ext>
            </a:extLst>
          </p:cNvPr>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a:t>Pitch Deck</a:t>
            </a:r>
            <a:endParaRPr lang="en-US" dirty="0"/>
          </a:p>
        </p:txBody>
      </p:sp>
      <p:sp>
        <p:nvSpPr>
          <p:cNvPr id="6" name="Slide Number Placeholder 5">
            <a:extLst>
              <a:ext uri="{FF2B5EF4-FFF2-40B4-BE49-F238E27FC236}">
                <a16:creationId xmlns:a16="http://schemas.microsoft.com/office/drawing/2014/main" id="{CD4EF236-D61B-6669-9802-A17E321B2713}"/>
              </a:ext>
            </a:extLst>
          </p:cNvPr>
          <p:cNvSpPr>
            <a:spLocks noGrp="1"/>
          </p:cNvSpPr>
          <p:nvPr>
            <p:ph type="sldNum" sz="quarter" idx="4"/>
          </p:nvPr>
        </p:nvSpPr>
        <p:spPr bwMode="gray">
          <a:xfrm>
            <a:off x="531813" y="787400"/>
            <a:ext cx="779462" cy="365125"/>
          </a:xfrm>
          <a:prstGeom prst="rect">
            <a:avLst/>
          </a:prstGeom>
        </p:spPr>
        <p:txBody>
          <a:bodyPr vert="horz" lIns="91440" tIns="45720" rIns="91440" bIns="45720" rtlCol="0" anchor="ctr"/>
          <a:lstStyle>
            <a:lvl1pPr algn="r" eaLnBrk="1" fontAlgn="auto" hangingPunct="1">
              <a:spcBef>
                <a:spcPts val="0"/>
              </a:spcBef>
              <a:spcAft>
                <a:spcPts val="0"/>
              </a:spcAft>
              <a:defRPr sz="2000" smtClean="0">
                <a:solidFill>
                  <a:srgbClr val="FEFFFF"/>
                </a:solidFill>
                <a:latin typeface="+mn-lt"/>
              </a:defRPr>
            </a:lvl1pPr>
          </a:lstStyle>
          <a:p>
            <a:pPr>
              <a:defRPr/>
            </a:pPr>
            <a:fld id="{32D08996-CD66-4AC8-BBB5-358ABFCDFC7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2" r:id="rId18"/>
    <p:sldLayoutId id="2147483785" r:id="rId19"/>
    <p:sldLayoutId id="2147483788" r:id="rId20"/>
    <p:sldLayoutId id="2147483794" r:id="rId21"/>
  </p:sldLayoutIdLst>
  <p:hf hdr="0"/>
  <p:txStyles>
    <p:title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anose="020B0502020202020204" pitchFamily="34" charset="0"/>
        </a:defRPr>
      </a:lvl2pPr>
      <a:lvl3pPr algn="l" defTabSz="457200" rtl="0" fontAlgn="base">
        <a:spcBef>
          <a:spcPct val="0"/>
        </a:spcBef>
        <a:spcAft>
          <a:spcPct val="0"/>
        </a:spcAft>
        <a:defRPr sz="3600">
          <a:solidFill>
            <a:srgbClr val="262626"/>
          </a:solidFill>
          <a:latin typeface="Century Gothic" panose="020B0502020202020204" pitchFamily="34" charset="0"/>
        </a:defRPr>
      </a:lvl3pPr>
      <a:lvl4pPr algn="l" defTabSz="457200" rtl="0" fontAlgn="base">
        <a:spcBef>
          <a:spcPct val="0"/>
        </a:spcBef>
        <a:spcAft>
          <a:spcPct val="0"/>
        </a:spcAft>
        <a:defRPr sz="3600">
          <a:solidFill>
            <a:srgbClr val="262626"/>
          </a:solidFill>
          <a:latin typeface="Century Gothic" panose="020B0502020202020204" pitchFamily="34" charset="0"/>
        </a:defRPr>
      </a:lvl4pPr>
      <a:lvl5pPr algn="l" defTabSz="457200" rtl="0" fontAlgn="base">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857" name="Rectangle 35856">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844" name="Picture 35843" descr="Graph on document with pen">
            <a:extLst>
              <a:ext uri="{FF2B5EF4-FFF2-40B4-BE49-F238E27FC236}">
                <a16:creationId xmlns:a16="http://schemas.microsoft.com/office/drawing/2014/main" id="{4C1AA238-2B00-1124-02A9-A07A7ACC629F}"/>
              </a:ext>
            </a:extLst>
          </p:cNvPr>
          <p:cNvPicPr>
            <a:picLocks noChangeAspect="1"/>
          </p:cNvPicPr>
          <p:nvPr/>
        </p:nvPicPr>
        <p:blipFill rotWithShape="1">
          <a:blip r:embed="rId2">
            <a:duotone>
              <a:schemeClr val="bg2">
                <a:shade val="45000"/>
                <a:satMod val="135000"/>
              </a:schemeClr>
              <a:prstClr val="white"/>
            </a:duotone>
            <a:alphaModFix amt="40000"/>
          </a:blip>
          <a:srcRect t="1415" b="14315"/>
          <a:stretch/>
        </p:blipFill>
        <p:spPr>
          <a:xfrm>
            <a:off x="20" y="10"/>
            <a:ext cx="12191980" cy="6857990"/>
          </a:xfrm>
          <a:prstGeom prst="rect">
            <a:avLst/>
          </a:prstGeom>
        </p:spPr>
      </p:pic>
      <p:sp>
        <p:nvSpPr>
          <p:cNvPr id="35842" name="Title 1">
            <a:extLst>
              <a:ext uri="{FF2B5EF4-FFF2-40B4-BE49-F238E27FC236}">
                <a16:creationId xmlns:a16="http://schemas.microsoft.com/office/drawing/2014/main" id="{693D5ECC-5FB6-3955-75D5-69ED3B3DFED0}"/>
              </a:ext>
            </a:extLst>
          </p:cNvPr>
          <p:cNvSpPr>
            <a:spLocks noGrp="1" noChangeArrowheads="1"/>
          </p:cNvSpPr>
          <p:nvPr>
            <p:ph type="ctrTitle"/>
          </p:nvPr>
        </p:nvSpPr>
        <p:spPr>
          <a:xfrm>
            <a:off x="2589213" y="2514600"/>
            <a:ext cx="8915400" cy="2262188"/>
          </a:xfrm>
        </p:spPr>
        <p:txBody>
          <a:bodyPr>
            <a:normAutofit/>
          </a:bodyPr>
          <a:lstStyle/>
          <a:p>
            <a:r>
              <a:rPr lang="en-US" altLang="en-US"/>
              <a:t>Sales Analysis</a:t>
            </a:r>
          </a:p>
        </p:txBody>
      </p:sp>
      <p:sp>
        <p:nvSpPr>
          <p:cNvPr id="3" name="Subtitle 2">
            <a:extLst>
              <a:ext uri="{FF2B5EF4-FFF2-40B4-BE49-F238E27FC236}">
                <a16:creationId xmlns:a16="http://schemas.microsoft.com/office/drawing/2014/main" id="{FE8704D0-07C7-0153-9DED-DE6EDA696CA5}"/>
              </a:ext>
            </a:extLst>
          </p:cNvPr>
          <p:cNvSpPr>
            <a:spLocks noGrp="1"/>
          </p:cNvSpPr>
          <p:nvPr>
            <p:ph type="subTitle" idx="1"/>
          </p:nvPr>
        </p:nvSpPr>
        <p:spPr>
          <a:xfrm>
            <a:off x="2589213" y="4776788"/>
            <a:ext cx="8915400" cy="1127125"/>
          </a:xfrm>
        </p:spPr>
        <p:txBody>
          <a:bodyPr rtlCol="0">
            <a:normAutofit/>
          </a:bodyPr>
          <a:lstStyle/>
          <a:p>
            <a:pPr fontAlgn="auto">
              <a:spcAft>
                <a:spcPts val="0"/>
              </a:spcAft>
              <a:buFont typeface="Wingdings 3" charset="2"/>
              <a:buNone/>
              <a:defRPr/>
            </a:pPr>
            <a:r>
              <a:rPr lang="en-US" dirty="0"/>
              <a:t>Feven Legesse Mammo</a:t>
            </a:r>
          </a:p>
        </p:txBody>
      </p:sp>
      <p:grpSp>
        <p:nvGrpSpPr>
          <p:cNvPr id="35859" name="Group 35858">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5860"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5861"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5862"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5863"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5864"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5865"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5866"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5867"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5868"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869"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5870"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5871"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5873" name="Rectangle 3587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87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5842"/>
                                        </p:tgtEl>
                                        <p:attrNameLst>
                                          <p:attrName>style.visibility</p:attrName>
                                        </p:attrNameLst>
                                      </p:cBhvr>
                                      <p:to>
                                        <p:strVal val="visible"/>
                                      </p:to>
                                    </p:set>
                                    <p:animEffect transition="in" filter="fade">
                                      <p:cBhvr>
                                        <p:cTn id="7" dur="400"/>
                                        <p:tgtEl>
                                          <p:spTgt spid="3584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BC14F9D-6F09-E279-5619-88AC3E318BAA}"/>
              </a:ext>
            </a:extLst>
          </p:cNvPr>
          <p:cNvSpPr>
            <a:spLocks noGrp="1" noChangeArrowheads="1"/>
          </p:cNvSpPr>
          <p:nvPr>
            <p:ph type="title"/>
          </p:nvPr>
        </p:nvSpPr>
        <p:spPr>
          <a:xfrm>
            <a:off x="2589213" y="2361491"/>
            <a:ext cx="8915400" cy="935146"/>
          </a:xfrm>
        </p:spPr>
        <p:txBody>
          <a:bodyPr/>
          <a:lstStyle/>
          <a:p>
            <a:r>
              <a:rPr lang="en-US" altLang="en-US" dirty="0"/>
              <a:t>SUMMARY</a:t>
            </a:r>
          </a:p>
        </p:txBody>
      </p:sp>
      <p:sp>
        <p:nvSpPr>
          <p:cNvPr id="3" name="Content Placeholder 2">
            <a:extLst>
              <a:ext uri="{FF2B5EF4-FFF2-40B4-BE49-F238E27FC236}">
                <a16:creationId xmlns:a16="http://schemas.microsoft.com/office/drawing/2014/main" id="{B5CF2B0F-6B98-AAC6-0F53-5E00C303FF25}"/>
              </a:ext>
            </a:extLst>
          </p:cNvPr>
          <p:cNvSpPr>
            <a:spLocks noGrp="1"/>
          </p:cNvSpPr>
          <p:nvPr>
            <p:ph type="body" idx="1"/>
          </p:nvPr>
        </p:nvSpPr>
        <p:spPr>
          <a:xfrm>
            <a:off x="2589213" y="3053918"/>
            <a:ext cx="8915400" cy="3178206"/>
          </a:xfrm>
        </p:spPr>
        <p:txBody>
          <a:bodyPr rtlCol="0" anchor="b">
            <a:normAutofit fontScale="32500" lnSpcReduction="20000"/>
          </a:bodyPr>
          <a:lstStyle/>
          <a:p>
            <a:pPr fontAlgn="auto">
              <a:lnSpc>
                <a:spcPct val="170000"/>
              </a:lnSpc>
              <a:spcAft>
                <a:spcPts val="0"/>
              </a:spcAft>
              <a:buFont typeface="Wingdings 3" charset="2"/>
              <a:buNone/>
              <a:defRPr/>
            </a:pPr>
            <a:r>
              <a:rPr lang="en-US" sz="5000" dirty="0"/>
              <a:t>Analysis: </a:t>
            </a:r>
            <a:r>
              <a:rPr lang="en-US" sz="3700" dirty="0"/>
              <a:t>Even though sales shows fluctuations; are declining starting November 2018 and comparatively to previous year. </a:t>
            </a:r>
          </a:p>
          <a:p>
            <a:pPr fontAlgn="auto">
              <a:lnSpc>
                <a:spcPct val="170000"/>
              </a:lnSpc>
              <a:spcAft>
                <a:spcPts val="0"/>
              </a:spcAft>
              <a:buFont typeface="Wingdings 3" charset="2"/>
              <a:buNone/>
              <a:defRPr/>
            </a:pPr>
            <a:r>
              <a:rPr lang="en-US" sz="5000" dirty="0"/>
              <a:t>Insight: </a:t>
            </a:r>
            <a:r>
              <a:rPr lang="en-US" sz="3700" dirty="0"/>
              <a:t>Northern region takes highest proportion in terms of revenue contribution fallowed by central region. </a:t>
            </a:r>
            <a:r>
              <a:rPr lang="en-GB" sz="3700" dirty="0"/>
              <a:t>In case of customers; Electrical sara store on top  by approximately 42 % then other four  followers which shows not a much of a difference between them, that means within the range of 5 % to 4.5%. </a:t>
            </a:r>
            <a:r>
              <a:rPr lang="en-US" sz="3700" dirty="0"/>
              <a:t>Additionally, Delhi NCR, Mumbai and Ahmedabad are the three most significant revenue contributor markets and Delhi NCR covers around 53%.</a:t>
            </a:r>
          </a:p>
          <a:p>
            <a:pPr fontAlgn="auto">
              <a:lnSpc>
                <a:spcPct val="170000"/>
              </a:lnSpc>
              <a:spcAft>
                <a:spcPts val="0"/>
              </a:spcAft>
              <a:buFont typeface="Wingdings 3" charset="2"/>
              <a:buNone/>
              <a:defRPr/>
            </a:pPr>
            <a:r>
              <a:rPr lang="en-US" sz="5000" dirty="0"/>
              <a:t>Next step</a:t>
            </a:r>
            <a:r>
              <a:rPr lang="en-US" sz="3300" dirty="0"/>
              <a:t>: </a:t>
            </a:r>
            <a:r>
              <a:rPr lang="en-US" sz="3700" dirty="0"/>
              <a:t>This analysis is insightful, and we recommend to proceed with profit analysis so that  to make more optimized business decision. Off course, we are here to help you in that case too. </a:t>
            </a:r>
          </a:p>
        </p:txBody>
      </p:sp>
      <p:sp>
        <p:nvSpPr>
          <p:cNvPr id="4" name="Date Placeholder 3">
            <a:extLst>
              <a:ext uri="{FF2B5EF4-FFF2-40B4-BE49-F238E27FC236}">
                <a16:creationId xmlns:a16="http://schemas.microsoft.com/office/drawing/2014/main" id="{D4E1A68A-2B33-A1B2-65E5-220E9568CCE1}"/>
              </a:ext>
            </a:extLst>
          </p:cNvPr>
          <p:cNvSpPr>
            <a:spLocks noGrp="1"/>
          </p:cNvSpPr>
          <p:nvPr>
            <p:ph type="dt" sz="quarter" idx="10"/>
          </p:nvPr>
        </p:nvSpPr>
        <p:spPr>
          <a:xfrm>
            <a:off x="10358438" y="6289806"/>
            <a:ext cx="1146175" cy="369888"/>
          </a:xfrm>
        </p:spPr>
        <p:txBody>
          <a:bodyPr/>
          <a:lstStyle/>
          <a:p>
            <a:pPr>
              <a:defRPr/>
            </a:pPr>
            <a:r>
              <a:rPr lang="en-US" dirty="0"/>
              <a:t>2024</a:t>
            </a:r>
          </a:p>
        </p:txBody>
      </p:sp>
      <p:sp>
        <p:nvSpPr>
          <p:cNvPr id="5" name="Footer Placeholder 4">
            <a:extLst>
              <a:ext uri="{FF2B5EF4-FFF2-40B4-BE49-F238E27FC236}">
                <a16:creationId xmlns:a16="http://schemas.microsoft.com/office/drawing/2014/main" id="{A7000061-CD61-DD00-5E24-B20654D2B447}"/>
              </a:ext>
            </a:extLst>
          </p:cNvPr>
          <p:cNvSpPr>
            <a:spLocks noGrp="1"/>
          </p:cNvSpPr>
          <p:nvPr>
            <p:ph type="ftr" sz="quarter" idx="11"/>
          </p:nvPr>
        </p:nvSpPr>
        <p:spPr>
          <a:xfrm>
            <a:off x="2586038" y="6294569"/>
            <a:ext cx="7620000" cy="365125"/>
          </a:xfrm>
        </p:spPr>
        <p:txBody>
          <a:bodyPr/>
          <a:lstStyle/>
          <a:p>
            <a:pPr>
              <a:defRPr/>
            </a:pPr>
            <a:r>
              <a:rPr lang="en-US" dirty="0"/>
              <a:t>Sales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0C5393F-D8E7-4E19-15D3-3362D290CD2C}"/>
              </a:ext>
            </a:extLst>
          </p:cNvPr>
          <p:cNvSpPr>
            <a:spLocks noGrp="1" noChangeArrowheads="1"/>
          </p:cNvSpPr>
          <p:nvPr>
            <p:ph type="ctrTitle"/>
          </p:nvPr>
        </p:nvSpPr>
        <p:spPr>
          <a:xfrm>
            <a:off x="2589213" y="2514600"/>
            <a:ext cx="8915400" cy="2262188"/>
          </a:xfrm>
        </p:spPr>
        <p:txBody>
          <a:bodyPr/>
          <a:lstStyle/>
          <a:p>
            <a:r>
              <a:rPr lang="en-US" altLang="en-US" dirty="0"/>
              <a:t>THANK YOU</a:t>
            </a:r>
            <a:br>
              <a:rPr lang="en-US" altLang="en-US" dirty="0"/>
            </a:br>
            <a:r>
              <a:rPr lang="en-US" altLang="en-US" sz="2400" dirty="0"/>
              <a:t>Any question?</a:t>
            </a:r>
          </a:p>
        </p:txBody>
      </p:sp>
      <p:sp>
        <p:nvSpPr>
          <p:cNvPr id="4" name="Date Placeholder 3">
            <a:extLst>
              <a:ext uri="{FF2B5EF4-FFF2-40B4-BE49-F238E27FC236}">
                <a16:creationId xmlns:a16="http://schemas.microsoft.com/office/drawing/2014/main" id="{713BA05B-412F-9896-899F-90E885A25BE0}"/>
              </a:ext>
            </a:extLst>
          </p:cNvPr>
          <p:cNvSpPr>
            <a:spLocks noGrp="1"/>
          </p:cNvSpPr>
          <p:nvPr>
            <p:ph type="dt" sz="quarter" idx="10"/>
          </p:nvPr>
        </p:nvSpPr>
        <p:spPr>
          <a:xfrm>
            <a:off x="10725598" y="6303446"/>
            <a:ext cx="1146175" cy="369888"/>
          </a:xfrm>
        </p:spPr>
        <p:txBody>
          <a:bodyPr/>
          <a:lstStyle/>
          <a:p>
            <a:pPr>
              <a:defRPr/>
            </a:pPr>
            <a:r>
              <a:rPr lang="en-US" dirty="0"/>
              <a:t>2024</a:t>
            </a:r>
          </a:p>
        </p:txBody>
      </p:sp>
      <p:sp>
        <p:nvSpPr>
          <p:cNvPr id="5" name="Footer Placeholder 4">
            <a:extLst>
              <a:ext uri="{FF2B5EF4-FFF2-40B4-BE49-F238E27FC236}">
                <a16:creationId xmlns:a16="http://schemas.microsoft.com/office/drawing/2014/main" id="{79951C47-4EE8-5872-A80E-B3167A1406DE}"/>
              </a:ext>
            </a:extLst>
          </p:cNvPr>
          <p:cNvSpPr>
            <a:spLocks noGrp="1"/>
          </p:cNvSpPr>
          <p:nvPr>
            <p:ph type="ftr" sz="quarter" idx="11"/>
          </p:nvPr>
        </p:nvSpPr>
        <p:spPr>
          <a:xfrm>
            <a:off x="1923388" y="6303446"/>
            <a:ext cx="7620000" cy="365125"/>
          </a:xfrm>
        </p:spPr>
        <p:txBody>
          <a:bodyPr/>
          <a:lstStyle/>
          <a:p>
            <a:pPr>
              <a:defRPr/>
            </a:pPr>
            <a:r>
              <a:rPr lang="en-US" dirty="0"/>
              <a:t>Sales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3128-06D5-EA10-5862-663033594279}"/>
              </a:ext>
            </a:extLst>
          </p:cNvPr>
          <p:cNvSpPr>
            <a:spLocks noGrp="1"/>
          </p:cNvSpPr>
          <p:nvPr>
            <p:ph type="title"/>
          </p:nvPr>
        </p:nvSpPr>
        <p:spPr>
          <a:xfrm>
            <a:off x="1508125" y="4156075"/>
            <a:ext cx="3140075" cy="1325563"/>
          </a:xfrm>
        </p:spPr>
        <p:txBody>
          <a:bodyPr rtlCol="0"/>
          <a:lstStyle/>
          <a:p>
            <a:pPr fontAlgn="auto">
              <a:spcAft>
                <a:spcPts val="0"/>
              </a:spcAft>
              <a:defRPr/>
            </a:pPr>
            <a:r>
              <a:rPr b="1"/>
              <a:t>Today’s agenda</a:t>
            </a:r>
          </a:p>
        </p:txBody>
      </p:sp>
      <p:sp>
        <p:nvSpPr>
          <p:cNvPr id="3" name="Content Placeholder 2">
            <a:extLst>
              <a:ext uri="{FF2B5EF4-FFF2-40B4-BE49-F238E27FC236}">
                <a16:creationId xmlns:a16="http://schemas.microsoft.com/office/drawing/2014/main" id="{D5FC8DB3-5DEF-12BF-0E33-69A63B349E3D}"/>
              </a:ext>
            </a:extLst>
          </p:cNvPr>
          <p:cNvSpPr>
            <a:spLocks noGrp="1"/>
          </p:cNvSpPr>
          <p:nvPr>
            <p:ph type="body" sz="quarter" idx="13"/>
          </p:nvPr>
        </p:nvSpPr>
        <p:spPr>
          <a:xfrm>
            <a:off x="5918200" y="5746750"/>
            <a:ext cx="5434013" cy="365125"/>
          </a:xfrm>
        </p:spPr>
        <p:txBody>
          <a:bodyPr rtlCol="0">
            <a:normAutofit fontScale="92500" lnSpcReduction="10000"/>
          </a:bodyPr>
          <a:lstStyle/>
          <a:p>
            <a:pPr fontAlgn="auto">
              <a:spcAft>
                <a:spcPts val="0"/>
              </a:spcAft>
              <a:buFont typeface="Wingdings 3" charset="2"/>
              <a:buNone/>
              <a:defRPr/>
            </a:pPr>
            <a:r>
              <a:rPr dirty="0"/>
              <a:t>Summary</a:t>
            </a:r>
            <a:r>
              <a:rPr b="1" dirty="0"/>
              <a:t> </a:t>
            </a:r>
          </a:p>
        </p:txBody>
      </p:sp>
      <p:sp>
        <p:nvSpPr>
          <p:cNvPr id="5" name="Text Placeholder 4">
            <a:extLst>
              <a:ext uri="{FF2B5EF4-FFF2-40B4-BE49-F238E27FC236}">
                <a16:creationId xmlns:a16="http://schemas.microsoft.com/office/drawing/2014/main" id="{867AE0AF-958C-C19F-E1AB-BDA82797C93A}"/>
              </a:ext>
            </a:extLst>
          </p:cNvPr>
          <p:cNvSpPr>
            <a:spLocks noGrp="1"/>
          </p:cNvSpPr>
          <p:nvPr>
            <p:ph type="body" sz="quarter" idx="23"/>
          </p:nvPr>
        </p:nvSpPr>
        <p:spPr>
          <a:xfrm>
            <a:off x="5918200" y="2716213"/>
            <a:ext cx="5434013" cy="365125"/>
          </a:xfrm>
        </p:spPr>
        <p:txBody>
          <a:bodyPr rtlCol="0">
            <a:normAutofit fontScale="92500" lnSpcReduction="10000"/>
          </a:bodyPr>
          <a:lstStyle/>
          <a:p>
            <a:pPr fontAlgn="auto">
              <a:spcAft>
                <a:spcPts val="0"/>
              </a:spcAft>
              <a:buFont typeface="Wingdings 3" charset="2"/>
              <a:buNone/>
              <a:defRPr/>
            </a:pPr>
            <a:r>
              <a:rPr dirty="0"/>
              <a:t>Problem</a:t>
            </a:r>
          </a:p>
        </p:txBody>
      </p:sp>
      <p:sp>
        <p:nvSpPr>
          <p:cNvPr id="7" name="Text Placeholder 6">
            <a:extLst>
              <a:ext uri="{FF2B5EF4-FFF2-40B4-BE49-F238E27FC236}">
                <a16:creationId xmlns:a16="http://schemas.microsoft.com/office/drawing/2014/main" id="{0663A84D-5F39-2F14-EF59-3FB5BEB930F0}"/>
              </a:ext>
            </a:extLst>
          </p:cNvPr>
          <p:cNvSpPr>
            <a:spLocks noGrp="1"/>
          </p:cNvSpPr>
          <p:nvPr>
            <p:ph type="body" sz="quarter" idx="25"/>
          </p:nvPr>
        </p:nvSpPr>
        <p:spPr>
          <a:xfrm>
            <a:off x="5922963" y="3730625"/>
            <a:ext cx="5432425" cy="365125"/>
          </a:xfrm>
        </p:spPr>
        <p:txBody>
          <a:bodyPr rtlCol="0">
            <a:normAutofit fontScale="92500" lnSpcReduction="10000"/>
          </a:bodyPr>
          <a:lstStyle/>
          <a:p>
            <a:pPr fontAlgn="auto">
              <a:spcAft>
                <a:spcPts val="0"/>
              </a:spcAft>
              <a:buFont typeface="Wingdings 3" charset="2"/>
              <a:buNone/>
              <a:defRPr/>
            </a:pPr>
            <a:r>
              <a:rPr dirty="0"/>
              <a:t>Processes</a:t>
            </a:r>
          </a:p>
        </p:txBody>
      </p:sp>
      <p:sp>
        <p:nvSpPr>
          <p:cNvPr id="9" name="Text Placeholder 8">
            <a:extLst>
              <a:ext uri="{FF2B5EF4-FFF2-40B4-BE49-F238E27FC236}">
                <a16:creationId xmlns:a16="http://schemas.microsoft.com/office/drawing/2014/main" id="{2BDEE838-E573-DEFD-51B1-53E14BF11299}"/>
              </a:ext>
            </a:extLst>
          </p:cNvPr>
          <p:cNvSpPr>
            <a:spLocks noGrp="1"/>
          </p:cNvSpPr>
          <p:nvPr>
            <p:ph type="body" sz="quarter" idx="27"/>
          </p:nvPr>
        </p:nvSpPr>
        <p:spPr>
          <a:xfrm>
            <a:off x="5918200" y="4732338"/>
            <a:ext cx="5434013" cy="365125"/>
          </a:xfrm>
        </p:spPr>
        <p:txBody>
          <a:bodyPr rtlCol="0">
            <a:normAutofit fontScale="92500" lnSpcReduction="10000"/>
          </a:bodyPr>
          <a:lstStyle/>
          <a:p>
            <a:pPr fontAlgn="auto">
              <a:spcAft>
                <a:spcPts val="0"/>
              </a:spcAft>
              <a:buFont typeface="Wingdings 3" charset="2"/>
              <a:buNone/>
              <a:defRPr/>
            </a:pPr>
            <a:r>
              <a:rPr dirty="0"/>
              <a:t>Insights</a:t>
            </a:r>
          </a:p>
        </p:txBody>
      </p:sp>
      <p:sp>
        <p:nvSpPr>
          <p:cNvPr id="20" name="Date Placeholder 19">
            <a:extLst>
              <a:ext uri="{FF2B5EF4-FFF2-40B4-BE49-F238E27FC236}">
                <a16:creationId xmlns:a16="http://schemas.microsoft.com/office/drawing/2014/main" id="{0AF2E7C6-EEC3-5C3E-8C6C-42745CB79EE0}"/>
              </a:ext>
            </a:extLst>
          </p:cNvPr>
          <p:cNvSpPr>
            <a:spLocks noGrp="1"/>
          </p:cNvSpPr>
          <p:nvPr>
            <p:ph type="dt" sz="quarter" idx="29"/>
          </p:nvPr>
        </p:nvSpPr>
        <p:spPr>
          <a:xfrm>
            <a:off x="10944549" y="6396037"/>
            <a:ext cx="947737" cy="365125"/>
          </a:xfrm>
        </p:spPr>
        <p:txBody>
          <a:bodyPr/>
          <a:lstStyle/>
          <a:p>
            <a:pPr>
              <a:defRPr/>
            </a:pPr>
            <a:r>
              <a:rPr lang="en-US"/>
              <a:t>2024</a:t>
            </a:r>
          </a:p>
        </p:txBody>
      </p:sp>
      <p:sp>
        <p:nvSpPr>
          <p:cNvPr id="21" name="Footer Placeholder 20">
            <a:extLst>
              <a:ext uri="{FF2B5EF4-FFF2-40B4-BE49-F238E27FC236}">
                <a16:creationId xmlns:a16="http://schemas.microsoft.com/office/drawing/2014/main" id="{107EDBAA-5B73-D355-3280-07F01A61B099}"/>
              </a:ext>
            </a:extLst>
          </p:cNvPr>
          <p:cNvSpPr>
            <a:spLocks noGrp="1"/>
          </p:cNvSpPr>
          <p:nvPr>
            <p:ph type="ftr" sz="quarter" idx="30"/>
          </p:nvPr>
        </p:nvSpPr>
        <p:spPr>
          <a:xfrm>
            <a:off x="2851150" y="6396037"/>
            <a:ext cx="3244850" cy="365125"/>
          </a:xfrm>
        </p:spPr>
        <p:txBody>
          <a:bodyPr/>
          <a:lstStyle/>
          <a:p>
            <a:pPr>
              <a:defRPr/>
            </a:pPr>
            <a:r>
              <a:rPr lang="en-US" dirty="0"/>
              <a:t>Sales analysis</a:t>
            </a:r>
          </a:p>
        </p:txBody>
      </p:sp>
      <p:sp>
        <p:nvSpPr>
          <p:cNvPr id="11" name="Content Placeholder 2">
            <a:extLst>
              <a:ext uri="{FF2B5EF4-FFF2-40B4-BE49-F238E27FC236}">
                <a16:creationId xmlns:a16="http://schemas.microsoft.com/office/drawing/2014/main" id="{85899F8F-89BB-9F29-CE60-5B4DE91CB251}"/>
              </a:ext>
            </a:extLst>
          </p:cNvPr>
          <p:cNvSpPr txBox="1">
            <a:spLocks/>
          </p:cNvSpPr>
          <p:nvPr/>
        </p:nvSpPr>
        <p:spPr>
          <a:xfrm>
            <a:off x="5918200" y="1708150"/>
            <a:ext cx="5434013" cy="365125"/>
          </a:xfrm>
          <a:prstGeom prst="rect">
            <a:avLst/>
          </a:prstGeom>
        </p:spPr>
        <p:txBody>
          <a:bodyPr>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lang="en-US" sz="2000" kern="1200" spc="150" baseline="0" dirty="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auto">
              <a:defRPr/>
            </a:pPr>
            <a:r>
              <a:rPr dirty="0"/>
              <a:t>Project recap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128CCA5-B8FE-34A8-4A3F-3F0961983C58}"/>
              </a:ext>
            </a:extLst>
          </p:cNvPr>
          <p:cNvSpPr>
            <a:spLocks noGrp="1" noChangeArrowheads="1"/>
          </p:cNvSpPr>
          <p:nvPr>
            <p:ph type="title"/>
          </p:nvPr>
        </p:nvSpPr>
        <p:spPr>
          <a:xfrm>
            <a:off x="2592388" y="623888"/>
            <a:ext cx="8912225" cy="1281112"/>
          </a:xfrm>
        </p:spPr>
        <p:txBody>
          <a:bodyPr/>
          <a:lstStyle/>
          <a:p>
            <a:r>
              <a:rPr lang="en-US" altLang="en-US"/>
              <a:t>Project Recap</a:t>
            </a:r>
          </a:p>
        </p:txBody>
      </p:sp>
      <p:sp>
        <p:nvSpPr>
          <p:cNvPr id="37891" name="Subtitle 2">
            <a:extLst>
              <a:ext uri="{FF2B5EF4-FFF2-40B4-BE49-F238E27FC236}">
                <a16:creationId xmlns:a16="http://schemas.microsoft.com/office/drawing/2014/main" id="{0AF7A56A-E528-2DE7-1C1B-4F76A6AE6CE7}"/>
              </a:ext>
            </a:extLst>
          </p:cNvPr>
          <p:cNvSpPr>
            <a:spLocks noGrp="1" noChangeArrowheads="1"/>
          </p:cNvSpPr>
          <p:nvPr>
            <p:ph idx="1"/>
          </p:nvPr>
        </p:nvSpPr>
        <p:spPr>
          <a:xfrm>
            <a:off x="2589213" y="2133600"/>
            <a:ext cx="8915400" cy="3778250"/>
          </a:xfrm>
        </p:spPr>
        <p:txBody>
          <a:bodyPr/>
          <a:lstStyle/>
          <a:p>
            <a:r>
              <a:rPr lang="en-US" sz="1800" dirty="0" err="1">
                <a:effectLst/>
                <a:latin typeface="Aptos" panose="020B0004020202020204" pitchFamily="34" charset="0"/>
                <a:ea typeface="Aptos" panose="020B0004020202020204" pitchFamily="34" charset="0"/>
                <a:cs typeface="Times New Roman" panose="02020603050405020304" pitchFamily="18" charset="0"/>
              </a:rPr>
              <a:t>AtliQ</a:t>
            </a:r>
            <a:r>
              <a:rPr lang="en-US" sz="1800" dirty="0">
                <a:effectLst/>
                <a:latin typeface="Aptos" panose="020B0004020202020204" pitchFamily="34" charset="0"/>
                <a:ea typeface="Aptos" panose="020B0004020202020204" pitchFamily="34" charset="0"/>
                <a:cs typeface="Times New Roman" panose="02020603050405020304" pitchFamily="18" charset="0"/>
              </a:rPr>
              <a:t> Hardware is a company that supplies computer hardware and peripheral manufacturing to many of its clients located in three regions ; North, South and Central. </a:t>
            </a:r>
          </a:p>
          <a:p>
            <a:r>
              <a:rPr lang="en-US" sz="1800" dirty="0">
                <a:effectLst/>
                <a:latin typeface="Aptos" panose="020B0004020202020204" pitchFamily="34" charset="0"/>
                <a:ea typeface="Aptos" panose="020B0004020202020204" pitchFamily="34" charset="0"/>
                <a:cs typeface="Times New Roman" panose="02020603050405020304" pitchFamily="18" charset="0"/>
              </a:rPr>
              <a:t>We built a power BI dashboard  to:- </a:t>
            </a:r>
          </a:p>
          <a:p>
            <a:pPr marL="0" indent="0">
              <a:buNone/>
            </a:pPr>
            <a:r>
              <a:rPr lang="en-US" dirty="0">
                <a:latin typeface="Aptos" panose="020B0004020202020204" pitchFamily="34" charset="0"/>
                <a:ea typeface="Aptos" panose="020B0004020202020204" pitchFamily="34" charset="0"/>
                <a:cs typeface="Times New Roman" panose="02020603050405020304" pitchFamily="18" charset="0"/>
              </a:rPr>
              <a:t>            </a:t>
            </a:r>
            <a:r>
              <a:rPr lang="en-US" altLang="en-US" dirty="0">
                <a:latin typeface="Aptos" panose="020B0004020202020204" pitchFamily="34" charset="0"/>
                <a:cs typeface="Times New Roman" panose="02020603050405020304" pitchFamily="18" charset="0"/>
              </a:rPr>
              <a:t> 1. Uncover sales order insights with latest data available.</a:t>
            </a:r>
            <a:endParaRPr lang="en-US"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dirty="0">
                <a:latin typeface="Aptos" panose="020B0004020202020204" pitchFamily="34" charset="0"/>
                <a:ea typeface="Aptos" panose="020B0004020202020204" pitchFamily="34" charset="0"/>
                <a:cs typeface="Times New Roman" panose="02020603050405020304" pitchFamily="18" charset="0"/>
              </a:rPr>
              <a:t>             2 . Support sales team to take better decisions and make 10% cost savings </a:t>
            </a: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                   of total spend.</a:t>
            </a:r>
          </a:p>
        </p:txBody>
      </p:sp>
      <p:sp>
        <p:nvSpPr>
          <p:cNvPr id="6" name="Date Placeholder 5">
            <a:extLst>
              <a:ext uri="{FF2B5EF4-FFF2-40B4-BE49-F238E27FC236}">
                <a16:creationId xmlns:a16="http://schemas.microsoft.com/office/drawing/2014/main" id="{F46FE0D7-891F-D10A-0C7C-F6478C446F21}"/>
              </a:ext>
            </a:extLst>
          </p:cNvPr>
          <p:cNvSpPr>
            <a:spLocks noGrp="1"/>
          </p:cNvSpPr>
          <p:nvPr>
            <p:ph type="dt" sz="quarter" idx="10"/>
          </p:nvPr>
        </p:nvSpPr>
        <p:spPr>
          <a:xfrm>
            <a:off x="10358438" y="6315869"/>
            <a:ext cx="1146175" cy="369888"/>
          </a:xfrm>
        </p:spPr>
        <p:txBody>
          <a:bodyPr/>
          <a:lstStyle/>
          <a:p>
            <a:pPr>
              <a:defRPr/>
            </a:pPr>
            <a:r>
              <a:rPr lang="en-US" dirty="0"/>
              <a:t>2024</a:t>
            </a:r>
          </a:p>
        </p:txBody>
      </p:sp>
      <p:sp>
        <p:nvSpPr>
          <p:cNvPr id="5" name="Footer Placeholder 4">
            <a:extLst>
              <a:ext uri="{FF2B5EF4-FFF2-40B4-BE49-F238E27FC236}">
                <a16:creationId xmlns:a16="http://schemas.microsoft.com/office/drawing/2014/main" id="{968CA3FE-6F84-D92F-A989-BD70B07EA59C}"/>
              </a:ext>
            </a:extLst>
          </p:cNvPr>
          <p:cNvSpPr>
            <a:spLocks noGrp="1"/>
          </p:cNvSpPr>
          <p:nvPr>
            <p:ph type="ftr" sz="quarter" idx="11"/>
          </p:nvPr>
        </p:nvSpPr>
        <p:spPr>
          <a:xfrm>
            <a:off x="2589213" y="6315869"/>
            <a:ext cx="7620000" cy="365125"/>
          </a:xfrm>
        </p:spPr>
        <p:txBody>
          <a:bodyPr/>
          <a:lstStyle/>
          <a:p>
            <a:pPr>
              <a:defRPr/>
            </a:pPr>
            <a:r>
              <a:rPr lang="en-US" dirty="0"/>
              <a:t>Sales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4407-1A5F-BBC8-44EA-CBD9A90C097E}"/>
              </a:ext>
            </a:extLst>
          </p:cNvPr>
          <p:cNvSpPr>
            <a:spLocks noGrp="1"/>
          </p:cNvSpPr>
          <p:nvPr>
            <p:ph type="title"/>
          </p:nvPr>
        </p:nvSpPr>
        <p:spPr>
          <a:xfrm>
            <a:off x="838200" y="5510213"/>
            <a:ext cx="4081463" cy="585787"/>
          </a:xfrm>
        </p:spPr>
        <p:txBody>
          <a:bodyPr rtlCol="0"/>
          <a:lstStyle/>
          <a:p>
            <a:pPr fontAlgn="auto">
              <a:spcAft>
                <a:spcPts val="0"/>
              </a:spcAft>
              <a:defRPr/>
            </a:pPr>
            <a:r>
              <a:t>PROBLEM</a:t>
            </a:r>
          </a:p>
        </p:txBody>
      </p:sp>
      <p:sp>
        <p:nvSpPr>
          <p:cNvPr id="3" name="Content Placeholder 2">
            <a:extLst>
              <a:ext uri="{FF2B5EF4-FFF2-40B4-BE49-F238E27FC236}">
                <a16:creationId xmlns:a16="http://schemas.microsoft.com/office/drawing/2014/main" id="{6C8C06AF-2BA3-CC2F-9D97-F26ED7B0C537}"/>
              </a:ext>
            </a:extLst>
          </p:cNvPr>
          <p:cNvSpPr>
            <a:spLocks noGrp="1"/>
          </p:cNvSpPr>
          <p:nvPr>
            <p:ph type="body" sz="quarter" idx="13"/>
          </p:nvPr>
        </p:nvSpPr>
        <p:spPr>
          <a:xfrm>
            <a:off x="147638" y="1481138"/>
            <a:ext cx="2143125" cy="514350"/>
          </a:xfrm>
        </p:spPr>
        <p:txBody>
          <a:bodyPr rtlCol="0">
            <a:normAutofit/>
          </a:bodyPr>
          <a:lstStyle/>
          <a:p>
            <a:pPr fontAlgn="auto">
              <a:spcAft>
                <a:spcPts val="0"/>
              </a:spcAft>
              <a:buFont typeface="Wingdings 3" charset="2"/>
              <a:buNone/>
              <a:defRPr/>
            </a:pPr>
            <a:r>
              <a:rPr lang="en-US" dirty="0">
                <a:solidFill>
                  <a:schemeClr val="tx1">
                    <a:lumMod val="75000"/>
                    <a:lumOff val="25000"/>
                  </a:schemeClr>
                </a:solidFill>
              </a:rPr>
              <a:t>MARKET GAP</a:t>
            </a:r>
          </a:p>
        </p:txBody>
      </p:sp>
      <p:sp>
        <p:nvSpPr>
          <p:cNvPr id="4" name="Text Placeholder 3">
            <a:extLst>
              <a:ext uri="{FF2B5EF4-FFF2-40B4-BE49-F238E27FC236}">
                <a16:creationId xmlns:a16="http://schemas.microsoft.com/office/drawing/2014/main" id="{9D82D3CC-2E80-5B90-DBD2-6D483329AB9A}"/>
              </a:ext>
            </a:extLst>
          </p:cNvPr>
          <p:cNvSpPr>
            <a:spLocks noGrp="1"/>
          </p:cNvSpPr>
          <p:nvPr>
            <p:ph type="body" sz="quarter" idx="14"/>
          </p:nvPr>
        </p:nvSpPr>
        <p:spPr>
          <a:xfrm>
            <a:off x="714375" y="2557463"/>
            <a:ext cx="2141538" cy="514350"/>
          </a:xfrm>
        </p:spPr>
        <p:txBody>
          <a:bodyPr rtlCol="0"/>
          <a:lstStyle/>
          <a:p>
            <a:pPr fontAlgn="auto">
              <a:spcAft>
                <a:spcPts val="0"/>
              </a:spcAft>
              <a:buFont typeface="Wingdings 3" charset="2"/>
              <a:buNone/>
              <a:defRPr/>
            </a:pPr>
            <a:r>
              <a:rPr lang="en-US" dirty="0">
                <a:solidFill>
                  <a:schemeClr val="tx1">
                    <a:lumMod val="75000"/>
                    <a:lumOff val="25000"/>
                  </a:schemeClr>
                </a:solidFill>
              </a:rPr>
              <a:t>CUSTOMERS</a:t>
            </a:r>
          </a:p>
        </p:txBody>
      </p:sp>
      <p:sp>
        <p:nvSpPr>
          <p:cNvPr id="5" name="Text Placeholder 4">
            <a:extLst>
              <a:ext uri="{FF2B5EF4-FFF2-40B4-BE49-F238E27FC236}">
                <a16:creationId xmlns:a16="http://schemas.microsoft.com/office/drawing/2014/main" id="{9D54B9B6-EDB8-6077-A0E5-DBE8C6BB8A3D}"/>
              </a:ext>
            </a:extLst>
          </p:cNvPr>
          <p:cNvSpPr>
            <a:spLocks noGrp="1"/>
          </p:cNvSpPr>
          <p:nvPr>
            <p:ph type="body" sz="quarter" idx="15"/>
          </p:nvPr>
        </p:nvSpPr>
        <p:spPr>
          <a:xfrm>
            <a:off x="1320800" y="3633788"/>
            <a:ext cx="2141538" cy="514350"/>
          </a:xfrm>
        </p:spPr>
        <p:txBody>
          <a:bodyPr rtlCol="0"/>
          <a:lstStyle/>
          <a:p>
            <a:pPr fontAlgn="auto">
              <a:spcAft>
                <a:spcPts val="0"/>
              </a:spcAft>
              <a:buFont typeface="Wingdings 3" charset="2"/>
              <a:buNone/>
              <a:defRPr/>
            </a:pPr>
            <a:r>
              <a:rPr lang="en-US" dirty="0">
                <a:solidFill>
                  <a:schemeClr val="tx1">
                    <a:lumMod val="75000"/>
                    <a:lumOff val="25000"/>
                  </a:schemeClr>
                </a:solidFill>
              </a:rPr>
              <a:t>FINANCIALS</a:t>
            </a:r>
          </a:p>
        </p:txBody>
      </p:sp>
      <p:sp>
        <p:nvSpPr>
          <p:cNvPr id="6" name="Text Placeholder 5">
            <a:extLst>
              <a:ext uri="{FF2B5EF4-FFF2-40B4-BE49-F238E27FC236}">
                <a16:creationId xmlns:a16="http://schemas.microsoft.com/office/drawing/2014/main" id="{0E5B35B6-854F-953B-446C-65BE0841E2EA}"/>
              </a:ext>
            </a:extLst>
          </p:cNvPr>
          <p:cNvSpPr>
            <a:spLocks noGrp="1"/>
          </p:cNvSpPr>
          <p:nvPr>
            <p:ph type="body" sz="quarter" idx="16"/>
          </p:nvPr>
        </p:nvSpPr>
        <p:spPr>
          <a:xfrm>
            <a:off x="1905000" y="4710113"/>
            <a:ext cx="2141538" cy="514350"/>
          </a:xfrm>
        </p:spPr>
        <p:txBody>
          <a:bodyPr rtlCol="0"/>
          <a:lstStyle/>
          <a:p>
            <a:pPr fontAlgn="auto">
              <a:spcAft>
                <a:spcPts val="0"/>
              </a:spcAft>
              <a:buFont typeface="Wingdings 3" charset="2"/>
              <a:buNone/>
              <a:defRPr/>
            </a:pPr>
            <a:r>
              <a:rPr lang="en-US" dirty="0">
                <a:solidFill>
                  <a:schemeClr val="tx1">
                    <a:lumMod val="75000"/>
                    <a:lumOff val="25000"/>
                  </a:schemeClr>
                </a:solidFill>
              </a:rPr>
              <a:t>COSTS</a:t>
            </a:r>
          </a:p>
        </p:txBody>
      </p:sp>
      <p:sp>
        <p:nvSpPr>
          <p:cNvPr id="7" name="Text Placeholder 6">
            <a:extLst>
              <a:ext uri="{FF2B5EF4-FFF2-40B4-BE49-F238E27FC236}">
                <a16:creationId xmlns:a16="http://schemas.microsoft.com/office/drawing/2014/main" id="{5B949C00-397D-6B3D-6937-B678406DA10B}"/>
              </a:ext>
            </a:extLst>
          </p:cNvPr>
          <p:cNvSpPr>
            <a:spLocks noGrp="1"/>
          </p:cNvSpPr>
          <p:nvPr>
            <p:ph type="body" sz="quarter" idx="17"/>
          </p:nvPr>
        </p:nvSpPr>
        <p:spPr>
          <a:xfrm>
            <a:off x="4402138" y="1593850"/>
            <a:ext cx="5538787" cy="1011238"/>
          </a:xfrm>
        </p:spPr>
        <p:txBody>
          <a:bodyPr rtlCol="0"/>
          <a:lstStyle/>
          <a:p>
            <a:pPr fontAlgn="auto">
              <a:spcAft>
                <a:spcPts val="0"/>
              </a:spcAft>
              <a:buFont typeface="Wingdings 3" charset="2"/>
              <a:buNone/>
              <a:defRPr/>
            </a:pPr>
            <a:r>
              <a:rPr lang="en-US" dirty="0">
                <a:solidFill>
                  <a:schemeClr val="tx1">
                    <a:lumMod val="75000"/>
                    <a:lumOff val="25000"/>
                  </a:schemeClr>
                </a:solidFill>
              </a:rPr>
              <a:t>Not able to deliver for additional/new clients. </a:t>
            </a:r>
          </a:p>
          <a:p>
            <a:pPr fontAlgn="auto">
              <a:spcAft>
                <a:spcPts val="0"/>
              </a:spcAft>
              <a:buFont typeface="Wingdings 3" charset="2"/>
              <a:buNone/>
              <a:defRPr/>
            </a:pPr>
            <a:endParaRPr lang="en-US" dirty="0">
              <a:solidFill>
                <a:schemeClr val="tx1">
                  <a:lumMod val="75000"/>
                  <a:lumOff val="25000"/>
                </a:schemeClr>
              </a:solidFill>
            </a:endParaRPr>
          </a:p>
        </p:txBody>
      </p:sp>
      <p:sp>
        <p:nvSpPr>
          <p:cNvPr id="8" name="Text Placeholder 7">
            <a:extLst>
              <a:ext uri="{FF2B5EF4-FFF2-40B4-BE49-F238E27FC236}">
                <a16:creationId xmlns:a16="http://schemas.microsoft.com/office/drawing/2014/main" id="{CDF29FB7-773A-E6B9-3404-24AE4C21B1C0}"/>
              </a:ext>
            </a:extLst>
          </p:cNvPr>
          <p:cNvSpPr>
            <a:spLocks noGrp="1"/>
          </p:cNvSpPr>
          <p:nvPr>
            <p:ph type="body" sz="quarter" idx="18"/>
          </p:nvPr>
        </p:nvSpPr>
        <p:spPr>
          <a:xfrm>
            <a:off x="4986338" y="2673350"/>
            <a:ext cx="5538787" cy="1011238"/>
          </a:xfrm>
        </p:spPr>
        <p:txBody>
          <a:bodyPr rtlCol="0"/>
          <a:lstStyle/>
          <a:p>
            <a:pPr fontAlgn="auto">
              <a:spcAft>
                <a:spcPts val="0"/>
              </a:spcAft>
              <a:buFont typeface="Wingdings 3" charset="2"/>
              <a:buNone/>
              <a:defRPr/>
            </a:pPr>
            <a:r>
              <a:rPr lang="en-US" dirty="0">
                <a:solidFill>
                  <a:schemeClr val="tx1">
                    <a:lumMod val="75000"/>
                    <a:lumOff val="25000"/>
                  </a:schemeClr>
                </a:solidFill>
              </a:rPr>
              <a:t>Rise of customer complain.</a:t>
            </a:r>
          </a:p>
        </p:txBody>
      </p:sp>
      <p:sp>
        <p:nvSpPr>
          <p:cNvPr id="9" name="Text Placeholder 8">
            <a:extLst>
              <a:ext uri="{FF2B5EF4-FFF2-40B4-BE49-F238E27FC236}">
                <a16:creationId xmlns:a16="http://schemas.microsoft.com/office/drawing/2014/main" id="{D5AA612A-05E3-F8B9-80DA-B6E9D3958B57}"/>
              </a:ext>
            </a:extLst>
          </p:cNvPr>
          <p:cNvSpPr>
            <a:spLocks noGrp="1"/>
          </p:cNvSpPr>
          <p:nvPr>
            <p:ph type="body" sz="quarter" idx="19"/>
          </p:nvPr>
        </p:nvSpPr>
        <p:spPr>
          <a:xfrm>
            <a:off x="5576888" y="3756025"/>
            <a:ext cx="5538787" cy="1009650"/>
          </a:xfrm>
        </p:spPr>
        <p:txBody>
          <a:bodyPr rtlCol="0"/>
          <a:lstStyle/>
          <a:p>
            <a:pPr fontAlgn="auto">
              <a:spcAft>
                <a:spcPts val="0"/>
              </a:spcAft>
              <a:buFont typeface="Wingdings 3" charset="2"/>
              <a:buNone/>
              <a:defRPr/>
            </a:pPr>
            <a:r>
              <a:rPr lang="en-US" dirty="0">
                <a:solidFill>
                  <a:schemeClr val="tx1">
                    <a:lumMod val="75000"/>
                    <a:lumOff val="25000"/>
                  </a:schemeClr>
                </a:solidFill>
              </a:rPr>
              <a:t>Sales are declining from time to time.</a:t>
            </a:r>
          </a:p>
        </p:txBody>
      </p:sp>
      <p:sp>
        <p:nvSpPr>
          <p:cNvPr id="10" name="Text Placeholder 9">
            <a:extLst>
              <a:ext uri="{FF2B5EF4-FFF2-40B4-BE49-F238E27FC236}">
                <a16:creationId xmlns:a16="http://schemas.microsoft.com/office/drawing/2014/main" id="{0D669A07-268E-62DB-A41A-A11ECD65D4C3}"/>
              </a:ext>
            </a:extLst>
          </p:cNvPr>
          <p:cNvSpPr>
            <a:spLocks noGrp="1"/>
          </p:cNvSpPr>
          <p:nvPr>
            <p:ph type="body" sz="quarter" idx="20"/>
          </p:nvPr>
        </p:nvSpPr>
        <p:spPr>
          <a:xfrm>
            <a:off x="6175375" y="4824413"/>
            <a:ext cx="5538788" cy="1011237"/>
          </a:xfrm>
        </p:spPr>
        <p:txBody>
          <a:bodyPr rtlCol="0"/>
          <a:lstStyle/>
          <a:p>
            <a:pPr fontAlgn="auto">
              <a:spcAft>
                <a:spcPts val="0"/>
              </a:spcAft>
              <a:buFont typeface="Wingdings 3" charset="2"/>
              <a:buNone/>
              <a:defRPr/>
            </a:pPr>
            <a:r>
              <a:rPr lang="en-US" dirty="0">
                <a:solidFill>
                  <a:schemeClr val="tx1">
                    <a:lumMod val="75000"/>
                    <a:lumOff val="25000"/>
                  </a:schemeClr>
                </a:solidFill>
              </a:rPr>
              <a:t>High cost for material distribution.</a:t>
            </a:r>
          </a:p>
        </p:txBody>
      </p:sp>
      <p:sp>
        <p:nvSpPr>
          <p:cNvPr id="38923" name="Date Placeholder 10">
            <a:extLst>
              <a:ext uri="{FF2B5EF4-FFF2-40B4-BE49-F238E27FC236}">
                <a16:creationId xmlns:a16="http://schemas.microsoft.com/office/drawing/2014/main" id="{C94F64C8-0AE1-D7BB-5C3D-EE64E633CD5B}"/>
              </a:ext>
            </a:extLst>
          </p:cNvPr>
          <p:cNvSpPr>
            <a:spLocks noGrp="1" noChangeArrowheads="1"/>
          </p:cNvSpPr>
          <p:nvPr>
            <p:ph type="dt" sz="quarter" idx="21"/>
          </p:nvPr>
        </p:nvSpPr>
        <p:spPr bwMode="auto">
          <a:xfrm>
            <a:off x="10542587" y="6381750"/>
            <a:ext cx="1146175" cy="369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dirty="0">
                <a:solidFill>
                  <a:srgbClr val="898989"/>
                </a:solidFill>
              </a:rPr>
              <a:t>2024</a:t>
            </a:r>
          </a:p>
        </p:txBody>
      </p:sp>
      <p:sp>
        <p:nvSpPr>
          <p:cNvPr id="80" name="Footer Placeholder 79">
            <a:extLst>
              <a:ext uri="{FF2B5EF4-FFF2-40B4-BE49-F238E27FC236}">
                <a16:creationId xmlns:a16="http://schemas.microsoft.com/office/drawing/2014/main" id="{4A08C204-0B71-8995-70E3-FEFA2E447F9A}"/>
              </a:ext>
            </a:extLst>
          </p:cNvPr>
          <p:cNvSpPr>
            <a:spLocks noGrp="1"/>
          </p:cNvSpPr>
          <p:nvPr>
            <p:ph type="ftr" sz="quarter" idx="22"/>
          </p:nvPr>
        </p:nvSpPr>
        <p:spPr>
          <a:xfrm>
            <a:off x="2878931" y="6381750"/>
            <a:ext cx="1808163" cy="365125"/>
          </a:xfrm>
        </p:spPr>
        <p:txBody>
          <a:bodyPr/>
          <a:lstStyle/>
          <a:p>
            <a:pPr>
              <a:defRPr/>
            </a:pPr>
            <a:r>
              <a:rPr lang="en-US" dirty="0"/>
              <a:t>Sales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564BB0D-9447-5F15-1689-A3225F54838E}"/>
              </a:ext>
            </a:extLst>
          </p:cNvPr>
          <p:cNvSpPr>
            <a:spLocks noGrp="1" noChangeArrowheads="1"/>
          </p:cNvSpPr>
          <p:nvPr>
            <p:ph type="title"/>
          </p:nvPr>
        </p:nvSpPr>
        <p:spPr>
          <a:xfrm>
            <a:off x="9312676" y="842748"/>
            <a:ext cx="2280714" cy="701967"/>
          </a:xfrm>
        </p:spPr>
        <p:txBody>
          <a:bodyPr/>
          <a:lstStyle/>
          <a:p>
            <a:r>
              <a:rPr lang="en-US" altLang="en-US" dirty="0"/>
              <a:t>Process</a:t>
            </a:r>
          </a:p>
        </p:txBody>
      </p:sp>
      <p:sp>
        <p:nvSpPr>
          <p:cNvPr id="3" name="Content Placeholder 2">
            <a:extLst>
              <a:ext uri="{FF2B5EF4-FFF2-40B4-BE49-F238E27FC236}">
                <a16:creationId xmlns:a16="http://schemas.microsoft.com/office/drawing/2014/main" id="{169C63DB-06E3-C882-D0E9-568069044441}"/>
              </a:ext>
            </a:extLst>
          </p:cNvPr>
          <p:cNvSpPr>
            <a:spLocks noGrp="1"/>
          </p:cNvSpPr>
          <p:nvPr>
            <p:ph type="body" idx="1"/>
          </p:nvPr>
        </p:nvSpPr>
        <p:spPr>
          <a:xfrm>
            <a:off x="1740023" y="239697"/>
            <a:ext cx="7359589" cy="5770485"/>
          </a:xfrm>
        </p:spPr>
        <p:txBody>
          <a:bodyPr rtlCol="0">
            <a:normAutofit/>
          </a:bodyPr>
          <a:lstStyle/>
          <a:p>
            <a:pPr fontAlgn="auto">
              <a:spcAft>
                <a:spcPts val="0"/>
              </a:spcAft>
              <a:defRPr/>
            </a:pPr>
            <a:r>
              <a:rPr lang="en-US" noProof="1"/>
              <a:t>         1. </a:t>
            </a:r>
          </a:p>
          <a:p>
            <a:pPr fontAlgn="auto">
              <a:spcAft>
                <a:spcPts val="0"/>
              </a:spcAft>
              <a:defRPr/>
            </a:pPr>
            <a:endParaRPr lang="en-US" noProof="1"/>
          </a:p>
          <a:p>
            <a:pPr fontAlgn="auto">
              <a:spcAft>
                <a:spcPts val="0"/>
              </a:spcAft>
              <a:defRPr/>
            </a:pPr>
            <a:endParaRPr lang="en-US" noProof="1"/>
          </a:p>
          <a:p>
            <a:pPr fontAlgn="auto">
              <a:spcAft>
                <a:spcPts val="0"/>
              </a:spcAft>
              <a:defRPr/>
            </a:pPr>
            <a:r>
              <a:rPr lang="en-US" noProof="1"/>
              <a:t>                2.</a:t>
            </a:r>
          </a:p>
          <a:p>
            <a:pPr fontAlgn="auto">
              <a:spcAft>
                <a:spcPts val="0"/>
              </a:spcAft>
              <a:defRPr/>
            </a:pPr>
            <a:endParaRPr lang="en-US" noProof="1"/>
          </a:p>
          <a:p>
            <a:pPr fontAlgn="auto">
              <a:spcAft>
                <a:spcPts val="0"/>
              </a:spcAft>
              <a:defRPr/>
            </a:pPr>
            <a:r>
              <a:rPr lang="en-US" noProof="1"/>
              <a:t>                      3.</a:t>
            </a:r>
          </a:p>
          <a:p>
            <a:pPr fontAlgn="auto">
              <a:spcAft>
                <a:spcPts val="0"/>
              </a:spcAft>
              <a:defRPr/>
            </a:pPr>
            <a:endParaRPr lang="en-US" noProof="1"/>
          </a:p>
          <a:p>
            <a:pPr fontAlgn="auto">
              <a:spcAft>
                <a:spcPts val="0"/>
              </a:spcAft>
              <a:defRPr/>
            </a:pPr>
            <a:r>
              <a:rPr lang="en-US" noProof="1"/>
              <a:t>                       </a:t>
            </a:r>
          </a:p>
          <a:p>
            <a:pPr fontAlgn="auto">
              <a:spcAft>
                <a:spcPts val="0"/>
              </a:spcAft>
              <a:defRPr/>
            </a:pPr>
            <a:r>
              <a:rPr lang="en-US" noProof="1"/>
              <a:t>                              4. </a:t>
            </a:r>
          </a:p>
          <a:p>
            <a:pPr fontAlgn="auto">
              <a:spcAft>
                <a:spcPts val="0"/>
              </a:spcAft>
              <a:defRPr/>
            </a:pPr>
            <a:endParaRPr lang="en-US" noProof="1"/>
          </a:p>
          <a:p>
            <a:pPr fontAlgn="auto">
              <a:spcAft>
                <a:spcPts val="0"/>
              </a:spcAft>
              <a:defRPr/>
            </a:pPr>
            <a:r>
              <a:rPr lang="en-US" noProof="1"/>
              <a:t>                                      5. </a:t>
            </a:r>
          </a:p>
          <a:p>
            <a:pPr fontAlgn="auto">
              <a:spcAft>
                <a:spcPts val="0"/>
              </a:spcAft>
              <a:defRPr/>
            </a:pPr>
            <a:endParaRPr lang="en-US" noProof="1"/>
          </a:p>
          <a:p>
            <a:pPr fontAlgn="auto">
              <a:spcAft>
                <a:spcPts val="0"/>
              </a:spcAft>
              <a:defRPr/>
            </a:pPr>
            <a:endParaRPr lang="en-US" noProof="1"/>
          </a:p>
          <a:p>
            <a:pPr fontAlgn="auto">
              <a:spcAft>
                <a:spcPts val="0"/>
              </a:spcAft>
              <a:buFont typeface="Wingdings 3" charset="2"/>
              <a:buNone/>
              <a:defRPr/>
            </a:pPr>
            <a:endParaRPr lang="en-US" noProof="1"/>
          </a:p>
        </p:txBody>
      </p:sp>
      <p:sp>
        <p:nvSpPr>
          <p:cNvPr id="4" name="Date Placeholder 3">
            <a:extLst>
              <a:ext uri="{FF2B5EF4-FFF2-40B4-BE49-F238E27FC236}">
                <a16:creationId xmlns:a16="http://schemas.microsoft.com/office/drawing/2014/main" id="{CE72A38F-6648-8E0C-7B1E-D18FF2AC3000}"/>
              </a:ext>
            </a:extLst>
          </p:cNvPr>
          <p:cNvSpPr>
            <a:spLocks noGrp="1"/>
          </p:cNvSpPr>
          <p:nvPr>
            <p:ph type="dt" sz="quarter" idx="10"/>
          </p:nvPr>
        </p:nvSpPr>
        <p:spPr>
          <a:xfrm>
            <a:off x="10379368" y="6286874"/>
            <a:ext cx="1146175" cy="369888"/>
          </a:xfrm>
        </p:spPr>
        <p:txBody>
          <a:bodyPr/>
          <a:lstStyle/>
          <a:p>
            <a:pPr>
              <a:defRPr/>
            </a:pPr>
            <a:r>
              <a:rPr lang="en-US" dirty="0"/>
              <a:t>2024</a:t>
            </a:r>
          </a:p>
        </p:txBody>
      </p:sp>
      <p:sp>
        <p:nvSpPr>
          <p:cNvPr id="5" name="Footer Placeholder 4">
            <a:extLst>
              <a:ext uri="{FF2B5EF4-FFF2-40B4-BE49-F238E27FC236}">
                <a16:creationId xmlns:a16="http://schemas.microsoft.com/office/drawing/2014/main" id="{29A5E9DD-F007-E90D-C364-ABB17928BBDA}"/>
              </a:ext>
            </a:extLst>
          </p:cNvPr>
          <p:cNvSpPr>
            <a:spLocks noGrp="1"/>
          </p:cNvSpPr>
          <p:nvPr>
            <p:ph type="ftr" sz="quarter" idx="11"/>
          </p:nvPr>
        </p:nvSpPr>
        <p:spPr>
          <a:xfrm>
            <a:off x="2589213" y="6286874"/>
            <a:ext cx="7620000" cy="365125"/>
          </a:xfrm>
        </p:spPr>
        <p:txBody>
          <a:bodyPr/>
          <a:lstStyle/>
          <a:p>
            <a:pPr>
              <a:defRPr/>
            </a:pPr>
            <a:r>
              <a:rPr lang="en-US" dirty="0"/>
              <a:t>Sales analysis</a:t>
            </a:r>
          </a:p>
        </p:txBody>
      </p:sp>
      <p:sp>
        <p:nvSpPr>
          <p:cNvPr id="2" name="Oval 1">
            <a:extLst>
              <a:ext uri="{FF2B5EF4-FFF2-40B4-BE49-F238E27FC236}">
                <a16:creationId xmlns:a16="http://schemas.microsoft.com/office/drawing/2014/main" id="{722106AC-22D9-72F4-CF11-2398075F0439}"/>
              </a:ext>
            </a:extLst>
          </p:cNvPr>
          <p:cNvSpPr/>
          <p:nvPr/>
        </p:nvSpPr>
        <p:spPr>
          <a:xfrm>
            <a:off x="2651357" y="330517"/>
            <a:ext cx="1651247" cy="86321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b="1" noProof="1"/>
              <a:t>Data discovery and understanding</a:t>
            </a:r>
            <a:endParaRPr lang="en-US" sz="1100" b="1" dirty="0"/>
          </a:p>
        </p:txBody>
      </p:sp>
      <p:sp>
        <p:nvSpPr>
          <p:cNvPr id="6" name="Oval 5">
            <a:extLst>
              <a:ext uri="{FF2B5EF4-FFF2-40B4-BE49-F238E27FC236}">
                <a16:creationId xmlns:a16="http://schemas.microsoft.com/office/drawing/2014/main" id="{F30A8413-755F-93D2-2EEB-3B7A62613041}"/>
              </a:ext>
            </a:extLst>
          </p:cNvPr>
          <p:cNvSpPr/>
          <p:nvPr/>
        </p:nvSpPr>
        <p:spPr>
          <a:xfrm>
            <a:off x="3259585" y="1319237"/>
            <a:ext cx="1651247" cy="86321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b="1" noProof="1"/>
              <a:t>Data cleaning</a:t>
            </a:r>
            <a:endParaRPr lang="en-US" sz="1100" b="1" dirty="0"/>
          </a:p>
        </p:txBody>
      </p:sp>
      <p:sp>
        <p:nvSpPr>
          <p:cNvPr id="7" name="Oval 6">
            <a:extLst>
              <a:ext uri="{FF2B5EF4-FFF2-40B4-BE49-F238E27FC236}">
                <a16:creationId xmlns:a16="http://schemas.microsoft.com/office/drawing/2014/main" id="{E23185B4-6393-828B-2413-2213EC6467E2}"/>
              </a:ext>
            </a:extLst>
          </p:cNvPr>
          <p:cNvSpPr/>
          <p:nvPr/>
        </p:nvSpPr>
        <p:spPr>
          <a:xfrm>
            <a:off x="3729993" y="2337849"/>
            <a:ext cx="1651247" cy="86382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b="1" noProof="1"/>
              <a:t>Data Modeling</a:t>
            </a:r>
            <a:endParaRPr lang="en-US" sz="1100" b="1" dirty="0"/>
          </a:p>
        </p:txBody>
      </p:sp>
      <p:sp>
        <p:nvSpPr>
          <p:cNvPr id="8" name="Oval 7">
            <a:extLst>
              <a:ext uri="{FF2B5EF4-FFF2-40B4-BE49-F238E27FC236}">
                <a16:creationId xmlns:a16="http://schemas.microsoft.com/office/drawing/2014/main" id="{A60E09B1-4FE6-5E29-56A9-57E14E416646}"/>
              </a:ext>
            </a:extLst>
          </p:cNvPr>
          <p:cNvSpPr/>
          <p:nvPr/>
        </p:nvSpPr>
        <p:spPr>
          <a:xfrm>
            <a:off x="4218372" y="3425049"/>
            <a:ext cx="1651247" cy="89377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b="1" noProof="1"/>
              <a:t>Data Analysis</a:t>
            </a:r>
            <a:endParaRPr lang="en-US" sz="1100" b="1" dirty="0"/>
          </a:p>
        </p:txBody>
      </p:sp>
      <p:sp>
        <p:nvSpPr>
          <p:cNvPr id="9" name="Oval 8">
            <a:extLst>
              <a:ext uri="{FF2B5EF4-FFF2-40B4-BE49-F238E27FC236}">
                <a16:creationId xmlns:a16="http://schemas.microsoft.com/office/drawing/2014/main" id="{EEF6C148-9AF1-2881-70AD-0148625BD573}"/>
              </a:ext>
            </a:extLst>
          </p:cNvPr>
          <p:cNvSpPr/>
          <p:nvPr/>
        </p:nvSpPr>
        <p:spPr>
          <a:xfrm>
            <a:off x="4747966" y="4444328"/>
            <a:ext cx="1651247" cy="89377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b="1" noProof="1"/>
              <a:t>Uncover insights</a:t>
            </a:r>
            <a:endParaRPr lang="en-US" sz="11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FE73-BB06-222D-E8F8-B9334B700B7F}"/>
              </a:ext>
            </a:extLst>
          </p:cNvPr>
          <p:cNvSpPr>
            <a:spLocks noGrp="1"/>
          </p:cNvSpPr>
          <p:nvPr>
            <p:ph type="title"/>
          </p:nvPr>
        </p:nvSpPr>
        <p:spPr>
          <a:xfrm>
            <a:off x="576279" y="652570"/>
            <a:ext cx="2012934" cy="634784"/>
          </a:xfrm>
        </p:spPr>
        <p:txBody>
          <a:bodyPr rtlCol="0"/>
          <a:lstStyle/>
          <a:p>
            <a:pPr fontAlgn="auto">
              <a:spcAft>
                <a:spcPts val="0"/>
              </a:spcAft>
              <a:defRPr/>
            </a:pPr>
            <a:r>
              <a:rPr lang="en-US" dirty="0"/>
              <a:t>Insights</a:t>
            </a:r>
            <a:endParaRPr dirty="0"/>
          </a:p>
        </p:txBody>
      </p:sp>
      <p:sp>
        <p:nvSpPr>
          <p:cNvPr id="4" name="Text Placeholder 3">
            <a:extLst>
              <a:ext uri="{FF2B5EF4-FFF2-40B4-BE49-F238E27FC236}">
                <a16:creationId xmlns:a16="http://schemas.microsoft.com/office/drawing/2014/main" id="{F85DBEEC-0366-AA2F-05D0-E5D6643D9D6F}"/>
              </a:ext>
            </a:extLst>
          </p:cNvPr>
          <p:cNvSpPr>
            <a:spLocks noGrp="1"/>
          </p:cNvSpPr>
          <p:nvPr>
            <p:ph type="body" idx="1"/>
          </p:nvPr>
        </p:nvSpPr>
        <p:spPr>
          <a:xfrm>
            <a:off x="1062122" y="2776538"/>
            <a:ext cx="2882900" cy="823912"/>
          </a:xfrm>
        </p:spPr>
        <p:txBody>
          <a:bodyPr rtlCol="0"/>
          <a:lstStyle/>
          <a:p>
            <a:pPr fontAlgn="auto">
              <a:spcAft>
                <a:spcPts val="0"/>
              </a:spcAft>
              <a:buFont typeface="Wingdings 3" charset="2"/>
              <a:buNone/>
              <a:defRPr/>
            </a:pPr>
            <a:r>
              <a:rPr lang="en-US" sz="4400" b="1" i="0" dirty="0">
                <a:solidFill>
                  <a:srgbClr val="1F1F1F"/>
                </a:solidFill>
                <a:effectLst/>
                <a:latin typeface="Google Sans"/>
              </a:rPr>
              <a:t>₹</a:t>
            </a:r>
            <a:r>
              <a:rPr lang="en-US" sz="4400" b="1" dirty="0"/>
              <a:t>984.87M</a:t>
            </a:r>
            <a:endParaRPr sz="4400" b="1" dirty="0"/>
          </a:p>
        </p:txBody>
      </p:sp>
      <p:sp>
        <p:nvSpPr>
          <p:cNvPr id="7" name="Content Placeholder 6">
            <a:extLst>
              <a:ext uri="{FF2B5EF4-FFF2-40B4-BE49-F238E27FC236}">
                <a16:creationId xmlns:a16="http://schemas.microsoft.com/office/drawing/2014/main" id="{C128AFEC-E72F-0F34-E0AC-442898825B97}"/>
              </a:ext>
            </a:extLst>
          </p:cNvPr>
          <p:cNvSpPr>
            <a:spLocks noGrp="1"/>
          </p:cNvSpPr>
          <p:nvPr>
            <p:ph sz="half" idx="2"/>
          </p:nvPr>
        </p:nvSpPr>
        <p:spPr>
          <a:xfrm>
            <a:off x="1311275" y="3827786"/>
            <a:ext cx="2521119" cy="525123"/>
          </a:xfrm>
        </p:spPr>
        <p:txBody>
          <a:bodyPr rtlCol="0">
            <a:normAutofit/>
          </a:bodyPr>
          <a:lstStyle/>
          <a:p>
            <a:pPr fontAlgn="auto">
              <a:spcAft>
                <a:spcPts val="0"/>
              </a:spcAft>
              <a:buFont typeface="Wingdings 3" charset="2"/>
              <a:buNone/>
              <a:defRPr/>
            </a:pPr>
            <a:r>
              <a:rPr lang="en-US" sz="2400" b="1" noProof="1">
                <a:solidFill>
                  <a:schemeClr val="tx1">
                    <a:lumMod val="75000"/>
                    <a:lumOff val="25000"/>
                  </a:schemeClr>
                </a:solidFill>
              </a:rPr>
              <a:t>Total revenue</a:t>
            </a:r>
          </a:p>
        </p:txBody>
      </p:sp>
      <p:sp>
        <p:nvSpPr>
          <p:cNvPr id="6" name="Text Placeholder 5">
            <a:extLst>
              <a:ext uri="{FF2B5EF4-FFF2-40B4-BE49-F238E27FC236}">
                <a16:creationId xmlns:a16="http://schemas.microsoft.com/office/drawing/2014/main" id="{32203024-63BE-BE6F-F66D-BF2DE11B389F}"/>
              </a:ext>
            </a:extLst>
          </p:cNvPr>
          <p:cNvSpPr>
            <a:spLocks noGrp="1"/>
          </p:cNvSpPr>
          <p:nvPr>
            <p:ph type="body" sz="quarter" idx="3"/>
          </p:nvPr>
        </p:nvSpPr>
        <p:spPr>
          <a:xfrm>
            <a:off x="5185299" y="2776538"/>
            <a:ext cx="1282083" cy="823912"/>
          </a:xfrm>
        </p:spPr>
        <p:txBody>
          <a:bodyPr rtlCol="0"/>
          <a:lstStyle/>
          <a:p>
            <a:pPr fontAlgn="auto">
              <a:spcAft>
                <a:spcPts val="0"/>
              </a:spcAft>
              <a:buFont typeface="Wingdings 3" charset="2"/>
              <a:buNone/>
              <a:defRPr/>
            </a:pPr>
            <a:r>
              <a:rPr lang="en-US" sz="4400" b="1" dirty="0"/>
              <a:t>2M</a:t>
            </a:r>
            <a:endParaRPr sz="4400" b="1" dirty="0"/>
          </a:p>
        </p:txBody>
      </p:sp>
      <p:sp>
        <p:nvSpPr>
          <p:cNvPr id="3" name="Text Placeholder 2">
            <a:extLst>
              <a:ext uri="{FF2B5EF4-FFF2-40B4-BE49-F238E27FC236}">
                <a16:creationId xmlns:a16="http://schemas.microsoft.com/office/drawing/2014/main" id="{2F1FA5D2-CF5F-72B9-3394-976496275BDB}"/>
              </a:ext>
            </a:extLst>
          </p:cNvPr>
          <p:cNvSpPr>
            <a:spLocks noGrp="1"/>
          </p:cNvSpPr>
          <p:nvPr>
            <p:ph sz="quarter" idx="4"/>
          </p:nvPr>
        </p:nvSpPr>
        <p:spPr>
          <a:xfrm>
            <a:off x="4250560" y="3827785"/>
            <a:ext cx="3151559" cy="525124"/>
          </a:xfrm>
        </p:spPr>
        <p:txBody>
          <a:bodyPr rtlCol="0">
            <a:noAutofit/>
          </a:bodyPr>
          <a:lstStyle/>
          <a:p>
            <a:pPr fontAlgn="auto">
              <a:spcAft>
                <a:spcPts val="0"/>
              </a:spcAft>
              <a:buFont typeface="Wingdings 3" charset="2"/>
              <a:buNone/>
              <a:defRPr/>
            </a:pPr>
            <a:r>
              <a:rPr lang="en-US" sz="2400" b="1" dirty="0">
                <a:solidFill>
                  <a:schemeClr val="tx1">
                    <a:lumMod val="75000"/>
                    <a:lumOff val="25000"/>
                  </a:schemeClr>
                </a:solidFill>
              </a:rPr>
              <a:t>Total Sales quantity</a:t>
            </a:r>
          </a:p>
        </p:txBody>
      </p:sp>
      <p:sp>
        <p:nvSpPr>
          <p:cNvPr id="5" name="Content Placeholder 4">
            <a:extLst>
              <a:ext uri="{FF2B5EF4-FFF2-40B4-BE49-F238E27FC236}">
                <a16:creationId xmlns:a16="http://schemas.microsoft.com/office/drawing/2014/main" id="{96C2EA29-A858-23AC-67F6-77CF91DE4028}"/>
              </a:ext>
            </a:extLst>
          </p:cNvPr>
          <p:cNvSpPr>
            <a:spLocks noGrp="1"/>
          </p:cNvSpPr>
          <p:nvPr>
            <p:ph type="body" idx="13"/>
          </p:nvPr>
        </p:nvSpPr>
        <p:spPr>
          <a:xfrm>
            <a:off x="7402120" y="1979485"/>
            <a:ext cx="4398146" cy="1515726"/>
          </a:xfrm>
        </p:spPr>
        <p:txBody>
          <a:bodyPr rtlCol="0">
            <a:noAutofit/>
          </a:bodyPr>
          <a:lstStyle/>
          <a:p>
            <a:pPr algn="ctr" fontAlgn="auto">
              <a:spcAft>
                <a:spcPts val="0"/>
              </a:spcAft>
              <a:buFont typeface="Wingdings 3" charset="2"/>
              <a:buNone/>
              <a:defRPr/>
            </a:pPr>
            <a:r>
              <a:rPr lang="en-US" sz="4200" b="1" dirty="0"/>
              <a:t>Late 2018 and onwards</a:t>
            </a:r>
            <a:endParaRPr sz="4200" b="1" dirty="0"/>
          </a:p>
        </p:txBody>
      </p:sp>
      <p:sp>
        <p:nvSpPr>
          <p:cNvPr id="8" name="Text Placeholder 7">
            <a:extLst>
              <a:ext uri="{FF2B5EF4-FFF2-40B4-BE49-F238E27FC236}">
                <a16:creationId xmlns:a16="http://schemas.microsoft.com/office/drawing/2014/main" id="{FF4C24B0-F806-B34F-45D5-05093B229677}"/>
              </a:ext>
            </a:extLst>
          </p:cNvPr>
          <p:cNvSpPr>
            <a:spLocks noGrp="1"/>
          </p:cNvSpPr>
          <p:nvPr>
            <p:ph sz="half" idx="14"/>
          </p:nvPr>
        </p:nvSpPr>
        <p:spPr>
          <a:xfrm>
            <a:off x="7904339" y="3833812"/>
            <a:ext cx="3441700" cy="552788"/>
          </a:xfrm>
        </p:spPr>
        <p:txBody>
          <a:bodyPr rtlCol="0"/>
          <a:lstStyle/>
          <a:p>
            <a:pPr fontAlgn="auto">
              <a:spcAft>
                <a:spcPts val="0"/>
              </a:spcAft>
              <a:buFont typeface="Wingdings 3" charset="2"/>
              <a:buNone/>
              <a:defRPr/>
            </a:pPr>
            <a:r>
              <a:rPr lang="en-US" sz="2400" b="1" noProof="1">
                <a:solidFill>
                  <a:schemeClr val="tx1">
                    <a:lumMod val="75000"/>
                    <a:lumOff val="25000"/>
                  </a:schemeClr>
                </a:solidFill>
              </a:rPr>
              <a:t>Sales are declinning</a:t>
            </a:r>
            <a:endParaRPr lang="en-US" sz="2400" b="1" dirty="0">
              <a:solidFill>
                <a:schemeClr val="tx1">
                  <a:lumMod val="75000"/>
                  <a:lumOff val="25000"/>
                </a:schemeClr>
              </a:solidFill>
            </a:endParaRPr>
          </a:p>
          <a:p>
            <a:pPr fontAlgn="auto">
              <a:spcAft>
                <a:spcPts val="0"/>
              </a:spcAft>
              <a:buFont typeface="Wingdings 3" charset="2"/>
              <a:buNone/>
              <a:defRPr/>
            </a:pPr>
            <a:endParaRPr lang="en-US" dirty="0">
              <a:solidFill>
                <a:schemeClr val="tx1">
                  <a:lumMod val="75000"/>
                  <a:lumOff val="25000"/>
                </a:schemeClr>
              </a:solidFill>
            </a:endParaRPr>
          </a:p>
        </p:txBody>
      </p:sp>
      <p:sp>
        <p:nvSpPr>
          <p:cNvPr id="9" name="Date Placeholder 8">
            <a:extLst>
              <a:ext uri="{FF2B5EF4-FFF2-40B4-BE49-F238E27FC236}">
                <a16:creationId xmlns:a16="http://schemas.microsoft.com/office/drawing/2014/main" id="{9B034C23-9655-2558-3894-4CF5F023E52F}"/>
              </a:ext>
            </a:extLst>
          </p:cNvPr>
          <p:cNvSpPr>
            <a:spLocks noGrp="1"/>
          </p:cNvSpPr>
          <p:nvPr>
            <p:ph type="dt" sz="quarter" idx="15"/>
          </p:nvPr>
        </p:nvSpPr>
        <p:spPr>
          <a:xfrm>
            <a:off x="10361612" y="6315869"/>
            <a:ext cx="1146175" cy="369888"/>
          </a:xfrm>
        </p:spPr>
        <p:txBody>
          <a:bodyPr/>
          <a:lstStyle/>
          <a:p>
            <a:pPr>
              <a:defRPr/>
            </a:pPr>
            <a:r>
              <a:rPr lang="en-US" dirty="0"/>
              <a:t>2024</a:t>
            </a:r>
          </a:p>
        </p:txBody>
      </p:sp>
      <p:sp>
        <p:nvSpPr>
          <p:cNvPr id="10" name="Footer Placeholder 9">
            <a:extLst>
              <a:ext uri="{FF2B5EF4-FFF2-40B4-BE49-F238E27FC236}">
                <a16:creationId xmlns:a16="http://schemas.microsoft.com/office/drawing/2014/main" id="{26203FB8-A0E2-3674-D4E4-026C1ADB7DAA}"/>
              </a:ext>
            </a:extLst>
          </p:cNvPr>
          <p:cNvSpPr>
            <a:spLocks noGrp="1"/>
          </p:cNvSpPr>
          <p:nvPr>
            <p:ph type="ftr" sz="quarter" idx="16"/>
          </p:nvPr>
        </p:nvSpPr>
        <p:spPr>
          <a:xfrm>
            <a:off x="2571834" y="6315869"/>
            <a:ext cx="7620000" cy="365125"/>
          </a:xfrm>
        </p:spPr>
        <p:txBody>
          <a:bodyPr/>
          <a:lstStyle/>
          <a:p>
            <a:pPr>
              <a:defRPr/>
            </a:pPr>
            <a:r>
              <a:rPr lang="en-US" dirty="0"/>
              <a:t>Sales analysis</a:t>
            </a:r>
          </a:p>
        </p:txBody>
      </p:sp>
      <p:sp>
        <p:nvSpPr>
          <p:cNvPr id="44043" name="Slide Number Placeholder 10">
            <a:extLst>
              <a:ext uri="{FF2B5EF4-FFF2-40B4-BE49-F238E27FC236}">
                <a16:creationId xmlns:a16="http://schemas.microsoft.com/office/drawing/2014/main" id="{7B52E4B8-1BE3-9F0D-BF42-F48044F86A63}"/>
              </a:ext>
            </a:extLst>
          </p:cNvPr>
          <p:cNvSpPr>
            <a:spLocks noGrp="1" noChangeArrowheads="1"/>
          </p:cNvSpPr>
          <p:nvPr>
            <p:ph type="sldNum" sz="quarter" idx="17"/>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A8E29AD7-266D-471A-A054-E637010816F5}" type="slidenum">
              <a:rPr lang="en-US" altLang="en-US">
                <a:solidFill>
                  <a:srgbClr val="FEFFFF"/>
                </a:solidFill>
              </a:rPr>
              <a:pPr fontAlgn="base">
                <a:spcBef>
                  <a:spcPct val="0"/>
                </a:spcBef>
                <a:spcAft>
                  <a:spcPct val="0"/>
                </a:spcAft>
              </a:pPr>
              <a:t>6</a:t>
            </a:fld>
            <a:endParaRPr lang="en-US" altLang="en-US">
              <a:solidFill>
                <a:srgbClr val="FEFFFF"/>
              </a:solidFill>
            </a:endParaRPr>
          </a:p>
        </p:txBody>
      </p:sp>
      <p:sp>
        <p:nvSpPr>
          <p:cNvPr id="11" name="Flowchart: Delay 10">
            <a:extLst>
              <a:ext uri="{FF2B5EF4-FFF2-40B4-BE49-F238E27FC236}">
                <a16:creationId xmlns:a16="http://schemas.microsoft.com/office/drawing/2014/main" id="{F9733467-AAAC-DC69-179C-E156941BEB5A}"/>
              </a:ext>
            </a:extLst>
          </p:cNvPr>
          <p:cNvSpPr/>
          <p:nvPr/>
        </p:nvSpPr>
        <p:spPr>
          <a:xfrm rot="16200000">
            <a:off x="2211024" y="3339653"/>
            <a:ext cx="525123" cy="2619020"/>
          </a:xfrm>
          <a:prstGeom prst="flowChartDela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Flowchart: Delay 11">
            <a:extLst>
              <a:ext uri="{FF2B5EF4-FFF2-40B4-BE49-F238E27FC236}">
                <a16:creationId xmlns:a16="http://schemas.microsoft.com/office/drawing/2014/main" id="{4DA0DAA8-A968-D033-F10B-269A2B751678}"/>
              </a:ext>
            </a:extLst>
          </p:cNvPr>
          <p:cNvSpPr/>
          <p:nvPr/>
        </p:nvSpPr>
        <p:spPr>
          <a:xfrm rot="16200000">
            <a:off x="5637381" y="3339653"/>
            <a:ext cx="525123" cy="2619020"/>
          </a:xfrm>
          <a:prstGeom prst="flowChartDela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Flowchart: Delay 13">
            <a:extLst>
              <a:ext uri="{FF2B5EF4-FFF2-40B4-BE49-F238E27FC236}">
                <a16:creationId xmlns:a16="http://schemas.microsoft.com/office/drawing/2014/main" id="{2F918145-F3EB-86E1-B57A-D698F8169468}"/>
              </a:ext>
            </a:extLst>
          </p:cNvPr>
          <p:cNvSpPr/>
          <p:nvPr/>
        </p:nvSpPr>
        <p:spPr>
          <a:xfrm rot="16200000">
            <a:off x="2192061" y="3339653"/>
            <a:ext cx="525123" cy="2619020"/>
          </a:xfrm>
          <a:prstGeom prst="flowChartDelay">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highlight>
                <a:srgbClr val="FFFF00"/>
              </a:highlight>
            </a:endParaRPr>
          </a:p>
        </p:txBody>
      </p:sp>
      <p:sp>
        <p:nvSpPr>
          <p:cNvPr id="15" name="Flowchart: Delay 14">
            <a:extLst>
              <a:ext uri="{FF2B5EF4-FFF2-40B4-BE49-F238E27FC236}">
                <a16:creationId xmlns:a16="http://schemas.microsoft.com/office/drawing/2014/main" id="{FF0E7984-7FC5-C477-5290-011B706D94AB}"/>
              </a:ext>
            </a:extLst>
          </p:cNvPr>
          <p:cNvSpPr/>
          <p:nvPr/>
        </p:nvSpPr>
        <p:spPr>
          <a:xfrm rot="16200000">
            <a:off x="9362628" y="3339652"/>
            <a:ext cx="525123" cy="2619020"/>
          </a:xfrm>
          <a:prstGeom prst="flowChartDela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graph with lines and numbers&#10;&#10;Description automatically generated">
            <a:extLst>
              <a:ext uri="{FF2B5EF4-FFF2-40B4-BE49-F238E27FC236}">
                <a16:creationId xmlns:a16="http://schemas.microsoft.com/office/drawing/2014/main" id="{01E38194-3BBF-2CDD-0CC6-2F0077D5531D}"/>
              </a:ext>
            </a:extLst>
          </p:cNvPr>
          <p:cNvPicPr>
            <a:picLocks noGrp="1" noChangeAspect="1"/>
          </p:cNvPicPr>
          <p:nvPr>
            <p:ph sz="half" idx="2"/>
          </p:nvPr>
        </p:nvPicPr>
        <p:blipFill>
          <a:blip r:embed="rId2"/>
          <a:stretch>
            <a:fillRect/>
          </a:stretch>
        </p:blipFill>
        <p:spPr>
          <a:xfrm>
            <a:off x="2315172" y="461394"/>
            <a:ext cx="6963051" cy="2655936"/>
          </a:xfrm>
        </p:spPr>
      </p:pic>
      <p:sp>
        <p:nvSpPr>
          <p:cNvPr id="12" name="Date Placeholder 11">
            <a:extLst>
              <a:ext uri="{FF2B5EF4-FFF2-40B4-BE49-F238E27FC236}">
                <a16:creationId xmlns:a16="http://schemas.microsoft.com/office/drawing/2014/main" id="{8FD16A1A-2AD8-C0BF-97AE-68CD72EDDFC1}"/>
              </a:ext>
            </a:extLst>
          </p:cNvPr>
          <p:cNvSpPr>
            <a:spLocks noGrp="1"/>
          </p:cNvSpPr>
          <p:nvPr>
            <p:ph type="dt" sz="quarter" idx="10"/>
          </p:nvPr>
        </p:nvSpPr>
        <p:spPr>
          <a:xfrm>
            <a:off x="10352736" y="6321202"/>
            <a:ext cx="1146175" cy="369888"/>
          </a:xfrm>
        </p:spPr>
        <p:txBody>
          <a:bodyPr/>
          <a:lstStyle/>
          <a:p>
            <a:pPr>
              <a:defRPr/>
            </a:pPr>
            <a:r>
              <a:rPr lang="en-US" dirty="0"/>
              <a:t>2024</a:t>
            </a:r>
          </a:p>
        </p:txBody>
      </p:sp>
      <p:sp>
        <p:nvSpPr>
          <p:cNvPr id="13" name="Footer Placeholder 12">
            <a:extLst>
              <a:ext uri="{FF2B5EF4-FFF2-40B4-BE49-F238E27FC236}">
                <a16:creationId xmlns:a16="http://schemas.microsoft.com/office/drawing/2014/main" id="{DA00511B-C051-4155-F361-5147E05963D5}"/>
              </a:ext>
            </a:extLst>
          </p:cNvPr>
          <p:cNvSpPr>
            <a:spLocks noGrp="1"/>
          </p:cNvSpPr>
          <p:nvPr>
            <p:ph type="ftr" sz="quarter" idx="11"/>
          </p:nvPr>
        </p:nvSpPr>
        <p:spPr>
          <a:xfrm>
            <a:off x="2286000" y="6321202"/>
            <a:ext cx="7620000" cy="365125"/>
          </a:xfrm>
        </p:spPr>
        <p:txBody>
          <a:bodyPr/>
          <a:lstStyle/>
          <a:p>
            <a:pPr>
              <a:defRPr/>
            </a:pPr>
            <a:r>
              <a:rPr lang="en-US" dirty="0"/>
              <a:t>Sales analysis</a:t>
            </a:r>
          </a:p>
        </p:txBody>
      </p:sp>
      <p:pic>
        <p:nvPicPr>
          <p:cNvPr id="7" name="Content Placeholder 6" descr="A graph of a number of months&#10;&#10;Description automatically generated with medium confidence">
            <a:extLst>
              <a:ext uri="{FF2B5EF4-FFF2-40B4-BE49-F238E27FC236}">
                <a16:creationId xmlns:a16="http://schemas.microsoft.com/office/drawing/2014/main" id="{4D5948FC-83B2-EB4A-E38F-7DA3AB2FF355}"/>
              </a:ext>
            </a:extLst>
          </p:cNvPr>
          <p:cNvPicPr>
            <a:picLocks noGrp="1" noChangeAspect="1"/>
          </p:cNvPicPr>
          <p:nvPr>
            <p:ph sz="quarter" idx="4"/>
          </p:nvPr>
        </p:nvPicPr>
        <p:blipFill>
          <a:blip r:embed="rId3"/>
          <a:stretch>
            <a:fillRect/>
          </a:stretch>
        </p:blipFill>
        <p:spPr>
          <a:xfrm>
            <a:off x="2315172" y="3429000"/>
            <a:ext cx="6963050" cy="239501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9AB4-95FC-EE5D-0451-A1DC26155168}"/>
              </a:ext>
            </a:extLst>
          </p:cNvPr>
          <p:cNvSpPr>
            <a:spLocks noGrp="1"/>
          </p:cNvSpPr>
          <p:nvPr>
            <p:ph type="title"/>
          </p:nvPr>
        </p:nvSpPr>
        <p:spPr>
          <a:xfrm>
            <a:off x="6096000" y="354464"/>
            <a:ext cx="5432425" cy="557212"/>
          </a:xfrm>
        </p:spPr>
        <p:txBody>
          <a:bodyPr rtlCol="0"/>
          <a:lstStyle/>
          <a:p>
            <a:pPr fontAlgn="auto">
              <a:spcAft>
                <a:spcPts val="0"/>
              </a:spcAft>
              <a:defRPr/>
            </a:pPr>
            <a:r>
              <a:rPr lang="en-US" dirty="0"/>
              <a:t>Revenue contribution</a:t>
            </a:r>
            <a:endParaRPr dirty="0"/>
          </a:p>
        </p:txBody>
      </p:sp>
      <p:sp>
        <p:nvSpPr>
          <p:cNvPr id="3" name="Content Placeholder 2">
            <a:extLst>
              <a:ext uri="{FF2B5EF4-FFF2-40B4-BE49-F238E27FC236}">
                <a16:creationId xmlns:a16="http://schemas.microsoft.com/office/drawing/2014/main" id="{A251C196-140F-BE1B-7AF2-08D31020C8A3}"/>
              </a:ext>
            </a:extLst>
          </p:cNvPr>
          <p:cNvSpPr>
            <a:spLocks noGrp="1"/>
          </p:cNvSpPr>
          <p:nvPr>
            <p:ph type="body" sz="quarter" idx="13"/>
          </p:nvPr>
        </p:nvSpPr>
        <p:spPr>
          <a:xfrm>
            <a:off x="5921375" y="1289420"/>
            <a:ext cx="5432425" cy="2039705"/>
          </a:xfrm>
        </p:spPr>
        <p:txBody>
          <a:bodyPr rtlCol="0">
            <a:normAutofit/>
          </a:bodyPr>
          <a:lstStyle/>
          <a:p>
            <a:pPr fontAlgn="auto">
              <a:spcAft>
                <a:spcPts val="0"/>
              </a:spcAft>
              <a:buFont typeface="Wingdings 3" charset="2"/>
              <a:buNone/>
              <a:defRPr/>
            </a:pPr>
            <a:r>
              <a:rPr dirty="0"/>
              <a:t>Feb 20XX</a:t>
            </a:r>
          </a:p>
        </p:txBody>
      </p:sp>
      <p:sp>
        <p:nvSpPr>
          <p:cNvPr id="24" name="Text Placeholder 23">
            <a:extLst>
              <a:ext uri="{FF2B5EF4-FFF2-40B4-BE49-F238E27FC236}">
                <a16:creationId xmlns:a16="http://schemas.microsoft.com/office/drawing/2014/main" id="{035A02C2-0558-A2D4-CA2D-095B8BCA099B}"/>
              </a:ext>
            </a:extLst>
          </p:cNvPr>
          <p:cNvSpPr>
            <a:spLocks noGrp="1"/>
          </p:cNvSpPr>
          <p:nvPr>
            <p:ph type="body" sz="quarter" idx="23"/>
          </p:nvPr>
        </p:nvSpPr>
        <p:spPr>
          <a:xfrm>
            <a:off x="6895730" y="4065969"/>
            <a:ext cx="3723443" cy="2141406"/>
          </a:xfrm>
        </p:spPr>
        <p:txBody>
          <a:bodyPr rtlCol="0">
            <a:normAutofit/>
          </a:bodyPr>
          <a:lstStyle/>
          <a:p>
            <a:pPr fontAlgn="auto">
              <a:spcAft>
                <a:spcPts val="0"/>
              </a:spcAft>
              <a:buFont typeface="Wingdings 3" charset="2"/>
              <a:buNone/>
              <a:defRPr/>
            </a:pPr>
            <a:endParaRPr dirty="0"/>
          </a:p>
        </p:txBody>
      </p:sp>
      <p:sp>
        <p:nvSpPr>
          <p:cNvPr id="4" name="Date Placeholder 3">
            <a:extLst>
              <a:ext uri="{FF2B5EF4-FFF2-40B4-BE49-F238E27FC236}">
                <a16:creationId xmlns:a16="http://schemas.microsoft.com/office/drawing/2014/main" id="{686F47A6-8E63-3DF4-43C0-75A5AA4E72EB}"/>
              </a:ext>
            </a:extLst>
          </p:cNvPr>
          <p:cNvSpPr>
            <a:spLocks noGrp="1"/>
          </p:cNvSpPr>
          <p:nvPr>
            <p:ph type="dt" sz="quarter" idx="27"/>
          </p:nvPr>
        </p:nvSpPr>
        <p:spPr>
          <a:xfrm>
            <a:off x="9510945" y="6419798"/>
            <a:ext cx="2340746" cy="365125"/>
          </a:xfrm>
        </p:spPr>
        <p:txBody>
          <a:bodyPr/>
          <a:lstStyle/>
          <a:p>
            <a:pPr>
              <a:defRPr/>
            </a:pPr>
            <a:r>
              <a:rPr lang="en-US" dirty="0"/>
              <a:t>2024</a:t>
            </a:r>
          </a:p>
        </p:txBody>
      </p:sp>
      <p:sp>
        <p:nvSpPr>
          <p:cNvPr id="5" name="Footer Placeholder 4">
            <a:extLst>
              <a:ext uri="{FF2B5EF4-FFF2-40B4-BE49-F238E27FC236}">
                <a16:creationId xmlns:a16="http://schemas.microsoft.com/office/drawing/2014/main" id="{ED8C7859-D854-8CDF-5984-B6FD0CF97FB2}"/>
              </a:ext>
            </a:extLst>
          </p:cNvPr>
          <p:cNvSpPr>
            <a:spLocks noGrp="1"/>
          </p:cNvSpPr>
          <p:nvPr>
            <p:ph type="ftr" sz="quarter" idx="28"/>
          </p:nvPr>
        </p:nvSpPr>
        <p:spPr>
          <a:xfrm>
            <a:off x="2183166" y="6419798"/>
            <a:ext cx="2308934" cy="365125"/>
          </a:xfrm>
        </p:spPr>
        <p:txBody>
          <a:bodyPr/>
          <a:lstStyle/>
          <a:p>
            <a:pPr>
              <a:defRPr/>
            </a:pPr>
            <a:r>
              <a:rPr lang="en-US" dirty="0"/>
              <a:t>Sales analysis</a:t>
            </a:r>
          </a:p>
        </p:txBody>
      </p:sp>
      <p:pic>
        <p:nvPicPr>
          <p:cNvPr id="11" name="Picture 10" descr="A pie chart with numbers and a few percentages&#10;&#10;Description automatically generated">
            <a:extLst>
              <a:ext uri="{FF2B5EF4-FFF2-40B4-BE49-F238E27FC236}">
                <a16:creationId xmlns:a16="http://schemas.microsoft.com/office/drawing/2014/main" id="{29C0222C-CAE4-AF06-CC16-BD565886B008}"/>
              </a:ext>
            </a:extLst>
          </p:cNvPr>
          <p:cNvPicPr>
            <a:picLocks noChangeAspect="1"/>
          </p:cNvPicPr>
          <p:nvPr/>
        </p:nvPicPr>
        <p:blipFill>
          <a:blip r:embed="rId2"/>
          <a:stretch>
            <a:fillRect/>
          </a:stretch>
        </p:blipFill>
        <p:spPr>
          <a:xfrm>
            <a:off x="6736361" y="4002520"/>
            <a:ext cx="4068660" cy="2353829"/>
          </a:xfrm>
          <a:prstGeom prst="rect">
            <a:avLst/>
          </a:prstGeom>
        </p:spPr>
      </p:pic>
      <p:pic>
        <p:nvPicPr>
          <p:cNvPr id="13" name="Picture 12" descr="A graph of sales&#10;&#10;Description automatically generated with medium confidence">
            <a:extLst>
              <a:ext uri="{FF2B5EF4-FFF2-40B4-BE49-F238E27FC236}">
                <a16:creationId xmlns:a16="http://schemas.microsoft.com/office/drawing/2014/main" id="{C2844C79-3C4D-9A20-C972-BA9B64EED3B7}"/>
              </a:ext>
            </a:extLst>
          </p:cNvPr>
          <p:cNvPicPr>
            <a:picLocks noChangeAspect="1"/>
          </p:cNvPicPr>
          <p:nvPr/>
        </p:nvPicPr>
        <p:blipFill>
          <a:blip r:embed="rId3"/>
          <a:stretch>
            <a:fillRect/>
          </a:stretch>
        </p:blipFill>
        <p:spPr>
          <a:xfrm>
            <a:off x="5788404" y="1223328"/>
            <a:ext cx="5565396" cy="23055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4402" name="Group 5440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440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440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440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440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440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440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440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441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441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441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5441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441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54416" name="Group 5441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441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5441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5441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5442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5442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5442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5442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5442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5442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5442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5442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5442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54430" name="Rectangle 5442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432"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2" name="Title 1">
            <a:extLst>
              <a:ext uri="{FF2B5EF4-FFF2-40B4-BE49-F238E27FC236}">
                <a16:creationId xmlns:a16="http://schemas.microsoft.com/office/drawing/2014/main" id="{A77A4985-97EF-9E99-F50A-0A3D2BF43B2A}"/>
              </a:ext>
            </a:extLst>
          </p:cNvPr>
          <p:cNvSpPr>
            <a:spLocks noGrp="1"/>
          </p:cNvSpPr>
          <p:nvPr>
            <p:ph type="title"/>
          </p:nvPr>
        </p:nvSpPr>
        <p:spPr>
          <a:xfrm>
            <a:off x="7032438" y="2241460"/>
            <a:ext cx="4734161" cy="2262781"/>
          </a:xfrm>
        </p:spPr>
        <p:txBody>
          <a:bodyPr vert="horz" lIns="91440" tIns="45720" rIns="91440" bIns="45720" rtlCol="0" anchor="b">
            <a:normAutofit/>
          </a:bodyPr>
          <a:lstStyle/>
          <a:p>
            <a:pPr algn="l" fontAlgn="auto">
              <a:spcAft>
                <a:spcPts val="0"/>
              </a:spcAft>
              <a:defRPr/>
            </a:pPr>
            <a:r>
              <a:rPr lang="en-US" sz="3600" dirty="0">
                <a:solidFill>
                  <a:schemeClr val="tx1">
                    <a:lumMod val="85000"/>
                    <a:lumOff val="15000"/>
                  </a:schemeClr>
                </a:solidFill>
              </a:rPr>
              <a:t>Top 10 market Revenue contribution </a:t>
            </a:r>
          </a:p>
        </p:txBody>
      </p:sp>
      <p:sp>
        <p:nvSpPr>
          <p:cNvPr id="8" name="Footer Placeholder 7">
            <a:extLst>
              <a:ext uri="{FF2B5EF4-FFF2-40B4-BE49-F238E27FC236}">
                <a16:creationId xmlns:a16="http://schemas.microsoft.com/office/drawing/2014/main" id="{6E5D6723-8BF6-FF66-5BE3-E61E397E3877}"/>
              </a:ext>
            </a:extLst>
          </p:cNvPr>
          <p:cNvSpPr>
            <a:spLocks noGrp="1"/>
          </p:cNvSpPr>
          <p:nvPr>
            <p:ph type="ftr" sz="quarter" idx="26"/>
          </p:nvPr>
        </p:nvSpPr>
        <p:spPr>
          <a:xfrm>
            <a:off x="2089506" y="6311602"/>
            <a:ext cx="7619999" cy="365125"/>
          </a:xfrm>
        </p:spPr>
        <p:txBody>
          <a:bodyPr vert="horz" lIns="91440" tIns="45720" rIns="91440" bIns="45720" rtlCol="0" anchor="ctr">
            <a:normAutofit/>
          </a:bodyPr>
          <a:lstStyle/>
          <a:p>
            <a:pPr defTabSz="914400">
              <a:spcAft>
                <a:spcPts val="600"/>
              </a:spcAft>
              <a:defRPr/>
            </a:pPr>
            <a:r>
              <a:rPr lang="en-US" kern="1200" dirty="0">
                <a:solidFill>
                  <a:schemeClr val="tx1">
                    <a:tint val="75000"/>
                  </a:schemeClr>
                </a:solidFill>
                <a:latin typeface="+mn-lt"/>
                <a:ea typeface="+mn-ea"/>
                <a:cs typeface="+mn-cs"/>
              </a:rPr>
              <a:t>Sales analysis</a:t>
            </a:r>
          </a:p>
        </p:txBody>
      </p:sp>
      <p:sp>
        <p:nvSpPr>
          <p:cNvPr id="7" name="Date Placeholder 6">
            <a:extLst>
              <a:ext uri="{FF2B5EF4-FFF2-40B4-BE49-F238E27FC236}">
                <a16:creationId xmlns:a16="http://schemas.microsoft.com/office/drawing/2014/main" id="{9BF4D0D9-74DE-513D-8416-A93FDC170973}"/>
              </a:ext>
            </a:extLst>
          </p:cNvPr>
          <p:cNvSpPr>
            <a:spLocks noGrp="1"/>
          </p:cNvSpPr>
          <p:nvPr>
            <p:ph type="dt" sz="quarter" idx="25"/>
          </p:nvPr>
        </p:nvSpPr>
        <p:spPr>
          <a:xfrm>
            <a:off x="10768983" y="6318598"/>
            <a:ext cx="1146283" cy="370396"/>
          </a:xfrm>
        </p:spPr>
        <p:txBody>
          <a:bodyPr vert="horz" lIns="91440" tIns="45720" rIns="91440" bIns="45720" rtlCol="0" anchor="ctr">
            <a:normAutofit/>
          </a:bodyPr>
          <a:lstStyle/>
          <a:p>
            <a:pPr defTabSz="914400">
              <a:spcAft>
                <a:spcPts val="600"/>
              </a:spcAft>
              <a:defRPr/>
            </a:pPr>
            <a:r>
              <a:rPr lang="en-US" dirty="0"/>
              <a:t>2024</a:t>
            </a:r>
          </a:p>
        </p:txBody>
      </p:sp>
      <p:pic>
        <p:nvPicPr>
          <p:cNvPr id="54280" name="Picture 54279" descr="A screenshot of a graph&#10;&#10;Description automatically generated">
            <a:extLst>
              <a:ext uri="{FF2B5EF4-FFF2-40B4-BE49-F238E27FC236}">
                <a16:creationId xmlns:a16="http://schemas.microsoft.com/office/drawing/2014/main" id="{F04C2EE1-3963-B4E5-6652-C6B5A203A5E7}"/>
              </a:ext>
            </a:extLst>
          </p:cNvPr>
          <p:cNvPicPr>
            <a:picLocks noChangeAspect="1"/>
          </p:cNvPicPr>
          <p:nvPr/>
        </p:nvPicPr>
        <p:blipFill>
          <a:blip r:embed="rId2"/>
          <a:stretch>
            <a:fillRect/>
          </a:stretch>
        </p:blipFill>
        <p:spPr>
          <a:xfrm>
            <a:off x="1872897" y="710119"/>
            <a:ext cx="4526314" cy="5241164"/>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 xsi:nil="true"/>
    <Background xmlns="71af3243-3dd4-4a8d-8c0d-dd76da1f02a5" xsi:nil="tru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939</TotalTime>
  <Words>349</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Century Gothic</vt:lpstr>
      <vt:lpstr>Google Sans</vt:lpstr>
      <vt:lpstr>Wingdings 3</vt:lpstr>
      <vt:lpstr>Wisp</vt:lpstr>
      <vt:lpstr>Sales Analysis</vt:lpstr>
      <vt:lpstr>Today’s agenda</vt:lpstr>
      <vt:lpstr>Project Recap</vt:lpstr>
      <vt:lpstr>PROBLEM</vt:lpstr>
      <vt:lpstr>Process</vt:lpstr>
      <vt:lpstr>Insights</vt:lpstr>
      <vt:lpstr>PowerPoint Presentation</vt:lpstr>
      <vt:lpstr>Revenue contribution</vt:lpstr>
      <vt:lpstr>Top 10 market Revenue contribution </vt:lpstr>
      <vt:lpstr>SUMMARY</vt:lpstr>
      <vt:lpstr>THANK YOU 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Feven Legesse Mammo</dc:creator>
  <cp:lastModifiedBy>Feven Legesse Mammo</cp:lastModifiedBy>
  <cp:revision>20</cp:revision>
  <dcterms:created xsi:type="dcterms:W3CDTF">2024-01-17T10:04:07Z</dcterms:created>
  <dcterms:modified xsi:type="dcterms:W3CDTF">2024-01-18T10:34:11Z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