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693400" cy="7562850"/>
  <p:notesSz cx="10693400" cy="756285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wyw16TLZzdkS5M0dSpUwK5984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EF8E08-24D4-4095-99B1-35A093D0E4AE}">
  <a:tblStyle styleId="{67EF8E08-24D4-4095-99B1-35A093D0E4A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26" autoAdjust="0"/>
  </p:normalViewPr>
  <p:slideViewPr>
    <p:cSldViewPr snapToGrid="0">
      <p:cViewPr>
        <p:scale>
          <a:sx n="50" d="100"/>
          <a:sy n="50" d="100"/>
        </p:scale>
        <p:origin x="1710" y="7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7200"/>
            <a:ext cx="7129275" cy="2836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:notes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:notes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91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36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/>
          <p:nvPr/>
        </p:nvSpPr>
        <p:spPr>
          <a:xfrm>
            <a:off x="833534" y="716112"/>
            <a:ext cx="297815" cy="246379"/>
          </a:xfrm>
          <a:custGeom>
            <a:avLst/>
            <a:gdLst/>
            <a:ahLst/>
            <a:cxnLst/>
            <a:rect l="l" t="t" r="r" b="b"/>
            <a:pathLst>
              <a:path w="297815" h="246380" extrusionOk="0">
                <a:moveTo>
                  <a:pt x="50514" y="245876"/>
                </a:moveTo>
                <a:lnTo>
                  <a:pt x="12533" y="236312"/>
                </a:lnTo>
                <a:lnTo>
                  <a:pt x="0" y="195948"/>
                </a:lnTo>
                <a:lnTo>
                  <a:pt x="23454" y="193480"/>
                </a:lnTo>
                <a:lnTo>
                  <a:pt x="48177" y="189206"/>
                </a:lnTo>
                <a:lnTo>
                  <a:pt x="90601" y="167614"/>
                </a:lnTo>
                <a:lnTo>
                  <a:pt x="117963" y="117478"/>
                </a:lnTo>
                <a:lnTo>
                  <a:pt x="129810" y="88572"/>
                </a:lnTo>
                <a:lnTo>
                  <a:pt x="147650" y="58559"/>
                </a:lnTo>
                <a:lnTo>
                  <a:pt x="169203" y="32389"/>
                </a:lnTo>
                <a:lnTo>
                  <a:pt x="197100" y="13639"/>
                </a:lnTo>
                <a:lnTo>
                  <a:pt x="232803" y="2709"/>
                </a:lnTo>
                <a:lnTo>
                  <a:pt x="277774" y="0"/>
                </a:lnTo>
                <a:lnTo>
                  <a:pt x="297345" y="0"/>
                </a:lnTo>
                <a:lnTo>
                  <a:pt x="297345" y="85953"/>
                </a:lnTo>
                <a:lnTo>
                  <a:pt x="288894" y="96650"/>
                </a:lnTo>
                <a:lnTo>
                  <a:pt x="281585" y="107986"/>
                </a:lnTo>
                <a:lnTo>
                  <a:pt x="275194" y="120006"/>
                </a:lnTo>
                <a:lnTo>
                  <a:pt x="269494" y="132753"/>
                </a:lnTo>
                <a:lnTo>
                  <a:pt x="259688" y="158378"/>
                </a:lnTo>
                <a:lnTo>
                  <a:pt x="254518" y="171125"/>
                </a:lnTo>
                <a:lnTo>
                  <a:pt x="248577" y="183375"/>
                </a:lnTo>
                <a:lnTo>
                  <a:pt x="245148" y="189661"/>
                </a:lnTo>
                <a:lnTo>
                  <a:pt x="241223" y="195465"/>
                </a:lnTo>
                <a:lnTo>
                  <a:pt x="236473" y="200685"/>
                </a:lnTo>
                <a:lnTo>
                  <a:pt x="235305" y="62128"/>
                </a:lnTo>
                <a:lnTo>
                  <a:pt x="228442" y="64849"/>
                </a:lnTo>
                <a:lnTo>
                  <a:pt x="196888" y="89623"/>
                </a:lnTo>
                <a:lnTo>
                  <a:pt x="170891" y="142544"/>
                </a:lnTo>
                <a:lnTo>
                  <a:pt x="156667" y="175310"/>
                </a:lnTo>
                <a:lnTo>
                  <a:pt x="131495" y="208546"/>
                </a:lnTo>
                <a:lnTo>
                  <a:pt x="80489" y="239785"/>
                </a:lnTo>
                <a:lnTo>
                  <a:pt x="50514" y="245876"/>
                </a:lnTo>
                <a:close/>
              </a:path>
            </a:pathLst>
          </a:custGeom>
          <a:solidFill>
            <a:srgbClr val="1689C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8"/>
          <p:cNvSpPr/>
          <p:nvPr/>
        </p:nvSpPr>
        <p:spPr>
          <a:xfrm>
            <a:off x="828382" y="6352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18465" y="101790"/>
                </a:moveTo>
                <a:lnTo>
                  <a:pt x="390575" y="67640"/>
                </a:lnTo>
                <a:lnTo>
                  <a:pt x="356692" y="39458"/>
                </a:lnTo>
                <a:lnTo>
                  <a:pt x="317741" y="18161"/>
                </a:lnTo>
                <a:lnTo>
                  <a:pt x="274662" y="4699"/>
                </a:lnTo>
                <a:lnTo>
                  <a:pt x="228384" y="0"/>
                </a:lnTo>
                <a:lnTo>
                  <a:pt x="182359" y="4635"/>
                </a:lnTo>
                <a:lnTo>
                  <a:pt x="139496" y="17945"/>
                </a:lnTo>
                <a:lnTo>
                  <a:pt x="100698" y="39014"/>
                </a:lnTo>
                <a:lnTo>
                  <a:pt x="66890" y="66903"/>
                </a:lnTo>
                <a:lnTo>
                  <a:pt x="39001" y="100698"/>
                </a:lnTo>
                <a:lnTo>
                  <a:pt x="17945" y="139496"/>
                </a:lnTo>
                <a:lnTo>
                  <a:pt x="4635" y="182359"/>
                </a:lnTo>
                <a:lnTo>
                  <a:pt x="0" y="228384"/>
                </a:lnTo>
                <a:lnTo>
                  <a:pt x="177" y="237528"/>
                </a:lnTo>
                <a:lnTo>
                  <a:pt x="723" y="246570"/>
                </a:lnTo>
                <a:lnTo>
                  <a:pt x="1612" y="255524"/>
                </a:lnTo>
                <a:lnTo>
                  <a:pt x="2832" y="264375"/>
                </a:lnTo>
                <a:lnTo>
                  <a:pt x="58369" y="255638"/>
                </a:lnTo>
                <a:lnTo>
                  <a:pt x="57429" y="248932"/>
                </a:lnTo>
                <a:lnTo>
                  <a:pt x="56756" y="242163"/>
                </a:lnTo>
                <a:lnTo>
                  <a:pt x="56337" y="235305"/>
                </a:lnTo>
                <a:lnTo>
                  <a:pt x="56197" y="228384"/>
                </a:lnTo>
                <a:lnTo>
                  <a:pt x="62344" y="182613"/>
                </a:lnTo>
                <a:lnTo>
                  <a:pt x="79705" y="141490"/>
                </a:lnTo>
                <a:lnTo>
                  <a:pt x="106629" y="106641"/>
                </a:lnTo>
                <a:lnTo>
                  <a:pt x="141478" y="79717"/>
                </a:lnTo>
                <a:lnTo>
                  <a:pt x="182613" y="62357"/>
                </a:lnTo>
                <a:lnTo>
                  <a:pt x="228384" y="56210"/>
                </a:lnTo>
                <a:lnTo>
                  <a:pt x="264591" y="60032"/>
                </a:lnTo>
                <a:lnTo>
                  <a:pt x="298170" y="70954"/>
                </a:lnTo>
                <a:lnTo>
                  <a:pt x="328333" y="88201"/>
                </a:lnTo>
                <a:lnTo>
                  <a:pt x="354279" y="110972"/>
                </a:lnTo>
                <a:lnTo>
                  <a:pt x="368960" y="105956"/>
                </a:lnTo>
                <a:lnTo>
                  <a:pt x="384530" y="102717"/>
                </a:lnTo>
                <a:lnTo>
                  <a:pt x="401002" y="101307"/>
                </a:lnTo>
                <a:lnTo>
                  <a:pt x="418465" y="101790"/>
                </a:lnTo>
                <a:close/>
              </a:path>
              <a:path w="457200" h="457200" extrusionOk="0">
                <a:moveTo>
                  <a:pt x="456742" y="228384"/>
                </a:moveTo>
                <a:lnTo>
                  <a:pt x="456399" y="215836"/>
                </a:lnTo>
                <a:lnTo>
                  <a:pt x="455396" y="203454"/>
                </a:lnTo>
                <a:lnTo>
                  <a:pt x="453732" y="191274"/>
                </a:lnTo>
                <a:lnTo>
                  <a:pt x="451446" y="179298"/>
                </a:lnTo>
                <a:lnTo>
                  <a:pt x="451624" y="179285"/>
                </a:lnTo>
                <a:lnTo>
                  <a:pt x="439102" y="138912"/>
                </a:lnTo>
                <a:lnTo>
                  <a:pt x="401129" y="129362"/>
                </a:lnTo>
                <a:lnTo>
                  <a:pt x="371144" y="135445"/>
                </a:lnTo>
                <a:lnTo>
                  <a:pt x="320141" y="166687"/>
                </a:lnTo>
                <a:lnTo>
                  <a:pt x="295109" y="199669"/>
                </a:lnTo>
                <a:lnTo>
                  <a:pt x="266217" y="267614"/>
                </a:lnTo>
                <a:lnTo>
                  <a:pt x="244500" y="296494"/>
                </a:lnTo>
                <a:lnTo>
                  <a:pt x="238086" y="301713"/>
                </a:lnTo>
                <a:lnTo>
                  <a:pt x="231254" y="306209"/>
                </a:lnTo>
                <a:lnTo>
                  <a:pt x="223989" y="309994"/>
                </a:lnTo>
                <a:lnTo>
                  <a:pt x="216319" y="313080"/>
                </a:lnTo>
                <a:lnTo>
                  <a:pt x="215138" y="174536"/>
                </a:lnTo>
                <a:lnTo>
                  <a:pt x="206819" y="185470"/>
                </a:lnTo>
                <a:lnTo>
                  <a:pt x="197345" y="203593"/>
                </a:lnTo>
                <a:lnTo>
                  <a:pt x="190563" y="220637"/>
                </a:lnTo>
                <a:lnTo>
                  <a:pt x="176199" y="255739"/>
                </a:lnTo>
                <a:lnTo>
                  <a:pt x="167220" y="271907"/>
                </a:lnTo>
                <a:lnTo>
                  <a:pt x="162077" y="279742"/>
                </a:lnTo>
                <a:lnTo>
                  <a:pt x="158330" y="284632"/>
                </a:lnTo>
                <a:lnTo>
                  <a:pt x="154254" y="289267"/>
                </a:lnTo>
                <a:lnTo>
                  <a:pt x="154254" y="375208"/>
                </a:lnTo>
                <a:lnTo>
                  <a:pt x="173837" y="375208"/>
                </a:lnTo>
                <a:lnTo>
                  <a:pt x="218808" y="372516"/>
                </a:lnTo>
                <a:lnTo>
                  <a:pt x="282422" y="342836"/>
                </a:lnTo>
                <a:lnTo>
                  <a:pt x="321818" y="286651"/>
                </a:lnTo>
                <a:lnTo>
                  <a:pt x="333667" y="257746"/>
                </a:lnTo>
                <a:lnTo>
                  <a:pt x="344932" y="231038"/>
                </a:lnTo>
                <a:lnTo>
                  <a:pt x="376783" y="195745"/>
                </a:lnTo>
                <a:lnTo>
                  <a:pt x="395770" y="188048"/>
                </a:lnTo>
                <a:lnTo>
                  <a:pt x="397827" y="197853"/>
                </a:lnTo>
                <a:lnTo>
                  <a:pt x="399326" y="207860"/>
                </a:lnTo>
                <a:lnTo>
                  <a:pt x="400240" y="218046"/>
                </a:lnTo>
                <a:lnTo>
                  <a:pt x="400545" y="228384"/>
                </a:lnTo>
                <a:lnTo>
                  <a:pt x="394398" y="274142"/>
                </a:lnTo>
                <a:lnTo>
                  <a:pt x="377037" y="315264"/>
                </a:lnTo>
                <a:lnTo>
                  <a:pt x="350113" y="350113"/>
                </a:lnTo>
                <a:lnTo>
                  <a:pt x="315264" y="377037"/>
                </a:lnTo>
                <a:lnTo>
                  <a:pt x="274129" y="394398"/>
                </a:lnTo>
                <a:lnTo>
                  <a:pt x="228371" y="400545"/>
                </a:lnTo>
                <a:lnTo>
                  <a:pt x="191731" y="396633"/>
                </a:lnTo>
                <a:lnTo>
                  <a:pt x="157797" y="385457"/>
                </a:lnTo>
                <a:lnTo>
                  <a:pt x="127406" y="367842"/>
                </a:lnTo>
                <a:lnTo>
                  <a:pt x="101346" y="344589"/>
                </a:lnTo>
                <a:lnTo>
                  <a:pt x="37007" y="353009"/>
                </a:lnTo>
                <a:lnTo>
                  <a:pt x="64871" y="387781"/>
                </a:lnTo>
                <a:lnTo>
                  <a:pt x="98894" y="416509"/>
                </a:lnTo>
                <a:lnTo>
                  <a:pt x="138137" y="438226"/>
                </a:lnTo>
                <a:lnTo>
                  <a:pt x="181610" y="451967"/>
                </a:lnTo>
                <a:lnTo>
                  <a:pt x="228371" y="456755"/>
                </a:lnTo>
                <a:lnTo>
                  <a:pt x="274396" y="452120"/>
                </a:lnTo>
                <a:lnTo>
                  <a:pt x="317258" y="438810"/>
                </a:lnTo>
                <a:lnTo>
                  <a:pt x="356044" y="417753"/>
                </a:lnTo>
                <a:lnTo>
                  <a:pt x="389851" y="389864"/>
                </a:lnTo>
                <a:lnTo>
                  <a:pt x="417741" y="356057"/>
                </a:lnTo>
                <a:lnTo>
                  <a:pt x="438797" y="317271"/>
                </a:lnTo>
                <a:lnTo>
                  <a:pt x="452107" y="274408"/>
                </a:lnTo>
                <a:lnTo>
                  <a:pt x="456742" y="228384"/>
                </a:lnTo>
                <a:close/>
              </a:path>
            </a:pathLst>
          </a:custGeom>
          <a:solidFill>
            <a:srgbClr val="02509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8"/>
          <p:cNvSpPr/>
          <p:nvPr/>
        </p:nvSpPr>
        <p:spPr>
          <a:xfrm>
            <a:off x="782690" y="58954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 extrusionOk="0">
                <a:moveTo>
                  <a:pt x="48323" y="372440"/>
                </a:moveTo>
                <a:lnTo>
                  <a:pt x="18199" y="372440"/>
                </a:lnTo>
                <a:lnTo>
                  <a:pt x="10404" y="349061"/>
                </a:lnTo>
                <a:lnTo>
                  <a:pt x="4699" y="324805"/>
                </a:lnTo>
                <a:lnTo>
                  <a:pt x="1193" y="299773"/>
                </a:lnTo>
                <a:lnTo>
                  <a:pt x="0" y="274065"/>
                </a:lnTo>
                <a:lnTo>
                  <a:pt x="4415" y="224818"/>
                </a:lnTo>
                <a:lnTo>
                  <a:pt x="17144" y="178463"/>
                </a:lnTo>
                <a:lnTo>
                  <a:pt x="37412" y="135775"/>
                </a:lnTo>
                <a:lnTo>
                  <a:pt x="64446" y="97527"/>
                </a:lnTo>
                <a:lnTo>
                  <a:pt x="97469" y="64495"/>
                </a:lnTo>
                <a:lnTo>
                  <a:pt x="135709" y="37452"/>
                </a:lnTo>
                <a:lnTo>
                  <a:pt x="178390" y="17173"/>
                </a:lnTo>
                <a:lnTo>
                  <a:pt x="224737" y="4430"/>
                </a:lnTo>
                <a:lnTo>
                  <a:pt x="273977" y="0"/>
                </a:lnTo>
                <a:lnTo>
                  <a:pt x="273977" y="27863"/>
                </a:lnTo>
                <a:lnTo>
                  <a:pt x="224386" y="32882"/>
                </a:lnTo>
                <a:lnTo>
                  <a:pt x="178193" y="47239"/>
                </a:lnTo>
                <a:lnTo>
                  <a:pt x="136388" y="69945"/>
                </a:lnTo>
                <a:lnTo>
                  <a:pt x="99961" y="100010"/>
                </a:lnTo>
                <a:lnTo>
                  <a:pt x="69905" y="136445"/>
                </a:lnTo>
                <a:lnTo>
                  <a:pt x="47209" y="178259"/>
                </a:lnTo>
                <a:lnTo>
                  <a:pt x="32865" y="224462"/>
                </a:lnTo>
                <a:lnTo>
                  <a:pt x="27863" y="274065"/>
                </a:lnTo>
                <a:lnTo>
                  <a:pt x="29212" y="299952"/>
                </a:lnTo>
                <a:lnTo>
                  <a:pt x="33164" y="325062"/>
                </a:lnTo>
                <a:lnTo>
                  <a:pt x="39581" y="349268"/>
                </a:lnTo>
                <a:lnTo>
                  <a:pt x="48323" y="372440"/>
                </a:lnTo>
                <a:close/>
              </a:path>
              <a:path w="548640" h="548640" extrusionOk="0">
                <a:moveTo>
                  <a:pt x="517690" y="148462"/>
                </a:moveTo>
                <a:lnTo>
                  <a:pt x="485832" y="148462"/>
                </a:lnTo>
                <a:lnTo>
                  <a:pt x="455991" y="108213"/>
                </a:lnTo>
                <a:lnTo>
                  <a:pt x="418706" y="74832"/>
                </a:lnTo>
                <a:lnTo>
                  <a:pt x="375174" y="49526"/>
                </a:lnTo>
                <a:lnTo>
                  <a:pt x="326573" y="33476"/>
                </a:lnTo>
                <a:lnTo>
                  <a:pt x="274078" y="27863"/>
                </a:lnTo>
                <a:lnTo>
                  <a:pt x="273977" y="0"/>
                </a:lnTo>
                <a:lnTo>
                  <a:pt x="325781" y="4873"/>
                </a:lnTo>
                <a:lnTo>
                  <a:pt x="374245" y="18892"/>
                </a:lnTo>
                <a:lnTo>
                  <a:pt x="418568" y="41160"/>
                </a:lnTo>
                <a:lnTo>
                  <a:pt x="457850" y="70777"/>
                </a:lnTo>
                <a:lnTo>
                  <a:pt x="491191" y="106844"/>
                </a:lnTo>
                <a:lnTo>
                  <a:pt x="517690" y="148462"/>
                </a:lnTo>
                <a:close/>
              </a:path>
              <a:path w="548640" h="548640" extrusionOk="0">
                <a:moveTo>
                  <a:pt x="485851" y="148488"/>
                </a:moveTo>
                <a:close/>
              </a:path>
              <a:path w="548640" h="548640" extrusionOk="0">
                <a:moveTo>
                  <a:pt x="274078" y="548131"/>
                </a:moveTo>
                <a:lnTo>
                  <a:pt x="273977" y="520280"/>
                </a:lnTo>
                <a:lnTo>
                  <a:pt x="323687" y="515277"/>
                </a:lnTo>
                <a:lnTo>
                  <a:pt x="369897" y="500926"/>
                </a:lnTo>
                <a:lnTo>
                  <a:pt x="411718" y="478220"/>
                </a:lnTo>
                <a:lnTo>
                  <a:pt x="448157" y="448151"/>
                </a:lnTo>
                <a:lnTo>
                  <a:pt x="478224" y="411709"/>
                </a:lnTo>
                <a:lnTo>
                  <a:pt x="500928" y="369887"/>
                </a:lnTo>
                <a:lnTo>
                  <a:pt x="515277" y="323675"/>
                </a:lnTo>
                <a:lnTo>
                  <a:pt x="520280" y="274065"/>
                </a:lnTo>
                <a:lnTo>
                  <a:pt x="518921" y="248084"/>
                </a:lnTo>
                <a:lnTo>
                  <a:pt x="514935" y="222883"/>
                </a:lnTo>
                <a:lnTo>
                  <a:pt x="508466" y="198594"/>
                </a:lnTo>
                <a:lnTo>
                  <a:pt x="499656" y="175348"/>
                </a:lnTo>
                <a:lnTo>
                  <a:pt x="529793" y="175348"/>
                </a:lnTo>
                <a:lnTo>
                  <a:pt x="537659" y="198803"/>
                </a:lnTo>
                <a:lnTo>
                  <a:pt x="543412" y="223145"/>
                </a:lnTo>
                <a:lnTo>
                  <a:pt x="546943" y="248268"/>
                </a:lnTo>
                <a:lnTo>
                  <a:pt x="548144" y="274065"/>
                </a:lnTo>
                <a:lnTo>
                  <a:pt x="543728" y="323325"/>
                </a:lnTo>
                <a:lnTo>
                  <a:pt x="530995" y="369689"/>
                </a:lnTo>
                <a:lnTo>
                  <a:pt x="510720" y="412384"/>
                </a:lnTo>
                <a:lnTo>
                  <a:pt x="483678" y="450636"/>
                </a:lnTo>
                <a:lnTo>
                  <a:pt x="450643" y="483669"/>
                </a:lnTo>
                <a:lnTo>
                  <a:pt x="412392" y="510710"/>
                </a:lnTo>
                <a:lnTo>
                  <a:pt x="369697" y="530983"/>
                </a:lnTo>
                <a:lnTo>
                  <a:pt x="323334" y="543715"/>
                </a:lnTo>
                <a:lnTo>
                  <a:pt x="274078" y="548131"/>
                </a:lnTo>
                <a:close/>
              </a:path>
              <a:path w="548640" h="548640" extrusionOk="0">
                <a:moveTo>
                  <a:pt x="273977" y="548131"/>
                </a:moveTo>
                <a:lnTo>
                  <a:pt x="222221" y="543240"/>
                </a:lnTo>
                <a:lnTo>
                  <a:pt x="173716" y="529181"/>
                </a:lnTo>
                <a:lnTo>
                  <a:pt x="129363" y="506858"/>
                </a:lnTo>
                <a:lnTo>
                  <a:pt x="90066" y="477174"/>
                </a:lnTo>
                <a:lnTo>
                  <a:pt x="56728" y="441033"/>
                </a:lnTo>
                <a:lnTo>
                  <a:pt x="30251" y="399338"/>
                </a:lnTo>
                <a:lnTo>
                  <a:pt x="62115" y="399338"/>
                </a:lnTo>
                <a:lnTo>
                  <a:pt x="91952" y="439695"/>
                </a:lnTo>
                <a:lnTo>
                  <a:pt x="129238" y="473151"/>
                </a:lnTo>
                <a:lnTo>
                  <a:pt x="172792" y="498524"/>
                </a:lnTo>
                <a:lnTo>
                  <a:pt x="221433" y="514629"/>
                </a:lnTo>
                <a:lnTo>
                  <a:pt x="273977" y="520280"/>
                </a:lnTo>
                <a:lnTo>
                  <a:pt x="273977" y="548131"/>
                </a:lnTo>
                <a:close/>
              </a:path>
            </a:pathLst>
          </a:custGeom>
          <a:solidFill>
            <a:srgbClr val="1689C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8"/>
          <p:cNvSpPr/>
          <p:nvPr/>
        </p:nvSpPr>
        <p:spPr>
          <a:xfrm>
            <a:off x="1461667" y="707914"/>
            <a:ext cx="2210269" cy="31946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8"/>
          <p:cNvSpPr/>
          <p:nvPr/>
        </p:nvSpPr>
        <p:spPr>
          <a:xfrm>
            <a:off x="-8" y="11"/>
            <a:ext cx="10692130" cy="7560309"/>
          </a:xfrm>
          <a:custGeom>
            <a:avLst/>
            <a:gdLst/>
            <a:ahLst/>
            <a:cxnLst/>
            <a:rect l="l" t="t" r="r" b="b"/>
            <a:pathLst>
              <a:path w="10692130" h="7560309" extrusionOk="0">
                <a:moveTo>
                  <a:pt x="0" y="0"/>
                </a:moveTo>
                <a:lnTo>
                  <a:pt x="10691990" y="0"/>
                </a:lnTo>
                <a:lnTo>
                  <a:pt x="10691990" y="7560017"/>
                </a:lnTo>
                <a:lnTo>
                  <a:pt x="0" y="7560017"/>
                </a:lnTo>
                <a:lnTo>
                  <a:pt x="0" y="0"/>
                </a:lnTo>
                <a:close/>
              </a:path>
              <a:path w="10692130" h="7560309" extrusionOk="0">
                <a:moveTo>
                  <a:pt x="180009" y="180022"/>
                </a:moveTo>
                <a:lnTo>
                  <a:pt x="10512005" y="180022"/>
                </a:lnTo>
                <a:lnTo>
                  <a:pt x="10512005" y="7380020"/>
                </a:lnTo>
                <a:lnTo>
                  <a:pt x="180009" y="7380020"/>
                </a:lnTo>
                <a:lnTo>
                  <a:pt x="180009" y="180022"/>
                </a:lnTo>
                <a:close/>
              </a:path>
            </a:pathLst>
          </a:custGeom>
          <a:noFill/>
          <a:ln w="12700" cap="flat" cmpd="sng">
            <a:solidFill>
              <a:srgbClr val="025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3801163" y="707916"/>
            <a:ext cx="0" cy="320040"/>
          </a:xfrm>
          <a:custGeom>
            <a:avLst/>
            <a:gdLst/>
            <a:ahLst/>
            <a:cxnLst/>
            <a:rect l="l" t="t" r="r" b="b"/>
            <a:pathLst>
              <a:path w="120000" h="320040" extrusionOk="0">
                <a:moveTo>
                  <a:pt x="0" y="0"/>
                </a:moveTo>
                <a:lnTo>
                  <a:pt x="0" y="319455"/>
                </a:lnTo>
              </a:path>
            </a:pathLst>
          </a:custGeom>
          <a:noFill/>
          <a:ln w="12700" cap="flat" cmpd="sng">
            <a:solidFill>
              <a:srgbClr val="025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2857463" y="1060502"/>
            <a:ext cx="4978473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250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857463" y="1060502"/>
            <a:ext cx="4978473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250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ubTitle" idx="1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2857463" y="1060502"/>
            <a:ext cx="4978473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250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833534" y="716118"/>
            <a:ext cx="297815" cy="246379"/>
          </a:xfrm>
          <a:custGeom>
            <a:avLst/>
            <a:gdLst/>
            <a:ahLst/>
            <a:cxnLst/>
            <a:rect l="l" t="t" r="r" b="b"/>
            <a:pathLst>
              <a:path w="297815" h="246380" extrusionOk="0">
                <a:moveTo>
                  <a:pt x="50514" y="245876"/>
                </a:moveTo>
                <a:lnTo>
                  <a:pt x="12533" y="236312"/>
                </a:lnTo>
                <a:lnTo>
                  <a:pt x="0" y="195948"/>
                </a:lnTo>
                <a:lnTo>
                  <a:pt x="23454" y="193480"/>
                </a:lnTo>
                <a:lnTo>
                  <a:pt x="48177" y="189206"/>
                </a:lnTo>
                <a:lnTo>
                  <a:pt x="90601" y="167614"/>
                </a:lnTo>
                <a:lnTo>
                  <a:pt x="117963" y="117478"/>
                </a:lnTo>
                <a:lnTo>
                  <a:pt x="129810" y="88572"/>
                </a:lnTo>
                <a:lnTo>
                  <a:pt x="147650" y="58559"/>
                </a:lnTo>
                <a:lnTo>
                  <a:pt x="169203" y="32389"/>
                </a:lnTo>
                <a:lnTo>
                  <a:pt x="197100" y="13639"/>
                </a:lnTo>
                <a:lnTo>
                  <a:pt x="232803" y="2709"/>
                </a:lnTo>
                <a:lnTo>
                  <a:pt x="277774" y="0"/>
                </a:lnTo>
                <a:lnTo>
                  <a:pt x="297345" y="0"/>
                </a:lnTo>
                <a:lnTo>
                  <a:pt x="297345" y="85953"/>
                </a:lnTo>
                <a:lnTo>
                  <a:pt x="288894" y="96650"/>
                </a:lnTo>
                <a:lnTo>
                  <a:pt x="281585" y="107986"/>
                </a:lnTo>
                <a:lnTo>
                  <a:pt x="275194" y="120006"/>
                </a:lnTo>
                <a:lnTo>
                  <a:pt x="269494" y="132753"/>
                </a:lnTo>
                <a:lnTo>
                  <a:pt x="259688" y="158378"/>
                </a:lnTo>
                <a:lnTo>
                  <a:pt x="254518" y="171125"/>
                </a:lnTo>
                <a:lnTo>
                  <a:pt x="248577" y="183375"/>
                </a:lnTo>
                <a:lnTo>
                  <a:pt x="245148" y="189661"/>
                </a:lnTo>
                <a:lnTo>
                  <a:pt x="241223" y="195465"/>
                </a:lnTo>
                <a:lnTo>
                  <a:pt x="236473" y="200685"/>
                </a:lnTo>
                <a:lnTo>
                  <a:pt x="235305" y="62128"/>
                </a:lnTo>
                <a:lnTo>
                  <a:pt x="228442" y="64849"/>
                </a:lnTo>
                <a:lnTo>
                  <a:pt x="196888" y="89623"/>
                </a:lnTo>
                <a:lnTo>
                  <a:pt x="170891" y="142544"/>
                </a:lnTo>
                <a:lnTo>
                  <a:pt x="156667" y="175310"/>
                </a:lnTo>
                <a:lnTo>
                  <a:pt x="131495" y="208546"/>
                </a:lnTo>
                <a:lnTo>
                  <a:pt x="80489" y="239785"/>
                </a:lnTo>
                <a:lnTo>
                  <a:pt x="50514" y="245876"/>
                </a:lnTo>
                <a:close/>
              </a:path>
            </a:pathLst>
          </a:custGeom>
          <a:solidFill>
            <a:srgbClr val="1689C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7"/>
          <p:cNvSpPr/>
          <p:nvPr/>
        </p:nvSpPr>
        <p:spPr>
          <a:xfrm>
            <a:off x="828382" y="6352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18465" y="101790"/>
                </a:moveTo>
                <a:lnTo>
                  <a:pt x="418071" y="101320"/>
                </a:lnTo>
                <a:lnTo>
                  <a:pt x="390575" y="67652"/>
                </a:lnTo>
                <a:lnTo>
                  <a:pt x="376834" y="56210"/>
                </a:lnTo>
                <a:lnTo>
                  <a:pt x="356692" y="39458"/>
                </a:lnTo>
                <a:lnTo>
                  <a:pt x="317741" y="18161"/>
                </a:lnTo>
                <a:lnTo>
                  <a:pt x="274662" y="4699"/>
                </a:lnTo>
                <a:lnTo>
                  <a:pt x="228384" y="0"/>
                </a:lnTo>
                <a:lnTo>
                  <a:pt x="182359" y="4648"/>
                </a:lnTo>
                <a:lnTo>
                  <a:pt x="139496" y="17957"/>
                </a:lnTo>
                <a:lnTo>
                  <a:pt x="100698" y="39014"/>
                </a:lnTo>
                <a:lnTo>
                  <a:pt x="66890" y="66903"/>
                </a:lnTo>
                <a:lnTo>
                  <a:pt x="39001" y="100711"/>
                </a:lnTo>
                <a:lnTo>
                  <a:pt x="17945" y="139496"/>
                </a:lnTo>
                <a:lnTo>
                  <a:pt x="4635" y="182372"/>
                </a:lnTo>
                <a:lnTo>
                  <a:pt x="0" y="228384"/>
                </a:lnTo>
                <a:lnTo>
                  <a:pt x="177" y="237528"/>
                </a:lnTo>
                <a:lnTo>
                  <a:pt x="723" y="246583"/>
                </a:lnTo>
                <a:lnTo>
                  <a:pt x="1612" y="255524"/>
                </a:lnTo>
                <a:lnTo>
                  <a:pt x="2832" y="264375"/>
                </a:lnTo>
                <a:lnTo>
                  <a:pt x="58369" y="255638"/>
                </a:lnTo>
                <a:lnTo>
                  <a:pt x="57429" y="248945"/>
                </a:lnTo>
                <a:lnTo>
                  <a:pt x="56756" y="242163"/>
                </a:lnTo>
                <a:lnTo>
                  <a:pt x="56337" y="235318"/>
                </a:lnTo>
                <a:lnTo>
                  <a:pt x="56197" y="228384"/>
                </a:lnTo>
                <a:lnTo>
                  <a:pt x="62344" y="182613"/>
                </a:lnTo>
                <a:lnTo>
                  <a:pt x="79705" y="141490"/>
                </a:lnTo>
                <a:lnTo>
                  <a:pt x="106629" y="106641"/>
                </a:lnTo>
                <a:lnTo>
                  <a:pt x="141478" y="79717"/>
                </a:lnTo>
                <a:lnTo>
                  <a:pt x="182613" y="62369"/>
                </a:lnTo>
                <a:lnTo>
                  <a:pt x="228384" y="56210"/>
                </a:lnTo>
                <a:lnTo>
                  <a:pt x="264591" y="60032"/>
                </a:lnTo>
                <a:lnTo>
                  <a:pt x="298170" y="70967"/>
                </a:lnTo>
                <a:lnTo>
                  <a:pt x="328333" y="88214"/>
                </a:lnTo>
                <a:lnTo>
                  <a:pt x="354279" y="110972"/>
                </a:lnTo>
                <a:lnTo>
                  <a:pt x="368960" y="105956"/>
                </a:lnTo>
                <a:lnTo>
                  <a:pt x="384530" y="102717"/>
                </a:lnTo>
                <a:lnTo>
                  <a:pt x="401002" y="101320"/>
                </a:lnTo>
                <a:lnTo>
                  <a:pt x="418465" y="101790"/>
                </a:lnTo>
                <a:close/>
              </a:path>
              <a:path w="457200" h="457200" extrusionOk="0">
                <a:moveTo>
                  <a:pt x="456742" y="228396"/>
                </a:moveTo>
                <a:lnTo>
                  <a:pt x="456399" y="215836"/>
                </a:lnTo>
                <a:lnTo>
                  <a:pt x="455396" y="203454"/>
                </a:lnTo>
                <a:lnTo>
                  <a:pt x="453732" y="191274"/>
                </a:lnTo>
                <a:lnTo>
                  <a:pt x="451446" y="179311"/>
                </a:lnTo>
                <a:lnTo>
                  <a:pt x="451624" y="179298"/>
                </a:lnTo>
                <a:lnTo>
                  <a:pt x="439102" y="138925"/>
                </a:lnTo>
                <a:lnTo>
                  <a:pt x="401129" y="129362"/>
                </a:lnTo>
                <a:lnTo>
                  <a:pt x="371144" y="135458"/>
                </a:lnTo>
                <a:lnTo>
                  <a:pt x="320141" y="166700"/>
                </a:lnTo>
                <a:lnTo>
                  <a:pt x="295109" y="199682"/>
                </a:lnTo>
                <a:lnTo>
                  <a:pt x="266217" y="267627"/>
                </a:lnTo>
                <a:lnTo>
                  <a:pt x="244500" y="296506"/>
                </a:lnTo>
                <a:lnTo>
                  <a:pt x="238086" y="301726"/>
                </a:lnTo>
                <a:lnTo>
                  <a:pt x="231254" y="306222"/>
                </a:lnTo>
                <a:lnTo>
                  <a:pt x="223989" y="310007"/>
                </a:lnTo>
                <a:lnTo>
                  <a:pt x="216319" y="313093"/>
                </a:lnTo>
                <a:lnTo>
                  <a:pt x="215138" y="174548"/>
                </a:lnTo>
                <a:lnTo>
                  <a:pt x="206819" y="185483"/>
                </a:lnTo>
                <a:lnTo>
                  <a:pt x="197345" y="203606"/>
                </a:lnTo>
                <a:lnTo>
                  <a:pt x="190563" y="220649"/>
                </a:lnTo>
                <a:lnTo>
                  <a:pt x="176199" y="255752"/>
                </a:lnTo>
                <a:lnTo>
                  <a:pt x="167220" y="271919"/>
                </a:lnTo>
                <a:lnTo>
                  <a:pt x="162077" y="279755"/>
                </a:lnTo>
                <a:lnTo>
                  <a:pt x="158330" y="284645"/>
                </a:lnTo>
                <a:lnTo>
                  <a:pt x="154254" y="289280"/>
                </a:lnTo>
                <a:lnTo>
                  <a:pt x="154254" y="375221"/>
                </a:lnTo>
                <a:lnTo>
                  <a:pt x="173837" y="375221"/>
                </a:lnTo>
                <a:lnTo>
                  <a:pt x="218808" y="372516"/>
                </a:lnTo>
                <a:lnTo>
                  <a:pt x="282422" y="342836"/>
                </a:lnTo>
                <a:lnTo>
                  <a:pt x="321818" y="286664"/>
                </a:lnTo>
                <a:lnTo>
                  <a:pt x="333667" y="257759"/>
                </a:lnTo>
                <a:lnTo>
                  <a:pt x="344932" y="231051"/>
                </a:lnTo>
                <a:lnTo>
                  <a:pt x="376783" y="195745"/>
                </a:lnTo>
                <a:lnTo>
                  <a:pt x="395770" y="188061"/>
                </a:lnTo>
                <a:lnTo>
                  <a:pt x="397827" y="197866"/>
                </a:lnTo>
                <a:lnTo>
                  <a:pt x="399326" y="207860"/>
                </a:lnTo>
                <a:lnTo>
                  <a:pt x="400240" y="218046"/>
                </a:lnTo>
                <a:lnTo>
                  <a:pt x="400545" y="228396"/>
                </a:lnTo>
                <a:lnTo>
                  <a:pt x="394398" y="274142"/>
                </a:lnTo>
                <a:lnTo>
                  <a:pt x="377037" y="315264"/>
                </a:lnTo>
                <a:lnTo>
                  <a:pt x="350113" y="350113"/>
                </a:lnTo>
                <a:lnTo>
                  <a:pt x="315264" y="377037"/>
                </a:lnTo>
                <a:lnTo>
                  <a:pt x="274129" y="394398"/>
                </a:lnTo>
                <a:lnTo>
                  <a:pt x="228371" y="400558"/>
                </a:lnTo>
                <a:lnTo>
                  <a:pt x="191731" y="396646"/>
                </a:lnTo>
                <a:lnTo>
                  <a:pt x="157797" y="385470"/>
                </a:lnTo>
                <a:lnTo>
                  <a:pt x="127406" y="367842"/>
                </a:lnTo>
                <a:lnTo>
                  <a:pt x="101346" y="344601"/>
                </a:lnTo>
                <a:lnTo>
                  <a:pt x="37007" y="353021"/>
                </a:lnTo>
                <a:lnTo>
                  <a:pt x="64871" y="387781"/>
                </a:lnTo>
                <a:lnTo>
                  <a:pt x="98894" y="416509"/>
                </a:lnTo>
                <a:lnTo>
                  <a:pt x="138137" y="438226"/>
                </a:lnTo>
                <a:lnTo>
                  <a:pt x="181610" y="451967"/>
                </a:lnTo>
                <a:lnTo>
                  <a:pt x="228371" y="456768"/>
                </a:lnTo>
                <a:lnTo>
                  <a:pt x="274396" y="452120"/>
                </a:lnTo>
                <a:lnTo>
                  <a:pt x="317258" y="438810"/>
                </a:lnTo>
                <a:lnTo>
                  <a:pt x="356044" y="417753"/>
                </a:lnTo>
                <a:lnTo>
                  <a:pt x="389851" y="389864"/>
                </a:lnTo>
                <a:lnTo>
                  <a:pt x="417741" y="356069"/>
                </a:lnTo>
                <a:lnTo>
                  <a:pt x="438797" y="317271"/>
                </a:lnTo>
                <a:lnTo>
                  <a:pt x="452107" y="274408"/>
                </a:lnTo>
                <a:lnTo>
                  <a:pt x="456742" y="228396"/>
                </a:lnTo>
                <a:close/>
              </a:path>
            </a:pathLst>
          </a:custGeom>
          <a:solidFill>
            <a:srgbClr val="02509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7"/>
          <p:cNvSpPr/>
          <p:nvPr/>
        </p:nvSpPr>
        <p:spPr>
          <a:xfrm>
            <a:off x="782690" y="58955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 extrusionOk="0">
                <a:moveTo>
                  <a:pt x="48323" y="372440"/>
                </a:moveTo>
                <a:lnTo>
                  <a:pt x="18199" y="372440"/>
                </a:lnTo>
                <a:lnTo>
                  <a:pt x="10404" y="349061"/>
                </a:lnTo>
                <a:lnTo>
                  <a:pt x="4699" y="324805"/>
                </a:lnTo>
                <a:lnTo>
                  <a:pt x="1193" y="299773"/>
                </a:lnTo>
                <a:lnTo>
                  <a:pt x="0" y="274065"/>
                </a:lnTo>
                <a:lnTo>
                  <a:pt x="4415" y="224818"/>
                </a:lnTo>
                <a:lnTo>
                  <a:pt x="17144" y="178463"/>
                </a:lnTo>
                <a:lnTo>
                  <a:pt x="37412" y="135775"/>
                </a:lnTo>
                <a:lnTo>
                  <a:pt x="64446" y="97527"/>
                </a:lnTo>
                <a:lnTo>
                  <a:pt x="97469" y="64495"/>
                </a:lnTo>
                <a:lnTo>
                  <a:pt x="135709" y="37452"/>
                </a:lnTo>
                <a:lnTo>
                  <a:pt x="178390" y="17173"/>
                </a:lnTo>
                <a:lnTo>
                  <a:pt x="224737" y="4430"/>
                </a:lnTo>
                <a:lnTo>
                  <a:pt x="273977" y="0"/>
                </a:lnTo>
                <a:lnTo>
                  <a:pt x="273977" y="27863"/>
                </a:lnTo>
                <a:lnTo>
                  <a:pt x="224386" y="32882"/>
                </a:lnTo>
                <a:lnTo>
                  <a:pt x="178193" y="47239"/>
                </a:lnTo>
                <a:lnTo>
                  <a:pt x="136388" y="69945"/>
                </a:lnTo>
                <a:lnTo>
                  <a:pt x="99961" y="100010"/>
                </a:lnTo>
                <a:lnTo>
                  <a:pt x="69905" y="136445"/>
                </a:lnTo>
                <a:lnTo>
                  <a:pt x="47209" y="178259"/>
                </a:lnTo>
                <a:lnTo>
                  <a:pt x="32865" y="224462"/>
                </a:lnTo>
                <a:lnTo>
                  <a:pt x="27863" y="274065"/>
                </a:lnTo>
                <a:lnTo>
                  <a:pt x="29212" y="299952"/>
                </a:lnTo>
                <a:lnTo>
                  <a:pt x="33164" y="325062"/>
                </a:lnTo>
                <a:lnTo>
                  <a:pt x="39581" y="349268"/>
                </a:lnTo>
                <a:lnTo>
                  <a:pt x="48323" y="372440"/>
                </a:lnTo>
                <a:close/>
              </a:path>
              <a:path w="548640" h="548640" extrusionOk="0">
                <a:moveTo>
                  <a:pt x="517690" y="148462"/>
                </a:moveTo>
                <a:lnTo>
                  <a:pt x="485832" y="148462"/>
                </a:lnTo>
                <a:lnTo>
                  <a:pt x="455991" y="108213"/>
                </a:lnTo>
                <a:lnTo>
                  <a:pt x="418706" y="74832"/>
                </a:lnTo>
                <a:lnTo>
                  <a:pt x="375174" y="49526"/>
                </a:lnTo>
                <a:lnTo>
                  <a:pt x="326573" y="33476"/>
                </a:lnTo>
                <a:lnTo>
                  <a:pt x="274078" y="27863"/>
                </a:lnTo>
                <a:lnTo>
                  <a:pt x="273977" y="0"/>
                </a:lnTo>
                <a:lnTo>
                  <a:pt x="325781" y="4873"/>
                </a:lnTo>
                <a:lnTo>
                  <a:pt x="374245" y="18892"/>
                </a:lnTo>
                <a:lnTo>
                  <a:pt x="418568" y="41160"/>
                </a:lnTo>
                <a:lnTo>
                  <a:pt x="457850" y="70777"/>
                </a:lnTo>
                <a:lnTo>
                  <a:pt x="491191" y="106844"/>
                </a:lnTo>
                <a:lnTo>
                  <a:pt x="517690" y="148462"/>
                </a:lnTo>
                <a:close/>
              </a:path>
              <a:path w="548640" h="548640" extrusionOk="0">
                <a:moveTo>
                  <a:pt x="485851" y="148488"/>
                </a:moveTo>
                <a:close/>
              </a:path>
              <a:path w="548640" h="548640" extrusionOk="0">
                <a:moveTo>
                  <a:pt x="274078" y="548131"/>
                </a:moveTo>
                <a:lnTo>
                  <a:pt x="273977" y="520280"/>
                </a:lnTo>
                <a:lnTo>
                  <a:pt x="323687" y="515277"/>
                </a:lnTo>
                <a:lnTo>
                  <a:pt x="369897" y="500926"/>
                </a:lnTo>
                <a:lnTo>
                  <a:pt x="411718" y="478220"/>
                </a:lnTo>
                <a:lnTo>
                  <a:pt x="448157" y="448151"/>
                </a:lnTo>
                <a:lnTo>
                  <a:pt x="478224" y="411709"/>
                </a:lnTo>
                <a:lnTo>
                  <a:pt x="500928" y="369887"/>
                </a:lnTo>
                <a:lnTo>
                  <a:pt x="515277" y="323675"/>
                </a:lnTo>
                <a:lnTo>
                  <a:pt x="520280" y="274065"/>
                </a:lnTo>
                <a:lnTo>
                  <a:pt x="518921" y="248084"/>
                </a:lnTo>
                <a:lnTo>
                  <a:pt x="514935" y="222883"/>
                </a:lnTo>
                <a:lnTo>
                  <a:pt x="508466" y="198594"/>
                </a:lnTo>
                <a:lnTo>
                  <a:pt x="499656" y="175348"/>
                </a:lnTo>
                <a:lnTo>
                  <a:pt x="529793" y="175348"/>
                </a:lnTo>
                <a:lnTo>
                  <a:pt x="537659" y="198803"/>
                </a:lnTo>
                <a:lnTo>
                  <a:pt x="543412" y="223145"/>
                </a:lnTo>
                <a:lnTo>
                  <a:pt x="546943" y="248268"/>
                </a:lnTo>
                <a:lnTo>
                  <a:pt x="548144" y="274065"/>
                </a:lnTo>
                <a:lnTo>
                  <a:pt x="543728" y="323325"/>
                </a:lnTo>
                <a:lnTo>
                  <a:pt x="530995" y="369689"/>
                </a:lnTo>
                <a:lnTo>
                  <a:pt x="510720" y="412384"/>
                </a:lnTo>
                <a:lnTo>
                  <a:pt x="483678" y="450636"/>
                </a:lnTo>
                <a:lnTo>
                  <a:pt x="450643" y="483669"/>
                </a:lnTo>
                <a:lnTo>
                  <a:pt x="412392" y="510710"/>
                </a:lnTo>
                <a:lnTo>
                  <a:pt x="369697" y="530983"/>
                </a:lnTo>
                <a:lnTo>
                  <a:pt x="323334" y="543715"/>
                </a:lnTo>
                <a:lnTo>
                  <a:pt x="274078" y="548131"/>
                </a:lnTo>
                <a:close/>
              </a:path>
              <a:path w="548640" h="548640" extrusionOk="0">
                <a:moveTo>
                  <a:pt x="273977" y="548131"/>
                </a:moveTo>
                <a:lnTo>
                  <a:pt x="222221" y="543240"/>
                </a:lnTo>
                <a:lnTo>
                  <a:pt x="173716" y="529181"/>
                </a:lnTo>
                <a:lnTo>
                  <a:pt x="129363" y="506858"/>
                </a:lnTo>
                <a:lnTo>
                  <a:pt x="90066" y="477174"/>
                </a:lnTo>
                <a:lnTo>
                  <a:pt x="56728" y="441033"/>
                </a:lnTo>
                <a:lnTo>
                  <a:pt x="30251" y="399338"/>
                </a:lnTo>
                <a:lnTo>
                  <a:pt x="62115" y="399338"/>
                </a:lnTo>
                <a:lnTo>
                  <a:pt x="91952" y="439695"/>
                </a:lnTo>
                <a:lnTo>
                  <a:pt x="129238" y="473151"/>
                </a:lnTo>
                <a:lnTo>
                  <a:pt x="172792" y="498524"/>
                </a:lnTo>
                <a:lnTo>
                  <a:pt x="221433" y="514629"/>
                </a:lnTo>
                <a:lnTo>
                  <a:pt x="273977" y="520280"/>
                </a:lnTo>
                <a:lnTo>
                  <a:pt x="273977" y="548131"/>
                </a:lnTo>
                <a:close/>
              </a:path>
            </a:pathLst>
          </a:custGeom>
          <a:solidFill>
            <a:srgbClr val="1689C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7"/>
          <p:cNvSpPr/>
          <p:nvPr/>
        </p:nvSpPr>
        <p:spPr>
          <a:xfrm>
            <a:off x="1461667" y="707920"/>
            <a:ext cx="2210269" cy="31946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7"/>
          <p:cNvSpPr/>
          <p:nvPr/>
        </p:nvSpPr>
        <p:spPr>
          <a:xfrm>
            <a:off x="-8" y="17"/>
            <a:ext cx="10692130" cy="7560309"/>
          </a:xfrm>
          <a:custGeom>
            <a:avLst/>
            <a:gdLst/>
            <a:ahLst/>
            <a:cxnLst/>
            <a:rect l="l" t="t" r="r" b="b"/>
            <a:pathLst>
              <a:path w="10692130" h="7560309" extrusionOk="0">
                <a:moveTo>
                  <a:pt x="0" y="0"/>
                </a:moveTo>
                <a:lnTo>
                  <a:pt x="10691990" y="0"/>
                </a:lnTo>
                <a:lnTo>
                  <a:pt x="10691990" y="7560017"/>
                </a:lnTo>
                <a:lnTo>
                  <a:pt x="0" y="7560017"/>
                </a:lnTo>
                <a:lnTo>
                  <a:pt x="0" y="0"/>
                </a:lnTo>
                <a:close/>
              </a:path>
              <a:path w="10692130" h="7560309" extrusionOk="0">
                <a:moveTo>
                  <a:pt x="180009" y="180022"/>
                </a:moveTo>
                <a:lnTo>
                  <a:pt x="10512005" y="180022"/>
                </a:lnTo>
                <a:lnTo>
                  <a:pt x="10512005" y="7380020"/>
                </a:lnTo>
                <a:lnTo>
                  <a:pt x="180009" y="7380020"/>
                </a:lnTo>
                <a:lnTo>
                  <a:pt x="180009" y="180022"/>
                </a:lnTo>
                <a:close/>
              </a:path>
            </a:pathLst>
          </a:custGeom>
          <a:noFill/>
          <a:ln w="12700" cap="flat" cmpd="sng">
            <a:solidFill>
              <a:srgbClr val="025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7"/>
          <p:cNvSpPr/>
          <p:nvPr/>
        </p:nvSpPr>
        <p:spPr>
          <a:xfrm>
            <a:off x="3801163" y="707923"/>
            <a:ext cx="0" cy="320040"/>
          </a:xfrm>
          <a:custGeom>
            <a:avLst/>
            <a:gdLst/>
            <a:ahLst/>
            <a:cxnLst/>
            <a:rect l="l" t="t" r="r" b="b"/>
            <a:pathLst>
              <a:path w="120000" h="320040" extrusionOk="0">
                <a:moveTo>
                  <a:pt x="0" y="0"/>
                </a:moveTo>
                <a:lnTo>
                  <a:pt x="0" y="319455"/>
                </a:lnTo>
              </a:path>
            </a:pathLst>
          </a:custGeom>
          <a:noFill/>
          <a:ln w="12700" cap="flat" cmpd="sng">
            <a:solidFill>
              <a:srgbClr val="025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2857463" y="1060502"/>
            <a:ext cx="4978473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250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ftr" idx="11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410574" y="2766121"/>
            <a:ext cx="5029835" cy="2905125"/>
          </a:xfrm>
          <a:custGeom>
            <a:avLst/>
            <a:gdLst/>
            <a:ahLst/>
            <a:cxnLst/>
            <a:rect l="l" t="t" r="r" b="b"/>
            <a:pathLst>
              <a:path w="5029835" h="2905125" extrusionOk="0">
                <a:moveTo>
                  <a:pt x="4838073" y="2904970"/>
                </a:moveTo>
                <a:lnTo>
                  <a:pt x="4838073" y="2612958"/>
                </a:lnTo>
                <a:lnTo>
                  <a:pt x="4329517" y="2612044"/>
                </a:lnTo>
                <a:lnTo>
                  <a:pt x="0" y="2611437"/>
                </a:lnTo>
                <a:lnTo>
                  <a:pt x="0" y="419776"/>
                </a:lnTo>
                <a:lnTo>
                  <a:pt x="2488242" y="419776"/>
                </a:lnTo>
                <a:lnTo>
                  <a:pt x="2488242" y="4562"/>
                </a:lnTo>
                <a:lnTo>
                  <a:pt x="2489547" y="3333"/>
                </a:lnTo>
                <a:lnTo>
                  <a:pt x="2489141" y="399"/>
                </a:lnTo>
                <a:lnTo>
                  <a:pt x="2491283" y="0"/>
                </a:lnTo>
                <a:lnTo>
                  <a:pt x="2959730" y="0"/>
                </a:lnTo>
                <a:lnTo>
                  <a:pt x="2959206" y="44723"/>
                </a:lnTo>
                <a:lnTo>
                  <a:pt x="2958487" y="89252"/>
                </a:lnTo>
                <a:lnTo>
                  <a:pt x="2958009" y="134022"/>
                </a:lnTo>
                <a:lnTo>
                  <a:pt x="2958209" y="179469"/>
                </a:lnTo>
                <a:lnTo>
                  <a:pt x="2901928" y="179469"/>
                </a:lnTo>
                <a:lnTo>
                  <a:pt x="2901928" y="59316"/>
                </a:lnTo>
                <a:lnTo>
                  <a:pt x="2852019" y="58167"/>
                </a:lnTo>
                <a:lnTo>
                  <a:pt x="2801488" y="57640"/>
                </a:lnTo>
                <a:lnTo>
                  <a:pt x="2750521" y="57547"/>
                </a:lnTo>
                <a:lnTo>
                  <a:pt x="2596877" y="58012"/>
                </a:lnTo>
                <a:lnTo>
                  <a:pt x="2546037" y="57795"/>
                </a:lnTo>
                <a:lnTo>
                  <a:pt x="2546037" y="418255"/>
                </a:lnTo>
                <a:lnTo>
                  <a:pt x="2555095" y="419844"/>
                </a:lnTo>
                <a:lnTo>
                  <a:pt x="2565619" y="419966"/>
                </a:lnTo>
                <a:lnTo>
                  <a:pt x="2576618" y="419613"/>
                </a:lnTo>
                <a:lnTo>
                  <a:pt x="2587102" y="419776"/>
                </a:lnTo>
                <a:lnTo>
                  <a:pt x="2587102" y="476051"/>
                </a:lnTo>
                <a:lnTo>
                  <a:pt x="2546037" y="476051"/>
                </a:lnTo>
                <a:lnTo>
                  <a:pt x="2546037" y="1032711"/>
                </a:lnTo>
                <a:lnTo>
                  <a:pt x="2545852" y="1059575"/>
                </a:lnTo>
                <a:lnTo>
                  <a:pt x="2545823" y="1083552"/>
                </a:lnTo>
                <a:lnTo>
                  <a:pt x="2546183" y="1157718"/>
                </a:lnTo>
                <a:lnTo>
                  <a:pt x="2546240" y="1209366"/>
                </a:lnTo>
                <a:lnTo>
                  <a:pt x="2546037" y="1234957"/>
                </a:lnTo>
                <a:lnTo>
                  <a:pt x="2545811" y="1249951"/>
                </a:lnTo>
                <a:lnTo>
                  <a:pt x="2545066" y="1279646"/>
                </a:lnTo>
                <a:lnTo>
                  <a:pt x="2544516" y="1294311"/>
                </a:lnTo>
                <a:lnTo>
                  <a:pt x="2530232" y="1294147"/>
                </a:lnTo>
                <a:lnTo>
                  <a:pt x="2515428" y="1294501"/>
                </a:lnTo>
                <a:lnTo>
                  <a:pt x="2501100" y="1294381"/>
                </a:lnTo>
                <a:lnTo>
                  <a:pt x="2488242" y="1292790"/>
                </a:lnTo>
                <a:lnTo>
                  <a:pt x="2488242" y="1215223"/>
                </a:lnTo>
                <a:lnTo>
                  <a:pt x="2438217" y="1215056"/>
                </a:lnTo>
                <a:lnTo>
                  <a:pt x="2387670" y="1215413"/>
                </a:lnTo>
                <a:lnTo>
                  <a:pt x="2337598" y="1215294"/>
                </a:lnTo>
                <a:lnTo>
                  <a:pt x="2289000" y="1213702"/>
                </a:lnTo>
                <a:lnTo>
                  <a:pt x="2289000" y="1186325"/>
                </a:lnTo>
                <a:lnTo>
                  <a:pt x="2331579" y="1186325"/>
                </a:lnTo>
                <a:lnTo>
                  <a:pt x="2331579" y="1142218"/>
                </a:lnTo>
                <a:lnTo>
                  <a:pt x="2339444" y="1142342"/>
                </a:lnTo>
                <a:lnTo>
                  <a:pt x="2347716" y="1142057"/>
                </a:lnTo>
                <a:lnTo>
                  <a:pt x="2355526" y="1142232"/>
                </a:lnTo>
                <a:lnTo>
                  <a:pt x="2362004" y="1143739"/>
                </a:lnTo>
                <a:lnTo>
                  <a:pt x="2362004" y="1186325"/>
                </a:lnTo>
                <a:lnTo>
                  <a:pt x="2488242" y="1186325"/>
                </a:lnTo>
                <a:lnTo>
                  <a:pt x="2488242" y="476051"/>
                </a:lnTo>
                <a:lnTo>
                  <a:pt x="2362004" y="476051"/>
                </a:lnTo>
                <a:lnTo>
                  <a:pt x="2362004" y="1028148"/>
                </a:lnTo>
                <a:lnTo>
                  <a:pt x="2354181" y="1027987"/>
                </a:lnTo>
                <a:lnTo>
                  <a:pt x="2345846" y="1028336"/>
                </a:lnTo>
                <a:lnTo>
                  <a:pt x="2337984" y="1028212"/>
                </a:lnTo>
                <a:lnTo>
                  <a:pt x="2331579" y="1026627"/>
                </a:lnTo>
                <a:lnTo>
                  <a:pt x="2331579" y="476051"/>
                </a:lnTo>
                <a:lnTo>
                  <a:pt x="2071507" y="476051"/>
                </a:lnTo>
                <a:lnTo>
                  <a:pt x="2070575" y="576587"/>
                </a:lnTo>
                <a:lnTo>
                  <a:pt x="2069955" y="678055"/>
                </a:lnTo>
                <a:lnTo>
                  <a:pt x="2069644" y="780082"/>
                </a:lnTo>
                <a:lnTo>
                  <a:pt x="2069644" y="882294"/>
                </a:lnTo>
                <a:lnTo>
                  <a:pt x="2069955" y="984321"/>
                </a:lnTo>
                <a:lnTo>
                  <a:pt x="2070575" y="1085789"/>
                </a:lnTo>
                <a:lnTo>
                  <a:pt x="2071507" y="1186325"/>
                </a:lnTo>
                <a:lnTo>
                  <a:pt x="2118655" y="1186325"/>
                </a:lnTo>
                <a:lnTo>
                  <a:pt x="2118494" y="1193768"/>
                </a:lnTo>
                <a:lnTo>
                  <a:pt x="2118843" y="1201722"/>
                </a:lnTo>
                <a:lnTo>
                  <a:pt x="2118719" y="1209202"/>
                </a:lnTo>
                <a:lnTo>
                  <a:pt x="2117135" y="1215223"/>
                </a:lnTo>
                <a:lnTo>
                  <a:pt x="1984814" y="1215223"/>
                </a:lnTo>
                <a:lnTo>
                  <a:pt x="1984814" y="1186325"/>
                </a:lnTo>
                <a:lnTo>
                  <a:pt x="1999111" y="1186173"/>
                </a:lnTo>
                <a:lnTo>
                  <a:pt x="2013894" y="1186506"/>
                </a:lnTo>
                <a:lnTo>
                  <a:pt x="2028206" y="1186368"/>
                </a:lnTo>
                <a:lnTo>
                  <a:pt x="2041088" y="1184804"/>
                </a:lnTo>
                <a:lnTo>
                  <a:pt x="2041088" y="965790"/>
                </a:lnTo>
                <a:lnTo>
                  <a:pt x="1984814" y="965790"/>
                </a:lnTo>
                <a:lnTo>
                  <a:pt x="1984814" y="935372"/>
                </a:lnTo>
                <a:lnTo>
                  <a:pt x="2041088" y="935372"/>
                </a:lnTo>
                <a:lnTo>
                  <a:pt x="2040885" y="884369"/>
                </a:lnTo>
                <a:lnTo>
                  <a:pt x="2040895" y="833154"/>
                </a:lnTo>
                <a:lnTo>
                  <a:pt x="2041325" y="679108"/>
                </a:lnTo>
                <a:lnTo>
                  <a:pt x="2041311" y="627918"/>
                </a:lnTo>
                <a:lnTo>
                  <a:pt x="2041071" y="576954"/>
                </a:lnTo>
                <a:lnTo>
                  <a:pt x="2040519" y="526302"/>
                </a:lnTo>
                <a:lnTo>
                  <a:pt x="2039567" y="476051"/>
                </a:lnTo>
                <a:lnTo>
                  <a:pt x="1986118" y="476215"/>
                </a:lnTo>
                <a:lnTo>
                  <a:pt x="1932149" y="475861"/>
                </a:lnTo>
                <a:lnTo>
                  <a:pt x="1878657" y="475981"/>
                </a:lnTo>
                <a:lnTo>
                  <a:pt x="1826637" y="477572"/>
                </a:lnTo>
                <a:lnTo>
                  <a:pt x="1826637" y="935372"/>
                </a:lnTo>
                <a:lnTo>
                  <a:pt x="1867702" y="935372"/>
                </a:lnTo>
                <a:lnTo>
                  <a:pt x="1867702" y="965790"/>
                </a:lnTo>
                <a:lnTo>
                  <a:pt x="1826637" y="965790"/>
                </a:lnTo>
                <a:lnTo>
                  <a:pt x="1826801" y="1021137"/>
                </a:lnTo>
                <a:lnTo>
                  <a:pt x="1826444" y="1077006"/>
                </a:lnTo>
                <a:lnTo>
                  <a:pt x="1826565" y="1132401"/>
                </a:lnTo>
                <a:lnTo>
                  <a:pt x="1828158" y="1186325"/>
                </a:lnTo>
                <a:lnTo>
                  <a:pt x="1838259" y="1186488"/>
                </a:lnTo>
                <a:lnTo>
                  <a:pt x="1848878" y="1186135"/>
                </a:lnTo>
                <a:lnTo>
                  <a:pt x="1859023" y="1186257"/>
                </a:lnTo>
                <a:lnTo>
                  <a:pt x="1867702" y="1187846"/>
                </a:lnTo>
                <a:lnTo>
                  <a:pt x="1867702" y="1215223"/>
                </a:lnTo>
                <a:lnTo>
                  <a:pt x="1833647" y="1215056"/>
                </a:lnTo>
                <a:lnTo>
                  <a:pt x="1799070" y="1215413"/>
                </a:lnTo>
                <a:lnTo>
                  <a:pt x="1764968" y="1215294"/>
                </a:lnTo>
                <a:lnTo>
                  <a:pt x="1732339" y="1213702"/>
                </a:lnTo>
                <a:lnTo>
                  <a:pt x="1732501" y="1206639"/>
                </a:lnTo>
                <a:lnTo>
                  <a:pt x="1732151" y="1199065"/>
                </a:lnTo>
                <a:lnTo>
                  <a:pt x="1732276" y="1191965"/>
                </a:lnTo>
                <a:lnTo>
                  <a:pt x="1733860" y="1186325"/>
                </a:lnTo>
                <a:lnTo>
                  <a:pt x="1796218" y="1186325"/>
                </a:lnTo>
                <a:lnTo>
                  <a:pt x="1796795" y="1136198"/>
                </a:lnTo>
                <a:lnTo>
                  <a:pt x="1797225" y="1085992"/>
                </a:lnTo>
                <a:lnTo>
                  <a:pt x="1797716" y="985346"/>
                </a:lnTo>
                <a:lnTo>
                  <a:pt x="1797843" y="884391"/>
                </a:lnTo>
                <a:lnTo>
                  <a:pt x="1797554" y="579718"/>
                </a:lnTo>
                <a:lnTo>
                  <a:pt x="1797739" y="477572"/>
                </a:lnTo>
                <a:lnTo>
                  <a:pt x="1751707" y="476150"/>
                </a:lnTo>
                <a:lnTo>
                  <a:pt x="1704607" y="475796"/>
                </a:lnTo>
                <a:lnTo>
                  <a:pt x="1609241" y="476256"/>
                </a:lnTo>
                <a:lnTo>
                  <a:pt x="1561995" y="476051"/>
                </a:lnTo>
                <a:lnTo>
                  <a:pt x="1561995" y="1186325"/>
                </a:lnTo>
                <a:lnTo>
                  <a:pt x="1618269" y="1186325"/>
                </a:lnTo>
                <a:lnTo>
                  <a:pt x="1618269" y="1215223"/>
                </a:lnTo>
                <a:lnTo>
                  <a:pt x="1561995" y="1215223"/>
                </a:lnTo>
                <a:lnTo>
                  <a:pt x="1561832" y="1224565"/>
                </a:lnTo>
                <a:lnTo>
                  <a:pt x="1562185" y="1234422"/>
                </a:lnTo>
                <a:lnTo>
                  <a:pt x="1562063" y="1243805"/>
                </a:lnTo>
                <a:lnTo>
                  <a:pt x="1560474" y="1251725"/>
                </a:lnTo>
                <a:lnTo>
                  <a:pt x="1553031" y="1251563"/>
                </a:lnTo>
                <a:lnTo>
                  <a:pt x="1545077" y="1251913"/>
                </a:lnTo>
                <a:lnTo>
                  <a:pt x="1537597" y="1251788"/>
                </a:lnTo>
                <a:lnTo>
                  <a:pt x="1531576" y="1250204"/>
                </a:lnTo>
                <a:lnTo>
                  <a:pt x="1531576" y="476051"/>
                </a:lnTo>
                <a:lnTo>
                  <a:pt x="59316" y="476051"/>
                </a:lnTo>
                <a:lnTo>
                  <a:pt x="57402" y="476672"/>
                </a:lnTo>
                <a:lnTo>
                  <a:pt x="56204" y="478009"/>
                </a:lnTo>
                <a:lnTo>
                  <a:pt x="56274" y="480613"/>
                </a:lnTo>
                <a:lnTo>
                  <a:pt x="56274" y="1479865"/>
                </a:lnTo>
                <a:lnTo>
                  <a:pt x="107168" y="1480209"/>
                </a:lnTo>
                <a:lnTo>
                  <a:pt x="260107" y="1480985"/>
                </a:lnTo>
                <a:lnTo>
                  <a:pt x="515705" y="1481583"/>
                </a:lnTo>
                <a:lnTo>
                  <a:pt x="1540702" y="1481386"/>
                </a:lnTo>
                <a:lnTo>
                  <a:pt x="1542441" y="1477041"/>
                </a:lnTo>
                <a:lnTo>
                  <a:pt x="1542005" y="1464435"/>
                </a:lnTo>
                <a:lnTo>
                  <a:pt x="1543744" y="1460086"/>
                </a:lnTo>
                <a:lnTo>
                  <a:pt x="1571121" y="1460086"/>
                </a:lnTo>
                <a:lnTo>
                  <a:pt x="1572034" y="1479679"/>
                </a:lnTo>
                <a:lnTo>
                  <a:pt x="1571936" y="1498488"/>
                </a:lnTo>
                <a:lnTo>
                  <a:pt x="1571430" y="1517490"/>
                </a:lnTo>
                <a:lnTo>
                  <a:pt x="1571121" y="1537660"/>
                </a:lnTo>
                <a:lnTo>
                  <a:pt x="57795" y="1537660"/>
                </a:lnTo>
                <a:lnTo>
                  <a:pt x="56917" y="1638533"/>
                </a:lnTo>
                <a:lnTo>
                  <a:pt x="56371" y="1739737"/>
                </a:lnTo>
                <a:lnTo>
                  <a:pt x="56034" y="1892025"/>
                </a:lnTo>
                <a:lnTo>
                  <a:pt x="56492" y="2401235"/>
                </a:lnTo>
                <a:lnTo>
                  <a:pt x="56274" y="2553642"/>
                </a:lnTo>
                <a:lnTo>
                  <a:pt x="157899" y="2554052"/>
                </a:lnTo>
                <a:lnTo>
                  <a:pt x="615921" y="2555171"/>
                </a:lnTo>
                <a:lnTo>
                  <a:pt x="2503451" y="2555162"/>
                </a:lnTo>
                <a:lnTo>
                  <a:pt x="2503451" y="1537660"/>
                </a:lnTo>
                <a:lnTo>
                  <a:pt x="2447176" y="1537660"/>
                </a:lnTo>
                <a:lnTo>
                  <a:pt x="2447341" y="1523376"/>
                </a:lnTo>
                <a:lnTo>
                  <a:pt x="2446985" y="1508572"/>
                </a:lnTo>
                <a:lnTo>
                  <a:pt x="2447104" y="1494244"/>
                </a:lnTo>
                <a:lnTo>
                  <a:pt x="2448691" y="1481386"/>
                </a:lnTo>
                <a:lnTo>
                  <a:pt x="2486714" y="1481386"/>
                </a:lnTo>
                <a:lnTo>
                  <a:pt x="2488474" y="1476678"/>
                </a:lnTo>
                <a:lnTo>
                  <a:pt x="2488160" y="1469899"/>
                </a:lnTo>
                <a:lnTo>
                  <a:pt x="2488266" y="1463539"/>
                </a:lnTo>
                <a:lnTo>
                  <a:pt x="2491283" y="1460086"/>
                </a:lnTo>
                <a:lnTo>
                  <a:pt x="2546037" y="1460086"/>
                </a:lnTo>
                <a:lnTo>
                  <a:pt x="2547716" y="1466519"/>
                </a:lnTo>
                <a:lnTo>
                  <a:pt x="2542450" y="1479896"/>
                </a:lnTo>
                <a:lnTo>
                  <a:pt x="2549079" y="1481386"/>
                </a:lnTo>
                <a:lnTo>
                  <a:pt x="2565642" y="1481549"/>
                </a:lnTo>
                <a:lnTo>
                  <a:pt x="2582727" y="1481193"/>
                </a:lnTo>
                <a:lnTo>
                  <a:pt x="2599338" y="1481313"/>
                </a:lnTo>
                <a:lnTo>
                  <a:pt x="2614479" y="1482907"/>
                </a:lnTo>
                <a:lnTo>
                  <a:pt x="2614479" y="1537660"/>
                </a:lnTo>
                <a:lnTo>
                  <a:pt x="2533869" y="1537660"/>
                </a:lnTo>
                <a:lnTo>
                  <a:pt x="2533869" y="1863139"/>
                </a:lnTo>
                <a:lnTo>
                  <a:pt x="2614479" y="1863139"/>
                </a:lnTo>
                <a:lnTo>
                  <a:pt x="2614314" y="1870960"/>
                </a:lnTo>
                <a:lnTo>
                  <a:pt x="2614664" y="1879297"/>
                </a:lnTo>
                <a:lnTo>
                  <a:pt x="2614541" y="1887159"/>
                </a:lnTo>
                <a:lnTo>
                  <a:pt x="2612958" y="1893558"/>
                </a:lnTo>
                <a:lnTo>
                  <a:pt x="2533869" y="1893558"/>
                </a:lnTo>
                <a:lnTo>
                  <a:pt x="2533869" y="2555162"/>
                </a:lnTo>
                <a:lnTo>
                  <a:pt x="3213725" y="2555162"/>
                </a:lnTo>
                <a:lnTo>
                  <a:pt x="3213725" y="1893558"/>
                </a:lnTo>
                <a:lnTo>
                  <a:pt x="2839576" y="1893558"/>
                </a:lnTo>
                <a:lnTo>
                  <a:pt x="2839737" y="1885734"/>
                </a:lnTo>
                <a:lnTo>
                  <a:pt x="2839386" y="1877398"/>
                </a:lnTo>
                <a:lnTo>
                  <a:pt x="2839510" y="1869537"/>
                </a:lnTo>
                <a:lnTo>
                  <a:pt x="2841097" y="1863139"/>
                </a:lnTo>
                <a:lnTo>
                  <a:pt x="3213725" y="1863139"/>
                </a:lnTo>
                <a:lnTo>
                  <a:pt x="3213725" y="1817511"/>
                </a:lnTo>
                <a:lnTo>
                  <a:pt x="3221586" y="1817635"/>
                </a:lnTo>
                <a:lnTo>
                  <a:pt x="3229856" y="1817350"/>
                </a:lnTo>
                <a:lnTo>
                  <a:pt x="3237663" y="1817526"/>
                </a:lnTo>
                <a:lnTo>
                  <a:pt x="3244138" y="1819032"/>
                </a:lnTo>
                <a:lnTo>
                  <a:pt x="3244138" y="1863139"/>
                </a:lnTo>
                <a:lnTo>
                  <a:pt x="3393189" y="1863139"/>
                </a:lnTo>
                <a:lnTo>
                  <a:pt x="3393028" y="1870960"/>
                </a:lnTo>
                <a:lnTo>
                  <a:pt x="3393380" y="1879297"/>
                </a:lnTo>
                <a:lnTo>
                  <a:pt x="3393257" y="1887159"/>
                </a:lnTo>
                <a:lnTo>
                  <a:pt x="3391674" y="1893558"/>
                </a:lnTo>
                <a:lnTo>
                  <a:pt x="3244138" y="1893558"/>
                </a:lnTo>
                <a:lnTo>
                  <a:pt x="3244138" y="2555162"/>
                </a:lnTo>
                <a:lnTo>
                  <a:pt x="3345342" y="2554974"/>
                </a:lnTo>
                <a:lnTo>
                  <a:pt x="3954135" y="2555388"/>
                </a:lnTo>
                <a:lnTo>
                  <a:pt x="4105868" y="2555026"/>
                </a:lnTo>
                <a:lnTo>
                  <a:pt x="4206724" y="2554485"/>
                </a:lnTo>
                <a:lnTo>
                  <a:pt x="4307274" y="2553642"/>
                </a:lnTo>
                <a:lnTo>
                  <a:pt x="4307274" y="2133865"/>
                </a:lnTo>
                <a:lnTo>
                  <a:pt x="4336172" y="2133865"/>
                </a:lnTo>
                <a:lnTo>
                  <a:pt x="4336172" y="2553642"/>
                </a:lnTo>
                <a:lnTo>
                  <a:pt x="4438353" y="2554695"/>
                </a:lnTo>
                <a:lnTo>
                  <a:pt x="4541719" y="2555327"/>
                </a:lnTo>
                <a:lnTo>
                  <a:pt x="4645676" y="2555538"/>
                </a:lnTo>
                <a:lnTo>
                  <a:pt x="4749635" y="2555327"/>
                </a:lnTo>
                <a:lnTo>
                  <a:pt x="4853004" y="2554695"/>
                </a:lnTo>
                <a:lnTo>
                  <a:pt x="4955191" y="2553642"/>
                </a:lnTo>
                <a:lnTo>
                  <a:pt x="4955395" y="2505176"/>
                </a:lnTo>
                <a:lnTo>
                  <a:pt x="4954932" y="2407375"/>
                </a:lnTo>
                <a:lnTo>
                  <a:pt x="4955284" y="2359059"/>
                </a:lnTo>
                <a:lnTo>
                  <a:pt x="4956705" y="2311814"/>
                </a:lnTo>
                <a:lnTo>
                  <a:pt x="5029716" y="2311814"/>
                </a:lnTo>
                <a:lnTo>
                  <a:pt x="5029716" y="2342232"/>
                </a:lnTo>
                <a:lnTo>
                  <a:pt x="4984088" y="2342232"/>
                </a:lnTo>
                <a:lnTo>
                  <a:pt x="4984088" y="2553642"/>
                </a:lnTo>
                <a:lnTo>
                  <a:pt x="4994536" y="2555360"/>
                </a:lnTo>
                <a:lnTo>
                  <a:pt x="5019282" y="2554947"/>
                </a:lnTo>
                <a:lnTo>
                  <a:pt x="5029716" y="2556683"/>
                </a:lnTo>
                <a:lnTo>
                  <a:pt x="5029716" y="2611437"/>
                </a:lnTo>
                <a:lnTo>
                  <a:pt x="4895874" y="2611437"/>
                </a:lnTo>
                <a:lnTo>
                  <a:pt x="4895874" y="2683009"/>
                </a:lnTo>
                <a:lnTo>
                  <a:pt x="4895640" y="2683009"/>
                </a:lnTo>
                <a:lnTo>
                  <a:pt x="4895640" y="2904698"/>
                </a:lnTo>
                <a:lnTo>
                  <a:pt x="4866607" y="2904556"/>
                </a:lnTo>
                <a:lnTo>
                  <a:pt x="4852258" y="2904674"/>
                </a:lnTo>
                <a:lnTo>
                  <a:pt x="4838073" y="2904970"/>
                </a:lnTo>
                <a:close/>
              </a:path>
            </a:pathLst>
          </a:custGeom>
          <a:solidFill>
            <a:srgbClr val="1689C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" name="Google Shape;56;p1"/>
          <p:cNvGrpSpPr/>
          <p:nvPr/>
        </p:nvGrpSpPr>
        <p:grpSpPr>
          <a:xfrm>
            <a:off x="3242348" y="3122028"/>
            <a:ext cx="7039609" cy="2549525"/>
            <a:chOff x="3242348" y="3122028"/>
            <a:chExt cx="7039609" cy="2549525"/>
          </a:xfrm>
        </p:grpSpPr>
        <p:sp>
          <p:nvSpPr>
            <p:cNvPr id="57" name="Google Shape;57;p1"/>
            <p:cNvSpPr/>
            <p:nvPr/>
          </p:nvSpPr>
          <p:spPr>
            <a:xfrm>
              <a:off x="3242348" y="3122028"/>
              <a:ext cx="7039609" cy="2549525"/>
            </a:xfrm>
            <a:custGeom>
              <a:avLst/>
              <a:gdLst/>
              <a:ahLst/>
              <a:cxnLst/>
              <a:rect l="l" t="t" r="r" b="b"/>
              <a:pathLst>
                <a:path w="7039609" h="2549525" extrusionOk="0">
                  <a:moveTo>
                    <a:pt x="4371530" y="1154569"/>
                  </a:moveTo>
                  <a:lnTo>
                    <a:pt x="4371175" y="1139761"/>
                  </a:lnTo>
                  <a:lnTo>
                    <a:pt x="4371340" y="1125486"/>
                  </a:lnTo>
                  <a:lnTo>
                    <a:pt x="4295305" y="1125486"/>
                  </a:lnTo>
                  <a:lnTo>
                    <a:pt x="4295305" y="918641"/>
                  </a:lnTo>
                  <a:lnTo>
                    <a:pt x="4282821" y="917054"/>
                  </a:lnTo>
                  <a:lnTo>
                    <a:pt x="4268863" y="916927"/>
                  </a:lnTo>
                  <a:lnTo>
                    <a:pt x="4254449" y="917282"/>
                  </a:lnTo>
                  <a:lnTo>
                    <a:pt x="4240542" y="917117"/>
                  </a:lnTo>
                  <a:lnTo>
                    <a:pt x="4237609" y="921778"/>
                  </a:lnTo>
                  <a:lnTo>
                    <a:pt x="4237202" y="928979"/>
                  </a:lnTo>
                  <a:lnTo>
                    <a:pt x="4237710" y="937094"/>
                  </a:lnTo>
                  <a:lnTo>
                    <a:pt x="4237507" y="944486"/>
                  </a:lnTo>
                  <a:lnTo>
                    <a:pt x="4188828" y="944486"/>
                  </a:lnTo>
                  <a:lnTo>
                    <a:pt x="4187329" y="950963"/>
                  </a:lnTo>
                  <a:lnTo>
                    <a:pt x="4187152" y="958773"/>
                  </a:lnTo>
                  <a:lnTo>
                    <a:pt x="4187431" y="967054"/>
                  </a:lnTo>
                  <a:lnTo>
                    <a:pt x="4187317" y="974915"/>
                  </a:lnTo>
                  <a:lnTo>
                    <a:pt x="4237507" y="974915"/>
                  </a:lnTo>
                  <a:lnTo>
                    <a:pt x="4237507" y="1125486"/>
                  </a:lnTo>
                  <a:lnTo>
                    <a:pt x="3945483" y="1125486"/>
                  </a:lnTo>
                  <a:lnTo>
                    <a:pt x="3945483" y="974915"/>
                  </a:lnTo>
                  <a:lnTo>
                    <a:pt x="3995674" y="974915"/>
                  </a:lnTo>
                  <a:lnTo>
                    <a:pt x="3997261" y="968514"/>
                  </a:lnTo>
                  <a:lnTo>
                    <a:pt x="3997388" y="960653"/>
                  </a:lnTo>
                  <a:lnTo>
                    <a:pt x="3997033" y="952309"/>
                  </a:lnTo>
                  <a:lnTo>
                    <a:pt x="3997198" y="944486"/>
                  </a:lnTo>
                  <a:lnTo>
                    <a:pt x="3915067" y="944486"/>
                  </a:lnTo>
                  <a:lnTo>
                    <a:pt x="3916210" y="988593"/>
                  </a:lnTo>
                  <a:lnTo>
                    <a:pt x="3916616" y="1033437"/>
                  </a:lnTo>
                  <a:lnTo>
                    <a:pt x="3916578" y="1123962"/>
                  </a:lnTo>
                  <a:lnTo>
                    <a:pt x="3866896" y="1125385"/>
                  </a:lnTo>
                  <a:lnTo>
                    <a:pt x="3816159" y="1125740"/>
                  </a:lnTo>
                  <a:lnTo>
                    <a:pt x="3713492" y="1125283"/>
                  </a:lnTo>
                  <a:lnTo>
                    <a:pt x="3662591" y="1125486"/>
                  </a:lnTo>
                  <a:lnTo>
                    <a:pt x="3662591" y="918641"/>
                  </a:lnTo>
                  <a:lnTo>
                    <a:pt x="3656571" y="917054"/>
                  </a:lnTo>
                  <a:lnTo>
                    <a:pt x="3649091" y="916927"/>
                  </a:lnTo>
                  <a:lnTo>
                    <a:pt x="3641140" y="917282"/>
                  </a:lnTo>
                  <a:lnTo>
                    <a:pt x="3633686" y="917117"/>
                  </a:lnTo>
                  <a:lnTo>
                    <a:pt x="3632098" y="967994"/>
                  </a:lnTo>
                  <a:lnTo>
                    <a:pt x="3631984" y="1020356"/>
                  </a:lnTo>
                  <a:lnTo>
                    <a:pt x="3632339" y="1073175"/>
                  </a:lnTo>
                  <a:lnTo>
                    <a:pt x="3632162" y="1125486"/>
                  </a:lnTo>
                  <a:lnTo>
                    <a:pt x="2978175" y="1125486"/>
                  </a:lnTo>
                  <a:lnTo>
                    <a:pt x="2978175" y="121666"/>
                  </a:lnTo>
                  <a:lnTo>
                    <a:pt x="3027896" y="120967"/>
                  </a:lnTo>
                  <a:lnTo>
                    <a:pt x="3077819" y="120459"/>
                  </a:lnTo>
                  <a:lnTo>
                    <a:pt x="3127908" y="120142"/>
                  </a:lnTo>
                  <a:lnTo>
                    <a:pt x="3228517" y="119900"/>
                  </a:lnTo>
                  <a:lnTo>
                    <a:pt x="3531539" y="120370"/>
                  </a:lnTo>
                  <a:lnTo>
                    <a:pt x="3632162" y="120154"/>
                  </a:lnTo>
                  <a:lnTo>
                    <a:pt x="3632162" y="725487"/>
                  </a:lnTo>
                  <a:lnTo>
                    <a:pt x="3638562" y="727062"/>
                  </a:lnTo>
                  <a:lnTo>
                    <a:pt x="3646436" y="727189"/>
                  </a:lnTo>
                  <a:lnTo>
                    <a:pt x="3654768" y="726846"/>
                  </a:lnTo>
                  <a:lnTo>
                    <a:pt x="3662591" y="726998"/>
                  </a:lnTo>
                  <a:lnTo>
                    <a:pt x="3662591" y="614451"/>
                  </a:lnTo>
                  <a:lnTo>
                    <a:pt x="3741674" y="614451"/>
                  </a:lnTo>
                  <a:lnTo>
                    <a:pt x="3741674" y="584034"/>
                  </a:lnTo>
                  <a:lnTo>
                    <a:pt x="3662591" y="584034"/>
                  </a:lnTo>
                  <a:lnTo>
                    <a:pt x="3662591" y="120154"/>
                  </a:lnTo>
                  <a:lnTo>
                    <a:pt x="3713492" y="120357"/>
                  </a:lnTo>
                  <a:lnTo>
                    <a:pt x="3816159" y="119900"/>
                  </a:lnTo>
                  <a:lnTo>
                    <a:pt x="3866896" y="120256"/>
                  </a:lnTo>
                  <a:lnTo>
                    <a:pt x="3916578" y="121666"/>
                  </a:lnTo>
                  <a:lnTo>
                    <a:pt x="3916578" y="584034"/>
                  </a:lnTo>
                  <a:lnTo>
                    <a:pt x="3872484" y="584034"/>
                  </a:lnTo>
                  <a:lnTo>
                    <a:pt x="3870896" y="590435"/>
                  </a:lnTo>
                  <a:lnTo>
                    <a:pt x="3870769" y="598297"/>
                  </a:lnTo>
                  <a:lnTo>
                    <a:pt x="3871125" y="606628"/>
                  </a:lnTo>
                  <a:lnTo>
                    <a:pt x="3870960" y="614451"/>
                  </a:lnTo>
                  <a:lnTo>
                    <a:pt x="4009364" y="614451"/>
                  </a:lnTo>
                  <a:lnTo>
                    <a:pt x="4009364" y="585558"/>
                  </a:lnTo>
                  <a:lnTo>
                    <a:pt x="3994607" y="583971"/>
                  </a:lnTo>
                  <a:lnTo>
                    <a:pt x="3978376" y="583844"/>
                  </a:lnTo>
                  <a:lnTo>
                    <a:pt x="3961663" y="584200"/>
                  </a:lnTo>
                  <a:lnTo>
                    <a:pt x="3945483" y="584034"/>
                  </a:lnTo>
                  <a:lnTo>
                    <a:pt x="3945483" y="121666"/>
                  </a:lnTo>
                  <a:lnTo>
                    <a:pt x="3993134" y="120396"/>
                  </a:lnTo>
                  <a:lnTo>
                    <a:pt x="4041584" y="119926"/>
                  </a:lnTo>
                  <a:lnTo>
                    <a:pt x="4090543" y="119964"/>
                  </a:lnTo>
                  <a:lnTo>
                    <a:pt x="4188803" y="120370"/>
                  </a:lnTo>
                  <a:lnTo>
                    <a:pt x="4237507" y="120154"/>
                  </a:lnTo>
                  <a:lnTo>
                    <a:pt x="4237507" y="584034"/>
                  </a:lnTo>
                  <a:lnTo>
                    <a:pt x="4162983" y="584034"/>
                  </a:lnTo>
                  <a:lnTo>
                    <a:pt x="4161396" y="590435"/>
                  </a:lnTo>
                  <a:lnTo>
                    <a:pt x="4161269" y="598297"/>
                  </a:lnTo>
                  <a:lnTo>
                    <a:pt x="4161612" y="606628"/>
                  </a:lnTo>
                  <a:lnTo>
                    <a:pt x="4161459" y="614451"/>
                  </a:lnTo>
                  <a:lnTo>
                    <a:pt x="4237507" y="614451"/>
                  </a:lnTo>
                  <a:lnTo>
                    <a:pt x="4237507" y="618134"/>
                  </a:lnTo>
                  <a:lnTo>
                    <a:pt x="4240517" y="617740"/>
                  </a:lnTo>
                  <a:lnTo>
                    <a:pt x="4243552" y="617486"/>
                  </a:lnTo>
                  <a:lnTo>
                    <a:pt x="4246626" y="617397"/>
                  </a:lnTo>
                  <a:lnTo>
                    <a:pt x="4246626" y="615975"/>
                  </a:lnTo>
                  <a:lnTo>
                    <a:pt x="4293781" y="615975"/>
                  </a:lnTo>
                  <a:lnTo>
                    <a:pt x="4294657" y="615645"/>
                  </a:lnTo>
                  <a:lnTo>
                    <a:pt x="4295076" y="614832"/>
                  </a:lnTo>
                  <a:lnTo>
                    <a:pt x="4295648" y="612381"/>
                  </a:lnTo>
                  <a:lnTo>
                    <a:pt x="4294937" y="604354"/>
                  </a:lnTo>
                  <a:lnTo>
                    <a:pt x="4295305" y="602869"/>
                  </a:lnTo>
                  <a:lnTo>
                    <a:pt x="4295305" y="120154"/>
                  </a:lnTo>
                  <a:lnTo>
                    <a:pt x="4342447" y="120154"/>
                  </a:lnTo>
                  <a:lnTo>
                    <a:pt x="4342130" y="105638"/>
                  </a:lnTo>
                  <a:lnTo>
                    <a:pt x="4342816" y="90119"/>
                  </a:lnTo>
                  <a:lnTo>
                    <a:pt x="4342562" y="75552"/>
                  </a:lnTo>
                  <a:lnTo>
                    <a:pt x="4339412" y="63881"/>
                  </a:lnTo>
                  <a:lnTo>
                    <a:pt x="734618" y="63512"/>
                  </a:lnTo>
                  <a:lnTo>
                    <a:pt x="126428" y="62357"/>
                  </a:lnTo>
                  <a:lnTo>
                    <a:pt x="126428" y="0"/>
                  </a:lnTo>
                  <a:lnTo>
                    <a:pt x="70154" y="0"/>
                  </a:lnTo>
                  <a:lnTo>
                    <a:pt x="70154" y="63881"/>
                  </a:lnTo>
                  <a:lnTo>
                    <a:pt x="61328" y="64173"/>
                  </a:lnTo>
                  <a:lnTo>
                    <a:pt x="51549" y="63512"/>
                  </a:lnTo>
                  <a:lnTo>
                    <a:pt x="42710" y="63804"/>
                  </a:lnTo>
                  <a:lnTo>
                    <a:pt x="36690" y="66916"/>
                  </a:lnTo>
                  <a:lnTo>
                    <a:pt x="36690" y="120154"/>
                  </a:lnTo>
                  <a:lnTo>
                    <a:pt x="45275" y="120319"/>
                  </a:lnTo>
                  <a:lnTo>
                    <a:pt x="54368" y="119964"/>
                  </a:lnTo>
                  <a:lnTo>
                    <a:pt x="62992" y="120091"/>
                  </a:lnTo>
                  <a:lnTo>
                    <a:pt x="70154" y="121666"/>
                  </a:lnTo>
                  <a:lnTo>
                    <a:pt x="70154" y="232702"/>
                  </a:lnTo>
                  <a:lnTo>
                    <a:pt x="68351" y="237020"/>
                  </a:lnTo>
                  <a:lnTo>
                    <a:pt x="68351" y="242836"/>
                  </a:lnTo>
                  <a:lnTo>
                    <a:pt x="68630" y="241820"/>
                  </a:lnTo>
                  <a:lnTo>
                    <a:pt x="69469" y="243967"/>
                  </a:lnTo>
                  <a:lnTo>
                    <a:pt x="69913" y="246494"/>
                  </a:lnTo>
                  <a:lnTo>
                    <a:pt x="70573" y="253860"/>
                  </a:lnTo>
                  <a:lnTo>
                    <a:pt x="69786" y="274002"/>
                  </a:lnTo>
                  <a:lnTo>
                    <a:pt x="70154" y="278333"/>
                  </a:lnTo>
                  <a:lnTo>
                    <a:pt x="68351" y="278333"/>
                  </a:lnTo>
                  <a:lnTo>
                    <a:pt x="68351" y="281165"/>
                  </a:lnTo>
                  <a:lnTo>
                    <a:pt x="70154" y="281368"/>
                  </a:lnTo>
                  <a:lnTo>
                    <a:pt x="70154" y="317868"/>
                  </a:lnTo>
                  <a:lnTo>
                    <a:pt x="68351" y="317868"/>
                  </a:lnTo>
                  <a:lnTo>
                    <a:pt x="68351" y="320916"/>
                  </a:lnTo>
                  <a:lnTo>
                    <a:pt x="70154" y="320916"/>
                  </a:lnTo>
                  <a:lnTo>
                    <a:pt x="70154" y="357416"/>
                  </a:lnTo>
                  <a:lnTo>
                    <a:pt x="68351" y="357416"/>
                  </a:lnTo>
                  <a:lnTo>
                    <a:pt x="68351" y="361975"/>
                  </a:lnTo>
                  <a:lnTo>
                    <a:pt x="70154" y="361975"/>
                  </a:lnTo>
                  <a:lnTo>
                    <a:pt x="70154" y="396963"/>
                  </a:lnTo>
                  <a:lnTo>
                    <a:pt x="68351" y="396963"/>
                  </a:lnTo>
                  <a:lnTo>
                    <a:pt x="68351" y="401523"/>
                  </a:lnTo>
                  <a:lnTo>
                    <a:pt x="70154" y="401523"/>
                  </a:lnTo>
                  <a:lnTo>
                    <a:pt x="70154" y="438023"/>
                  </a:lnTo>
                  <a:lnTo>
                    <a:pt x="68351" y="438023"/>
                  </a:lnTo>
                  <a:lnTo>
                    <a:pt x="68351" y="441071"/>
                  </a:lnTo>
                  <a:lnTo>
                    <a:pt x="70154" y="441071"/>
                  </a:lnTo>
                  <a:lnTo>
                    <a:pt x="70154" y="477570"/>
                  </a:lnTo>
                  <a:lnTo>
                    <a:pt x="68351" y="477570"/>
                  </a:lnTo>
                  <a:lnTo>
                    <a:pt x="68351" y="480606"/>
                  </a:lnTo>
                  <a:lnTo>
                    <a:pt x="70154" y="480606"/>
                  </a:lnTo>
                  <a:lnTo>
                    <a:pt x="70154" y="517118"/>
                  </a:lnTo>
                  <a:lnTo>
                    <a:pt x="68351" y="517118"/>
                  </a:lnTo>
                  <a:lnTo>
                    <a:pt x="68351" y="520153"/>
                  </a:lnTo>
                  <a:lnTo>
                    <a:pt x="70154" y="520153"/>
                  </a:lnTo>
                  <a:lnTo>
                    <a:pt x="70154" y="556653"/>
                  </a:lnTo>
                  <a:lnTo>
                    <a:pt x="68351" y="556653"/>
                  </a:lnTo>
                  <a:lnTo>
                    <a:pt x="68351" y="561225"/>
                  </a:lnTo>
                  <a:lnTo>
                    <a:pt x="70154" y="561225"/>
                  </a:lnTo>
                  <a:lnTo>
                    <a:pt x="70154" y="596201"/>
                  </a:lnTo>
                  <a:lnTo>
                    <a:pt x="68351" y="596201"/>
                  </a:lnTo>
                  <a:lnTo>
                    <a:pt x="68351" y="600760"/>
                  </a:lnTo>
                  <a:lnTo>
                    <a:pt x="70154" y="600760"/>
                  </a:lnTo>
                  <a:lnTo>
                    <a:pt x="70154" y="635749"/>
                  </a:lnTo>
                  <a:lnTo>
                    <a:pt x="68351" y="635749"/>
                  </a:lnTo>
                  <a:lnTo>
                    <a:pt x="68351" y="640308"/>
                  </a:lnTo>
                  <a:lnTo>
                    <a:pt x="70154" y="640308"/>
                  </a:lnTo>
                  <a:lnTo>
                    <a:pt x="70154" y="676808"/>
                  </a:lnTo>
                  <a:lnTo>
                    <a:pt x="68351" y="676808"/>
                  </a:lnTo>
                  <a:lnTo>
                    <a:pt x="68351" y="679856"/>
                  </a:lnTo>
                  <a:lnTo>
                    <a:pt x="70154" y="679856"/>
                  </a:lnTo>
                  <a:lnTo>
                    <a:pt x="70154" y="775881"/>
                  </a:lnTo>
                  <a:lnTo>
                    <a:pt x="69253" y="775881"/>
                  </a:lnTo>
                  <a:lnTo>
                    <a:pt x="69253" y="904811"/>
                  </a:lnTo>
                  <a:lnTo>
                    <a:pt x="68351" y="912406"/>
                  </a:lnTo>
                  <a:lnTo>
                    <a:pt x="69253" y="914057"/>
                  </a:lnTo>
                  <a:lnTo>
                    <a:pt x="69253" y="1115529"/>
                  </a:lnTo>
                  <a:lnTo>
                    <a:pt x="68351" y="1116355"/>
                  </a:lnTo>
                  <a:lnTo>
                    <a:pt x="69253" y="1116355"/>
                  </a:lnTo>
                  <a:lnTo>
                    <a:pt x="69253" y="1123111"/>
                  </a:lnTo>
                  <a:lnTo>
                    <a:pt x="52095" y="1124686"/>
                  </a:lnTo>
                  <a:lnTo>
                    <a:pt x="48031" y="1125702"/>
                  </a:lnTo>
                  <a:lnTo>
                    <a:pt x="43776" y="1126096"/>
                  </a:lnTo>
                  <a:lnTo>
                    <a:pt x="39420" y="1125601"/>
                  </a:lnTo>
                  <a:lnTo>
                    <a:pt x="30454" y="1126045"/>
                  </a:lnTo>
                  <a:lnTo>
                    <a:pt x="21234" y="1126210"/>
                  </a:lnTo>
                  <a:lnTo>
                    <a:pt x="11684" y="1126058"/>
                  </a:lnTo>
                  <a:lnTo>
                    <a:pt x="1714" y="1125486"/>
                  </a:lnTo>
                  <a:lnTo>
                    <a:pt x="127" y="1138339"/>
                  </a:lnTo>
                  <a:lnTo>
                    <a:pt x="0" y="1152677"/>
                  </a:lnTo>
                  <a:lnTo>
                    <a:pt x="355" y="1167472"/>
                  </a:lnTo>
                  <a:lnTo>
                    <a:pt x="190" y="1181760"/>
                  </a:lnTo>
                  <a:lnTo>
                    <a:pt x="66509" y="1181760"/>
                  </a:lnTo>
                  <a:lnTo>
                    <a:pt x="74269" y="1180566"/>
                  </a:lnTo>
                  <a:lnTo>
                    <a:pt x="82042" y="1179906"/>
                  </a:lnTo>
                  <a:lnTo>
                    <a:pt x="103644" y="1179741"/>
                  </a:lnTo>
                  <a:lnTo>
                    <a:pt x="118313" y="1179880"/>
                  </a:lnTo>
                  <a:lnTo>
                    <a:pt x="133261" y="1180553"/>
                  </a:lnTo>
                  <a:lnTo>
                    <a:pt x="148170" y="1182039"/>
                  </a:lnTo>
                  <a:lnTo>
                    <a:pt x="147726" y="1181760"/>
                  </a:lnTo>
                  <a:lnTo>
                    <a:pt x="179666" y="1181760"/>
                  </a:lnTo>
                  <a:lnTo>
                    <a:pt x="179666" y="1125486"/>
                  </a:lnTo>
                  <a:lnTo>
                    <a:pt x="127952" y="1125486"/>
                  </a:lnTo>
                  <a:lnTo>
                    <a:pt x="126669" y="1075042"/>
                  </a:lnTo>
                  <a:lnTo>
                    <a:pt x="126199" y="1023810"/>
                  </a:lnTo>
                  <a:lnTo>
                    <a:pt x="126238" y="972058"/>
                  </a:lnTo>
                  <a:lnTo>
                    <a:pt x="126644" y="868235"/>
                  </a:lnTo>
                  <a:lnTo>
                    <a:pt x="126428" y="816737"/>
                  </a:lnTo>
                  <a:lnTo>
                    <a:pt x="363689" y="816737"/>
                  </a:lnTo>
                  <a:lnTo>
                    <a:pt x="365290" y="805014"/>
                  </a:lnTo>
                  <a:lnTo>
                    <a:pt x="365404" y="791832"/>
                  </a:lnTo>
                  <a:lnTo>
                    <a:pt x="365048" y="778167"/>
                  </a:lnTo>
                  <a:lnTo>
                    <a:pt x="365213" y="765022"/>
                  </a:lnTo>
                  <a:lnTo>
                    <a:pt x="359194" y="763447"/>
                  </a:lnTo>
                  <a:lnTo>
                    <a:pt x="351713" y="763320"/>
                  </a:lnTo>
                  <a:lnTo>
                    <a:pt x="343763" y="763663"/>
                  </a:lnTo>
                  <a:lnTo>
                    <a:pt x="336321" y="763498"/>
                  </a:lnTo>
                  <a:lnTo>
                    <a:pt x="334568" y="768223"/>
                  </a:lnTo>
                  <a:lnTo>
                    <a:pt x="335013" y="781596"/>
                  </a:lnTo>
                  <a:lnTo>
                    <a:pt x="333273" y="786320"/>
                  </a:lnTo>
                  <a:lnTo>
                    <a:pt x="126428" y="786320"/>
                  </a:lnTo>
                  <a:lnTo>
                    <a:pt x="126428" y="587082"/>
                  </a:lnTo>
                  <a:lnTo>
                    <a:pt x="334797" y="587082"/>
                  </a:lnTo>
                  <a:lnTo>
                    <a:pt x="334797" y="629666"/>
                  </a:lnTo>
                  <a:lnTo>
                    <a:pt x="341198" y="631240"/>
                  </a:lnTo>
                  <a:lnTo>
                    <a:pt x="349059" y="631367"/>
                  </a:lnTo>
                  <a:lnTo>
                    <a:pt x="357390" y="631024"/>
                  </a:lnTo>
                  <a:lnTo>
                    <a:pt x="365213" y="631190"/>
                  </a:lnTo>
                  <a:lnTo>
                    <a:pt x="365213" y="515594"/>
                  </a:lnTo>
                  <a:lnTo>
                    <a:pt x="358813" y="514007"/>
                  </a:lnTo>
                  <a:lnTo>
                    <a:pt x="350951" y="513880"/>
                  </a:lnTo>
                  <a:lnTo>
                    <a:pt x="342620" y="514235"/>
                  </a:lnTo>
                  <a:lnTo>
                    <a:pt x="334797" y="514070"/>
                  </a:lnTo>
                  <a:lnTo>
                    <a:pt x="334797" y="556653"/>
                  </a:lnTo>
                  <a:lnTo>
                    <a:pt x="282486" y="556488"/>
                  </a:lnTo>
                  <a:lnTo>
                    <a:pt x="229666" y="556844"/>
                  </a:lnTo>
                  <a:lnTo>
                    <a:pt x="177304" y="556729"/>
                  </a:lnTo>
                  <a:lnTo>
                    <a:pt x="126428" y="555142"/>
                  </a:lnTo>
                  <a:lnTo>
                    <a:pt x="126428" y="348284"/>
                  </a:lnTo>
                  <a:lnTo>
                    <a:pt x="177304" y="346697"/>
                  </a:lnTo>
                  <a:lnTo>
                    <a:pt x="229666" y="346583"/>
                  </a:lnTo>
                  <a:lnTo>
                    <a:pt x="282486" y="346938"/>
                  </a:lnTo>
                  <a:lnTo>
                    <a:pt x="334797" y="346773"/>
                  </a:lnTo>
                  <a:lnTo>
                    <a:pt x="334797" y="381749"/>
                  </a:lnTo>
                  <a:lnTo>
                    <a:pt x="365213" y="381749"/>
                  </a:lnTo>
                  <a:lnTo>
                    <a:pt x="365213" y="349808"/>
                  </a:lnTo>
                  <a:lnTo>
                    <a:pt x="366255" y="343242"/>
                  </a:lnTo>
                  <a:lnTo>
                    <a:pt x="379018" y="348411"/>
                  </a:lnTo>
                  <a:lnTo>
                    <a:pt x="384987" y="346773"/>
                  </a:lnTo>
                  <a:lnTo>
                    <a:pt x="384987" y="317868"/>
                  </a:lnTo>
                  <a:lnTo>
                    <a:pt x="333171" y="317665"/>
                  </a:lnTo>
                  <a:lnTo>
                    <a:pt x="228688" y="318122"/>
                  </a:lnTo>
                  <a:lnTo>
                    <a:pt x="177025" y="317766"/>
                  </a:lnTo>
                  <a:lnTo>
                    <a:pt x="126428" y="316357"/>
                  </a:lnTo>
                  <a:lnTo>
                    <a:pt x="126428" y="121666"/>
                  </a:lnTo>
                  <a:lnTo>
                    <a:pt x="173672" y="120624"/>
                  </a:lnTo>
                  <a:lnTo>
                    <a:pt x="221411" y="120078"/>
                  </a:lnTo>
                  <a:lnTo>
                    <a:pt x="269519" y="119900"/>
                  </a:lnTo>
                  <a:lnTo>
                    <a:pt x="414807" y="120319"/>
                  </a:lnTo>
                  <a:lnTo>
                    <a:pt x="463143" y="120357"/>
                  </a:lnTo>
                  <a:lnTo>
                    <a:pt x="511225" y="120154"/>
                  </a:lnTo>
                  <a:lnTo>
                    <a:pt x="511225" y="314833"/>
                  </a:lnTo>
                  <a:lnTo>
                    <a:pt x="509397" y="317944"/>
                  </a:lnTo>
                  <a:lnTo>
                    <a:pt x="504507" y="317995"/>
                  </a:lnTo>
                  <a:lnTo>
                    <a:pt x="499160" y="317601"/>
                  </a:lnTo>
                  <a:lnTo>
                    <a:pt x="496011" y="319392"/>
                  </a:lnTo>
                  <a:lnTo>
                    <a:pt x="496011" y="343725"/>
                  </a:lnTo>
                  <a:lnTo>
                    <a:pt x="497840" y="346849"/>
                  </a:lnTo>
                  <a:lnTo>
                    <a:pt x="502729" y="346887"/>
                  </a:lnTo>
                  <a:lnTo>
                    <a:pt x="508076" y="346494"/>
                  </a:lnTo>
                  <a:lnTo>
                    <a:pt x="511225" y="348284"/>
                  </a:lnTo>
                  <a:lnTo>
                    <a:pt x="511225" y="1125486"/>
                  </a:lnTo>
                  <a:lnTo>
                    <a:pt x="333273" y="1125486"/>
                  </a:lnTo>
                  <a:lnTo>
                    <a:pt x="333273" y="1181760"/>
                  </a:lnTo>
                  <a:lnTo>
                    <a:pt x="381939" y="1181760"/>
                  </a:lnTo>
                  <a:lnTo>
                    <a:pt x="381939" y="1238034"/>
                  </a:lnTo>
                  <a:lnTo>
                    <a:pt x="410845" y="1238034"/>
                  </a:lnTo>
                  <a:lnTo>
                    <a:pt x="412407" y="1225143"/>
                  </a:lnTo>
                  <a:lnTo>
                    <a:pt x="412546" y="1210843"/>
                  </a:lnTo>
                  <a:lnTo>
                    <a:pt x="412216" y="1196060"/>
                  </a:lnTo>
                  <a:lnTo>
                    <a:pt x="412369" y="1181760"/>
                  </a:lnTo>
                  <a:lnTo>
                    <a:pt x="877773" y="1181760"/>
                  </a:lnTo>
                  <a:lnTo>
                    <a:pt x="877773" y="1125486"/>
                  </a:lnTo>
                  <a:lnTo>
                    <a:pt x="541642" y="1125486"/>
                  </a:lnTo>
                  <a:lnTo>
                    <a:pt x="541642" y="120154"/>
                  </a:lnTo>
                  <a:lnTo>
                    <a:pt x="747369" y="120357"/>
                  </a:lnTo>
                  <a:lnTo>
                    <a:pt x="1159700" y="119900"/>
                  </a:lnTo>
                  <a:lnTo>
                    <a:pt x="1313967" y="120078"/>
                  </a:lnTo>
                  <a:lnTo>
                    <a:pt x="1416532" y="120484"/>
                  </a:lnTo>
                  <a:lnTo>
                    <a:pt x="1518793" y="121183"/>
                  </a:lnTo>
                  <a:lnTo>
                    <a:pt x="1569796" y="121666"/>
                  </a:lnTo>
                  <a:lnTo>
                    <a:pt x="1569796" y="1125486"/>
                  </a:lnTo>
                  <a:lnTo>
                    <a:pt x="1417701" y="1125486"/>
                  </a:lnTo>
                  <a:lnTo>
                    <a:pt x="1417116" y="1125283"/>
                  </a:lnTo>
                  <a:lnTo>
                    <a:pt x="1416177" y="1124724"/>
                  </a:lnTo>
                  <a:lnTo>
                    <a:pt x="1398435" y="1124724"/>
                  </a:lnTo>
                  <a:lnTo>
                    <a:pt x="1398955" y="1125486"/>
                  </a:lnTo>
                  <a:lnTo>
                    <a:pt x="1397038" y="1125486"/>
                  </a:lnTo>
                  <a:lnTo>
                    <a:pt x="1397482" y="1124724"/>
                  </a:lnTo>
                  <a:lnTo>
                    <a:pt x="1381137" y="1124724"/>
                  </a:lnTo>
                  <a:lnTo>
                    <a:pt x="1380223" y="1125308"/>
                  </a:lnTo>
                  <a:lnTo>
                    <a:pt x="1379677" y="1125486"/>
                  </a:lnTo>
                  <a:lnTo>
                    <a:pt x="1052677" y="1125486"/>
                  </a:lnTo>
                  <a:lnTo>
                    <a:pt x="1051090" y="1137958"/>
                  </a:lnTo>
                  <a:lnTo>
                    <a:pt x="1050963" y="1151915"/>
                  </a:lnTo>
                  <a:lnTo>
                    <a:pt x="1051318" y="1166329"/>
                  </a:lnTo>
                  <a:lnTo>
                    <a:pt x="1051153" y="1180236"/>
                  </a:lnTo>
                  <a:lnTo>
                    <a:pt x="1104861" y="1181595"/>
                  </a:lnTo>
                  <a:lnTo>
                    <a:pt x="1159510" y="1182014"/>
                  </a:lnTo>
                  <a:lnTo>
                    <a:pt x="1214704" y="1181874"/>
                  </a:lnTo>
                  <a:lnTo>
                    <a:pt x="1270038" y="1181608"/>
                  </a:lnTo>
                  <a:lnTo>
                    <a:pt x="1270038" y="1181760"/>
                  </a:lnTo>
                  <a:lnTo>
                    <a:pt x="1645843" y="1181760"/>
                  </a:lnTo>
                  <a:lnTo>
                    <a:pt x="1645843" y="1127010"/>
                  </a:lnTo>
                  <a:lnTo>
                    <a:pt x="1635264" y="1125410"/>
                  </a:lnTo>
                  <a:lnTo>
                    <a:pt x="1623212" y="1125296"/>
                  </a:lnTo>
                  <a:lnTo>
                    <a:pt x="1610690" y="1125651"/>
                  </a:lnTo>
                  <a:lnTo>
                    <a:pt x="1598688" y="1125486"/>
                  </a:lnTo>
                  <a:lnTo>
                    <a:pt x="1598688" y="121666"/>
                  </a:lnTo>
                  <a:lnTo>
                    <a:pt x="1647355" y="120396"/>
                  </a:lnTo>
                  <a:lnTo>
                    <a:pt x="1696821" y="119926"/>
                  </a:lnTo>
                  <a:lnTo>
                    <a:pt x="1746796" y="119964"/>
                  </a:lnTo>
                  <a:lnTo>
                    <a:pt x="1847075" y="120370"/>
                  </a:lnTo>
                  <a:lnTo>
                    <a:pt x="1896795" y="120154"/>
                  </a:lnTo>
                  <a:lnTo>
                    <a:pt x="1896795" y="894308"/>
                  </a:lnTo>
                  <a:lnTo>
                    <a:pt x="1903183" y="895883"/>
                  </a:lnTo>
                  <a:lnTo>
                    <a:pt x="1911045" y="896010"/>
                  </a:lnTo>
                  <a:lnTo>
                    <a:pt x="1919389" y="895667"/>
                  </a:lnTo>
                  <a:lnTo>
                    <a:pt x="1927212" y="895819"/>
                  </a:lnTo>
                  <a:lnTo>
                    <a:pt x="1927212" y="120154"/>
                  </a:lnTo>
                  <a:lnTo>
                    <a:pt x="2080526" y="120370"/>
                  </a:lnTo>
                  <a:lnTo>
                    <a:pt x="2592781" y="119913"/>
                  </a:lnTo>
                  <a:lnTo>
                    <a:pt x="2745981" y="120243"/>
                  </a:lnTo>
                  <a:lnTo>
                    <a:pt x="2847784" y="120789"/>
                  </a:lnTo>
                  <a:lnTo>
                    <a:pt x="2949270" y="121666"/>
                  </a:lnTo>
                  <a:lnTo>
                    <a:pt x="2949054" y="272249"/>
                  </a:lnTo>
                  <a:lnTo>
                    <a:pt x="2949511" y="775373"/>
                  </a:lnTo>
                  <a:lnTo>
                    <a:pt x="2949168" y="925842"/>
                  </a:lnTo>
                  <a:lnTo>
                    <a:pt x="2948622" y="1025829"/>
                  </a:lnTo>
                  <a:lnTo>
                    <a:pt x="2947746" y="1125486"/>
                  </a:lnTo>
                  <a:lnTo>
                    <a:pt x="1927212" y="1125486"/>
                  </a:lnTo>
                  <a:lnTo>
                    <a:pt x="1927212" y="1090510"/>
                  </a:lnTo>
                  <a:lnTo>
                    <a:pt x="1896795" y="1090510"/>
                  </a:lnTo>
                  <a:lnTo>
                    <a:pt x="1896795" y="1125486"/>
                  </a:lnTo>
                  <a:lnTo>
                    <a:pt x="1832914" y="1125486"/>
                  </a:lnTo>
                  <a:lnTo>
                    <a:pt x="1831327" y="1138339"/>
                  </a:lnTo>
                  <a:lnTo>
                    <a:pt x="1831200" y="1152677"/>
                  </a:lnTo>
                  <a:lnTo>
                    <a:pt x="1831555" y="1167472"/>
                  </a:lnTo>
                  <a:lnTo>
                    <a:pt x="1831390" y="1181760"/>
                  </a:lnTo>
                  <a:lnTo>
                    <a:pt x="3415525" y="1181925"/>
                  </a:lnTo>
                  <a:lnTo>
                    <a:pt x="3872153" y="1183081"/>
                  </a:lnTo>
                  <a:lnTo>
                    <a:pt x="3922674" y="1183284"/>
                  </a:lnTo>
                  <a:lnTo>
                    <a:pt x="3922674" y="1215224"/>
                  </a:lnTo>
                  <a:lnTo>
                    <a:pt x="3950043" y="1215224"/>
                  </a:lnTo>
                  <a:lnTo>
                    <a:pt x="3951630" y="1208443"/>
                  </a:lnTo>
                  <a:lnTo>
                    <a:pt x="3951757" y="1200200"/>
                  </a:lnTo>
                  <a:lnTo>
                    <a:pt x="3951401" y="1191488"/>
                  </a:lnTo>
                  <a:lnTo>
                    <a:pt x="3951567" y="1183284"/>
                  </a:lnTo>
                  <a:lnTo>
                    <a:pt x="4003357" y="1182954"/>
                  </a:lnTo>
                  <a:lnTo>
                    <a:pt x="4159834" y="1181112"/>
                  </a:lnTo>
                  <a:lnTo>
                    <a:pt x="4212018" y="1180668"/>
                  </a:lnTo>
                  <a:lnTo>
                    <a:pt x="4264050" y="1180528"/>
                  </a:lnTo>
                  <a:lnTo>
                    <a:pt x="4276826" y="1180109"/>
                  </a:lnTo>
                  <a:lnTo>
                    <a:pt x="4289450" y="1180058"/>
                  </a:lnTo>
                  <a:lnTo>
                    <a:pt x="4301756" y="1180325"/>
                  </a:lnTo>
                  <a:lnTo>
                    <a:pt x="4313542" y="1180820"/>
                  </a:lnTo>
                  <a:lnTo>
                    <a:pt x="4355795" y="1181442"/>
                  </a:lnTo>
                  <a:lnTo>
                    <a:pt x="4369828" y="1181760"/>
                  </a:lnTo>
                  <a:lnTo>
                    <a:pt x="4371416" y="1168895"/>
                  </a:lnTo>
                  <a:lnTo>
                    <a:pt x="4371530" y="1154569"/>
                  </a:lnTo>
                  <a:close/>
                </a:path>
                <a:path w="7039609" h="2549525" extrusionOk="0">
                  <a:moveTo>
                    <a:pt x="7039064" y="63868"/>
                  </a:moveTo>
                  <a:lnTo>
                    <a:pt x="4588827" y="63868"/>
                  </a:lnTo>
                  <a:lnTo>
                    <a:pt x="4589157" y="78384"/>
                  </a:lnTo>
                  <a:lnTo>
                    <a:pt x="4588459" y="93903"/>
                  </a:lnTo>
                  <a:lnTo>
                    <a:pt x="4588726" y="108470"/>
                  </a:lnTo>
                  <a:lnTo>
                    <a:pt x="4591875" y="120154"/>
                  </a:lnTo>
                  <a:lnTo>
                    <a:pt x="4606925" y="120307"/>
                  </a:lnTo>
                  <a:lnTo>
                    <a:pt x="4622482" y="119964"/>
                  </a:lnTo>
                  <a:lnTo>
                    <a:pt x="4637583" y="120078"/>
                  </a:lnTo>
                  <a:lnTo>
                    <a:pt x="4651197" y="121666"/>
                  </a:lnTo>
                  <a:lnTo>
                    <a:pt x="4649635" y="149047"/>
                  </a:lnTo>
                  <a:lnTo>
                    <a:pt x="4651705" y="179222"/>
                  </a:lnTo>
                  <a:lnTo>
                    <a:pt x="4653585" y="209080"/>
                  </a:lnTo>
                  <a:lnTo>
                    <a:pt x="4651451" y="235572"/>
                  </a:lnTo>
                  <a:lnTo>
                    <a:pt x="4651451" y="825182"/>
                  </a:lnTo>
                  <a:lnTo>
                    <a:pt x="4651197" y="825182"/>
                  </a:lnTo>
                  <a:lnTo>
                    <a:pt x="4651197" y="938403"/>
                  </a:lnTo>
                  <a:lnTo>
                    <a:pt x="4707471" y="938403"/>
                  </a:lnTo>
                  <a:lnTo>
                    <a:pt x="4709058" y="908824"/>
                  </a:lnTo>
                  <a:lnTo>
                    <a:pt x="4709185" y="877760"/>
                  </a:lnTo>
                  <a:lnTo>
                    <a:pt x="4708830" y="846226"/>
                  </a:lnTo>
                  <a:lnTo>
                    <a:pt x="4708982" y="815213"/>
                  </a:lnTo>
                  <a:lnTo>
                    <a:pt x="4781994" y="815213"/>
                  </a:lnTo>
                  <a:lnTo>
                    <a:pt x="4783582" y="809193"/>
                  </a:lnTo>
                  <a:lnTo>
                    <a:pt x="4783709" y="801712"/>
                  </a:lnTo>
                  <a:lnTo>
                    <a:pt x="4783353" y="793762"/>
                  </a:lnTo>
                  <a:lnTo>
                    <a:pt x="4783518" y="786320"/>
                  </a:lnTo>
                  <a:lnTo>
                    <a:pt x="4766094" y="784720"/>
                  </a:lnTo>
                  <a:lnTo>
                    <a:pt x="4747196" y="784606"/>
                  </a:lnTo>
                  <a:lnTo>
                    <a:pt x="4727829" y="784961"/>
                  </a:lnTo>
                  <a:lnTo>
                    <a:pt x="4708982" y="784796"/>
                  </a:lnTo>
                  <a:lnTo>
                    <a:pt x="4708982" y="354368"/>
                  </a:lnTo>
                  <a:lnTo>
                    <a:pt x="4830661" y="354368"/>
                  </a:lnTo>
                  <a:lnTo>
                    <a:pt x="4832248" y="348729"/>
                  </a:lnTo>
                  <a:lnTo>
                    <a:pt x="4832375" y="341630"/>
                  </a:lnTo>
                  <a:lnTo>
                    <a:pt x="4832020" y="334060"/>
                  </a:lnTo>
                  <a:lnTo>
                    <a:pt x="4832185" y="326999"/>
                  </a:lnTo>
                  <a:lnTo>
                    <a:pt x="4708982" y="326999"/>
                  </a:lnTo>
                  <a:lnTo>
                    <a:pt x="4708982" y="120154"/>
                  </a:lnTo>
                  <a:lnTo>
                    <a:pt x="5092255" y="120154"/>
                  </a:lnTo>
                  <a:lnTo>
                    <a:pt x="5093690" y="170865"/>
                  </a:lnTo>
                  <a:lnTo>
                    <a:pt x="5094160" y="223570"/>
                  </a:lnTo>
                  <a:lnTo>
                    <a:pt x="5093690" y="276275"/>
                  </a:lnTo>
                  <a:lnTo>
                    <a:pt x="5092255" y="326999"/>
                  </a:lnTo>
                  <a:lnTo>
                    <a:pt x="5010137" y="326999"/>
                  </a:lnTo>
                  <a:lnTo>
                    <a:pt x="5010137" y="352856"/>
                  </a:lnTo>
                  <a:lnTo>
                    <a:pt x="5029835" y="354444"/>
                  </a:lnTo>
                  <a:lnTo>
                    <a:pt x="5051006" y="354558"/>
                  </a:lnTo>
                  <a:lnTo>
                    <a:pt x="5072659" y="354203"/>
                  </a:lnTo>
                  <a:lnTo>
                    <a:pt x="5093792" y="354368"/>
                  </a:lnTo>
                  <a:lnTo>
                    <a:pt x="5093792" y="784796"/>
                  </a:lnTo>
                  <a:lnTo>
                    <a:pt x="4981232" y="784796"/>
                  </a:lnTo>
                  <a:lnTo>
                    <a:pt x="4981232" y="813689"/>
                  </a:lnTo>
                  <a:lnTo>
                    <a:pt x="5035537" y="815289"/>
                  </a:lnTo>
                  <a:lnTo>
                    <a:pt x="5091315" y="815403"/>
                  </a:lnTo>
                  <a:lnTo>
                    <a:pt x="5147564" y="815047"/>
                  </a:lnTo>
                  <a:lnTo>
                    <a:pt x="5203291" y="815213"/>
                  </a:lnTo>
                  <a:lnTo>
                    <a:pt x="5204879" y="808812"/>
                  </a:lnTo>
                  <a:lnTo>
                    <a:pt x="5205006" y="800950"/>
                  </a:lnTo>
                  <a:lnTo>
                    <a:pt x="5204650" y="792619"/>
                  </a:lnTo>
                  <a:lnTo>
                    <a:pt x="5204815" y="784796"/>
                  </a:lnTo>
                  <a:lnTo>
                    <a:pt x="5122684" y="784796"/>
                  </a:lnTo>
                  <a:lnTo>
                    <a:pt x="5122684" y="121666"/>
                  </a:lnTo>
                  <a:lnTo>
                    <a:pt x="5176418" y="120396"/>
                  </a:lnTo>
                  <a:lnTo>
                    <a:pt x="5230952" y="119926"/>
                  </a:lnTo>
                  <a:lnTo>
                    <a:pt x="5285994" y="119964"/>
                  </a:lnTo>
                  <a:lnTo>
                    <a:pt x="5396408" y="120370"/>
                  </a:lnTo>
                  <a:lnTo>
                    <a:pt x="5451195" y="120154"/>
                  </a:lnTo>
                  <a:lnTo>
                    <a:pt x="5451195" y="784796"/>
                  </a:lnTo>
                  <a:lnTo>
                    <a:pt x="5331053" y="784796"/>
                  </a:lnTo>
                  <a:lnTo>
                    <a:pt x="5329542" y="790905"/>
                  </a:lnTo>
                  <a:lnTo>
                    <a:pt x="5329364" y="798322"/>
                  </a:lnTo>
                  <a:lnTo>
                    <a:pt x="5329644" y="806208"/>
                  </a:lnTo>
                  <a:lnTo>
                    <a:pt x="5329529" y="813689"/>
                  </a:lnTo>
                  <a:lnTo>
                    <a:pt x="5383073" y="815289"/>
                  </a:lnTo>
                  <a:lnTo>
                    <a:pt x="5438089" y="815403"/>
                  </a:lnTo>
                  <a:lnTo>
                    <a:pt x="5493575" y="815047"/>
                  </a:lnTo>
                  <a:lnTo>
                    <a:pt x="5548541" y="815213"/>
                  </a:lnTo>
                  <a:lnTo>
                    <a:pt x="5548541" y="784796"/>
                  </a:lnTo>
                  <a:lnTo>
                    <a:pt x="5481625" y="784796"/>
                  </a:lnTo>
                  <a:lnTo>
                    <a:pt x="5481625" y="120154"/>
                  </a:lnTo>
                  <a:lnTo>
                    <a:pt x="5767552" y="120154"/>
                  </a:lnTo>
                  <a:lnTo>
                    <a:pt x="5767552" y="784796"/>
                  </a:lnTo>
                  <a:lnTo>
                    <a:pt x="5688469" y="784796"/>
                  </a:lnTo>
                  <a:lnTo>
                    <a:pt x="5686882" y="791197"/>
                  </a:lnTo>
                  <a:lnTo>
                    <a:pt x="5686755" y="799058"/>
                  </a:lnTo>
                  <a:lnTo>
                    <a:pt x="5687111" y="807389"/>
                  </a:lnTo>
                  <a:lnTo>
                    <a:pt x="5686945" y="815213"/>
                  </a:lnTo>
                  <a:lnTo>
                    <a:pt x="5905957" y="815213"/>
                  </a:lnTo>
                  <a:lnTo>
                    <a:pt x="5905957" y="786320"/>
                  </a:lnTo>
                  <a:lnTo>
                    <a:pt x="5880176" y="784720"/>
                  </a:lnTo>
                  <a:lnTo>
                    <a:pt x="5852922" y="784606"/>
                  </a:lnTo>
                  <a:lnTo>
                    <a:pt x="5825185" y="784961"/>
                  </a:lnTo>
                  <a:lnTo>
                    <a:pt x="5797982" y="784796"/>
                  </a:lnTo>
                  <a:lnTo>
                    <a:pt x="5797982" y="120154"/>
                  </a:lnTo>
                  <a:lnTo>
                    <a:pt x="6144755" y="120154"/>
                  </a:lnTo>
                  <a:lnTo>
                    <a:pt x="6144755" y="784796"/>
                  </a:lnTo>
                  <a:lnTo>
                    <a:pt x="6042838" y="784796"/>
                  </a:lnTo>
                  <a:lnTo>
                    <a:pt x="6041263" y="791197"/>
                  </a:lnTo>
                  <a:lnTo>
                    <a:pt x="6041136" y="799058"/>
                  </a:lnTo>
                  <a:lnTo>
                    <a:pt x="6041479" y="807389"/>
                  </a:lnTo>
                  <a:lnTo>
                    <a:pt x="6041326" y="815213"/>
                  </a:lnTo>
                  <a:lnTo>
                    <a:pt x="6301397" y="815213"/>
                  </a:lnTo>
                  <a:lnTo>
                    <a:pt x="6302984" y="808812"/>
                  </a:lnTo>
                  <a:lnTo>
                    <a:pt x="6303111" y="800950"/>
                  </a:lnTo>
                  <a:lnTo>
                    <a:pt x="6302756" y="792619"/>
                  </a:lnTo>
                  <a:lnTo>
                    <a:pt x="6302921" y="784796"/>
                  </a:lnTo>
                  <a:lnTo>
                    <a:pt x="6175159" y="784796"/>
                  </a:lnTo>
                  <a:lnTo>
                    <a:pt x="6175159" y="120154"/>
                  </a:lnTo>
                  <a:lnTo>
                    <a:pt x="6569088" y="120154"/>
                  </a:lnTo>
                  <a:lnTo>
                    <a:pt x="6569786" y="170688"/>
                  </a:lnTo>
                  <a:lnTo>
                    <a:pt x="6570294" y="221424"/>
                  </a:lnTo>
                  <a:lnTo>
                    <a:pt x="6570624" y="272338"/>
                  </a:lnTo>
                  <a:lnTo>
                    <a:pt x="6570866" y="374586"/>
                  </a:lnTo>
                  <a:lnTo>
                    <a:pt x="6570396" y="682523"/>
                  </a:lnTo>
                  <a:lnTo>
                    <a:pt x="6570612" y="784796"/>
                  </a:lnTo>
                  <a:lnTo>
                    <a:pt x="6455016" y="784796"/>
                  </a:lnTo>
                  <a:lnTo>
                    <a:pt x="6455016" y="815213"/>
                  </a:lnTo>
                  <a:lnTo>
                    <a:pt x="6570612" y="815213"/>
                  </a:lnTo>
                  <a:lnTo>
                    <a:pt x="6570612" y="938403"/>
                  </a:lnTo>
                  <a:lnTo>
                    <a:pt x="6597980" y="938403"/>
                  </a:lnTo>
                  <a:lnTo>
                    <a:pt x="6598577" y="887857"/>
                  </a:lnTo>
                  <a:lnTo>
                    <a:pt x="6599352" y="786358"/>
                  </a:lnTo>
                  <a:lnTo>
                    <a:pt x="6599707" y="684428"/>
                  </a:lnTo>
                  <a:lnTo>
                    <a:pt x="6599288" y="223735"/>
                  </a:lnTo>
                  <a:lnTo>
                    <a:pt x="6599504" y="121666"/>
                  </a:lnTo>
                  <a:lnTo>
                    <a:pt x="6646558" y="120624"/>
                  </a:lnTo>
                  <a:lnTo>
                    <a:pt x="6694119" y="120078"/>
                  </a:lnTo>
                  <a:lnTo>
                    <a:pt x="6742036" y="119900"/>
                  </a:lnTo>
                  <a:lnTo>
                    <a:pt x="6886753" y="120319"/>
                  </a:lnTo>
                  <a:lnTo>
                    <a:pt x="6934886" y="120357"/>
                  </a:lnTo>
                  <a:lnTo>
                    <a:pt x="6982777" y="120154"/>
                  </a:lnTo>
                  <a:lnTo>
                    <a:pt x="6982777" y="1125486"/>
                  </a:lnTo>
                  <a:lnTo>
                    <a:pt x="6599504" y="1125486"/>
                  </a:lnTo>
                  <a:lnTo>
                    <a:pt x="6599504" y="1087462"/>
                  </a:lnTo>
                  <a:lnTo>
                    <a:pt x="6593103" y="1085875"/>
                  </a:lnTo>
                  <a:lnTo>
                    <a:pt x="6585242" y="1085748"/>
                  </a:lnTo>
                  <a:lnTo>
                    <a:pt x="6576911" y="1086104"/>
                  </a:lnTo>
                  <a:lnTo>
                    <a:pt x="6569088" y="1085938"/>
                  </a:lnTo>
                  <a:lnTo>
                    <a:pt x="6569088" y="1125486"/>
                  </a:lnTo>
                  <a:lnTo>
                    <a:pt x="4982756" y="1125486"/>
                  </a:lnTo>
                  <a:lnTo>
                    <a:pt x="4981168" y="1138339"/>
                  </a:lnTo>
                  <a:lnTo>
                    <a:pt x="4981041" y="1152664"/>
                  </a:lnTo>
                  <a:lnTo>
                    <a:pt x="4981397" y="1167472"/>
                  </a:lnTo>
                  <a:lnTo>
                    <a:pt x="4981232" y="1181760"/>
                  </a:lnTo>
                  <a:lnTo>
                    <a:pt x="6074778" y="1181760"/>
                  </a:lnTo>
                  <a:lnTo>
                    <a:pt x="6076340" y="1193507"/>
                  </a:lnTo>
                  <a:lnTo>
                    <a:pt x="6076480" y="1206677"/>
                  </a:lnTo>
                  <a:lnTo>
                    <a:pt x="6076162" y="1220317"/>
                  </a:lnTo>
                  <a:lnTo>
                    <a:pt x="6076315" y="1233474"/>
                  </a:lnTo>
                  <a:lnTo>
                    <a:pt x="6082335" y="1235049"/>
                  </a:lnTo>
                  <a:lnTo>
                    <a:pt x="6089815" y="1235176"/>
                  </a:lnTo>
                  <a:lnTo>
                    <a:pt x="6097765" y="1234833"/>
                  </a:lnTo>
                  <a:lnTo>
                    <a:pt x="6105207" y="1234986"/>
                  </a:lnTo>
                  <a:lnTo>
                    <a:pt x="6105207" y="1183284"/>
                  </a:lnTo>
                  <a:lnTo>
                    <a:pt x="6208446" y="1182306"/>
                  </a:lnTo>
                  <a:lnTo>
                    <a:pt x="6311531" y="1181773"/>
                  </a:lnTo>
                  <a:lnTo>
                    <a:pt x="6466040" y="1181595"/>
                  </a:lnTo>
                  <a:lnTo>
                    <a:pt x="6827177" y="1182052"/>
                  </a:lnTo>
                  <a:lnTo>
                    <a:pt x="6930834" y="1181938"/>
                  </a:lnTo>
                  <a:lnTo>
                    <a:pt x="6982777" y="1181760"/>
                  </a:lnTo>
                  <a:lnTo>
                    <a:pt x="6982777" y="2197735"/>
                  </a:lnTo>
                  <a:lnTo>
                    <a:pt x="6880885" y="2198738"/>
                  </a:lnTo>
                  <a:lnTo>
                    <a:pt x="6778549" y="2199284"/>
                  </a:lnTo>
                  <a:lnTo>
                    <a:pt x="6624447" y="2199513"/>
                  </a:lnTo>
                  <a:lnTo>
                    <a:pt x="6263881" y="2199043"/>
                  </a:lnTo>
                  <a:lnTo>
                    <a:pt x="6161075" y="2199119"/>
                  </a:lnTo>
                  <a:lnTo>
                    <a:pt x="6109767" y="2199259"/>
                  </a:lnTo>
                  <a:lnTo>
                    <a:pt x="6109767" y="1419021"/>
                  </a:lnTo>
                  <a:lnTo>
                    <a:pt x="6103366" y="1417434"/>
                  </a:lnTo>
                  <a:lnTo>
                    <a:pt x="6095504" y="1417320"/>
                  </a:lnTo>
                  <a:lnTo>
                    <a:pt x="6087173" y="1417662"/>
                  </a:lnTo>
                  <a:lnTo>
                    <a:pt x="6079350" y="1417497"/>
                  </a:lnTo>
                  <a:lnTo>
                    <a:pt x="6079350" y="2199259"/>
                  </a:lnTo>
                  <a:lnTo>
                    <a:pt x="4507623" y="2199360"/>
                  </a:lnTo>
                  <a:lnTo>
                    <a:pt x="4103001" y="2198408"/>
                  </a:lnTo>
                  <a:lnTo>
                    <a:pt x="3951567" y="2197735"/>
                  </a:lnTo>
                  <a:lnTo>
                    <a:pt x="3951567" y="2124735"/>
                  </a:lnTo>
                  <a:lnTo>
                    <a:pt x="3945547" y="2123148"/>
                  </a:lnTo>
                  <a:lnTo>
                    <a:pt x="3938066" y="2123021"/>
                  </a:lnTo>
                  <a:lnTo>
                    <a:pt x="3930116" y="2123376"/>
                  </a:lnTo>
                  <a:lnTo>
                    <a:pt x="3922674" y="2123211"/>
                  </a:lnTo>
                  <a:lnTo>
                    <a:pt x="3922674" y="2197735"/>
                  </a:lnTo>
                  <a:lnTo>
                    <a:pt x="3822903" y="2198687"/>
                  </a:lnTo>
                  <a:lnTo>
                    <a:pt x="3722738" y="2199246"/>
                  </a:lnTo>
                  <a:lnTo>
                    <a:pt x="3571925" y="2199513"/>
                  </a:lnTo>
                  <a:lnTo>
                    <a:pt x="3168573" y="2199043"/>
                  </a:lnTo>
                  <a:lnTo>
                    <a:pt x="3017710" y="2199259"/>
                  </a:lnTo>
                  <a:lnTo>
                    <a:pt x="3017710" y="1779485"/>
                  </a:lnTo>
                  <a:lnTo>
                    <a:pt x="3011690" y="1777898"/>
                  </a:lnTo>
                  <a:lnTo>
                    <a:pt x="3004210" y="1777771"/>
                  </a:lnTo>
                  <a:lnTo>
                    <a:pt x="2996260" y="1778127"/>
                  </a:lnTo>
                  <a:lnTo>
                    <a:pt x="2988818" y="1777961"/>
                  </a:lnTo>
                  <a:lnTo>
                    <a:pt x="2987776" y="1829777"/>
                  </a:lnTo>
                  <a:lnTo>
                    <a:pt x="2987230" y="1882076"/>
                  </a:lnTo>
                  <a:lnTo>
                    <a:pt x="2987040" y="1934743"/>
                  </a:lnTo>
                  <a:lnTo>
                    <a:pt x="2987459" y="2093722"/>
                  </a:lnTo>
                  <a:lnTo>
                    <a:pt x="2987510" y="2146617"/>
                  </a:lnTo>
                  <a:lnTo>
                    <a:pt x="2987294" y="2199259"/>
                  </a:lnTo>
                  <a:lnTo>
                    <a:pt x="2448890" y="2199259"/>
                  </a:lnTo>
                  <a:lnTo>
                    <a:pt x="2448890" y="1957438"/>
                  </a:lnTo>
                  <a:lnTo>
                    <a:pt x="2431846" y="1955838"/>
                  </a:lnTo>
                  <a:lnTo>
                    <a:pt x="2413330" y="1955723"/>
                  </a:lnTo>
                  <a:lnTo>
                    <a:pt x="2394356" y="1956079"/>
                  </a:lnTo>
                  <a:lnTo>
                    <a:pt x="2375890" y="1955914"/>
                  </a:lnTo>
                  <a:lnTo>
                    <a:pt x="2374303" y="1962315"/>
                  </a:lnTo>
                  <a:lnTo>
                    <a:pt x="2374176" y="1970176"/>
                  </a:lnTo>
                  <a:lnTo>
                    <a:pt x="2374531" y="1978507"/>
                  </a:lnTo>
                  <a:lnTo>
                    <a:pt x="2374366" y="1986330"/>
                  </a:lnTo>
                  <a:lnTo>
                    <a:pt x="2418473" y="1986330"/>
                  </a:lnTo>
                  <a:lnTo>
                    <a:pt x="2418473" y="2199259"/>
                  </a:lnTo>
                  <a:lnTo>
                    <a:pt x="2374366" y="2199259"/>
                  </a:lnTo>
                  <a:lnTo>
                    <a:pt x="2374366" y="2255532"/>
                  </a:lnTo>
                  <a:lnTo>
                    <a:pt x="2502128" y="2255532"/>
                  </a:lnTo>
                  <a:lnTo>
                    <a:pt x="2502128" y="2327110"/>
                  </a:lnTo>
                  <a:lnTo>
                    <a:pt x="2502789" y="2327110"/>
                  </a:lnTo>
                  <a:lnTo>
                    <a:pt x="2502789" y="2549080"/>
                  </a:lnTo>
                  <a:lnTo>
                    <a:pt x="2558402" y="2549080"/>
                  </a:lnTo>
                  <a:lnTo>
                    <a:pt x="2558402" y="2255532"/>
                  </a:lnTo>
                  <a:lnTo>
                    <a:pt x="7039064" y="2255532"/>
                  </a:lnTo>
                  <a:lnTo>
                    <a:pt x="7039064" y="63868"/>
                  </a:lnTo>
                  <a:close/>
                </a:path>
              </a:pathLst>
            </a:custGeom>
            <a:solidFill>
              <a:srgbClr val="1689C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843354" y="4207961"/>
              <a:ext cx="164266" cy="12927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1"/>
          <p:cNvSpPr/>
          <p:nvPr/>
        </p:nvSpPr>
        <p:spPr>
          <a:xfrm>
            <a:off x="2179224" y="4247506"/>
            <a:ext cx="161925" cy="58419"/>
          </a:xfrm>
          <a:custGeom>
            <a:avLst/>
            <a:gdLst/>
            <a:ahLst/>
            <a:cxnLst/>
            <a:rect l="l" t="t" r="r" b="b"/>
            <a:pathLst>
              <a:path w="161925" h="58420" extrusionOk="0">
                <a:moveTo>
                  <a:pt x="161408" y="57795"/>
                </a:moveTo>
                <a:lnTo>
                  <a:pt x="190" y="57795"/>
                </a:lnTo>
                <a:lnTo>
                  <a:pt x="354" y="43130"/>
                </a:lnTo>
                <a:lnTo>
                  <a:pt x="0" y="27947"/>
                </a:lnTo>
                <a:lnTo>
                  <a:pt x="120" y="13238"/>
                </a:lnTo>
                <a:lnTo>
                  <a:pt x="1711" y="0"/>
                </a:lnTo>
                <a:lnTo>
                  <a:pt x="161408" y="0"/>
                </a:lnTo>
                <a:lnTo>
                  <a:pt x="161408" y="57795"/>
                </a:lnTo>
                <a:close/>
              </a:path>
            </a:pathLst>
          </a:custGeom>
          <a:solidFill>
            <a:srgbClr val="1689C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2524620" y="4246994"/>
            <a:ext cx="163195" cy="58419"/>
          </a:xfrm>
          <a:custGeom>
            <a:avLst/>
            <a:gdLst/>
            <a:ahLst/>
            <a:cxnLst/>
            <a:rect l="l" t="t" r="r" b="b"/>
            <a:pathLst>
              <a:path w="163194" h="58420" extrusionOk="0">
                <a:moveTo>
                  <a:pt x="162775" y="0"/>
                </a:moveTo>
                <a:lnTo>
                  <a:pt x="2717" y="0"/>
                </a:lnTo>
                <a:lnTo>
                  <a:pt x="2717" y="1270"/>
                </a:lnTo>
                <a:lnTo>
                  <a:pt x="495" y="1270"/>
                </a:lnTo>
                <a:lnTo>
                  <a:pt x="495" y="2540"/>
                </a:lnTo>
                <a:lnTo>
                  <a:pt x="0" y="2540"/>
                </a:lnTo>
                <a:lnTo>
                  <a:pt x="0" y="5080"/>
                </a:lnTo>
                <a:lnTo>
                  <a:pt x="38" y="58420"/>
                </a:lnTo>
                <a:lnTo>
                  <a:pt x="162775" y="58420"/>
                </a:lnTo>
                <a:lnTo>
                  <a:pt x="162775" y="5080"/>
                </a:lnTo>
                <a:lnTo>
                  <a:pt x="162775" y="2540"/>
                </a:lnTo>
                <a:lnTo>
                  <a:pt x="162775" y="1270"/>
                </a:lnTo>
                <a:lnTo>
                  <a:pt x="162775" y="0"/>
                </a:lnTo>
                <a:close/>
              </a:path>
            </a:pathLst>
          </a:custGeom>
          <a:solidFill>
            <a:srgbClr val="1689C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6229651" y="4606442"/>
            <a:ext cx="1718945" cy="457834"/>
          </a:xfrm>
          <a:custGeom>
            <a:avLst/>
            <a:gdLst/>
            <a:ahLst/>
            <a:cxnLst/>
            <a:rect l="l" t="t" r="r" b="b"/>
            <a:pathLst>
              <a:path w="1718945" h="457835" extrusionOk="0">
                <a:moveTo>
                  <a:pt x="964269" y="457800"/>
                </a:moveTo>
                <a:lnTo>
                  <a:pt x="935372" y="457800"/>
                </a:lnTo>
                <a:lnTo>
                  <a:pt x="935372" y="54759"/>
                </a:lnTo>
                <a:lnTo>
                  <a:pt x="885543" y="54226"/>
                </a:lnTo>
                <a:lnTo>
                  <a:pt x="785565" y="53483"/>
                </a:lnTo>
                <a:lnTo>
                  <a:pt x="685230" y="53097"/>
                </a:lnTo>
                <a:lnTo>
                  <a:pt x="584627" y="52980"/>
                </a:lnTo>
                <a:lnTo>
                  <a:pt x="181278" y="53453"/>
                </a:lnTo>
                <a:lnTo>
                  <a:pt x="30418" y="53232"/>
                </a:lnTo>
                <a:lnTo>
                  <a:pt x="30418" y="120159"/>
                </a:lnTo>
                <a:lnTo>
                  <a:pt x="22557" y="120036"/>
                </a:lnTo>
                <a:lnTo>
                  <a:pt x="14287" y="120321"/>
                </a:lnTo>
                <a:lnTo>
                  <a:pt x="6478" y="120145"/>
                </a:lnTo>
                <a:lnTo>
                  <a:pt x="0" y="118638"/>
                </a:lnTo>
                <a:lnTo>
                  <a:pt x="0" y="22820"/>
                </a:lnTo>
                <a:lnTo>
                  <a:pt x="933851" y="22820"/>
                </a:lnTo>
                <a:lnTo>
                  <a:pt x="937343" y="19715"/>
                </a:lnTo>
                <a:lnTo>
                  <a:pt x="934402" y="10183"/>
                </a:lnTo>
                <a:lnTo>
                  <a:pt x="935372" y="4569"/>
                </a:lnTo>
                <a:lnTo>
                  <a:pt x="935118" y="259"/>
                </a:lnTo>
                <a:lnTo>
                  <a:pt x="936893" y="0"/>
                </a:lnTo>
                <a:lnTo>
                  <a:pt x="964269" y="0"/>
                </a:lnTo>
                <a:lnTo>
                  <a:pt x="964269" y="22820"/>
                </a:lnTo>
                <a:lnTo>
                  <a:pt x="1686711" y="22820"/>
                </a:lnTo>
                <a:lnTo>
                  <a:pt x="1688452" y="18096"/>
                </a:lnTo>
                <a:lnTo>
                  <a:pt x="1688012" y="4724"/>
                </a:lnTo>
                <a:lnTo>
                  <a:pt x="1689753" y="0"/>
                </a:lnTo>
                <a:lnTo>
                  <a:pt x="1718651" y="0"/>
                </a:lnTo>
                <a:lnTo>
                  <a:pt x="1718651" y="53232"/>
                </a:lnTo>
                <a:lnTo>
                  <a:pt x="964269" y="53232"/>
                </a:lnTo>
                <a:lnTo>
                  <a:pt x="964269" y="457800"/>
                </a:lnTo>
                <a:close/>
              </a:path>
            </a:pathLst>
          </a:custGeom>
          <a:solidFill>
            <a:srgbClr val="1689C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4024185" y="4629264"/>
            <a:ext cx="724535" cy="97790"/>
          </a:xfrm>
          <a:custGeom>
            <a:avLst/>
            <a:gdLst/>
            <a:ahLst/>
            <a:cxnLst/>
            <a:rect l="l" t="t" r="r" b="b"/>
            <a:pathLst>
              <a:path w="724535" h="97789" extrusionOk="0">
                <a:moveTo>
                  <a:pt x="724014" y="0"/>
                </a:moveTo>
                <a:lnTo>
                  <a:pt x="0" y="0"/>
                </a:lnTo>
                <a:lnTo>
                  <a:pt x="0" y="5080"/>
                </a:lnTo>
                <a:lnTo>
                  <a:pt x="114" y="24130"/>
                </a:lnTo>
                <a:lnTo>
                  <a:pt x="114" y="30480"/>
                </a:lnTo>
                <a:lnTo>
                  <a:pt x="628484" y="30480"/>
                </a:lnTo>
                <a:lnTo>
                  <a:pt x="628484" y="31750"/>
                </a:lnTo>
                <a:lnTo>
                  <a:pt x="693661" y="31750"/>
                </a:lnTo>
                <a:lnTo>
                  <a:pt x="693661" y="48260"/>
                </a:lnTo>
                <a:lnTo>
                  <a:pt x="693661" y="72390"/>
                </a:lnTo>
                <a:lnTo>
                  <a:pt x="693661" y="97790"/>
                </a:lnTo>
                <a:lnTo>
                  <a:pt x="722452" y="97790"/>
                </a:lnTo>
                <a:lnTo>
                  <a:pt x="722452" y="72390"/>
                </a:lnTo>
                <a:lnTo>
                  <a:pt x="722579" y="72390"/>
                </a:lnTo>
                <a:lnTo>
                  <a:pt x="722579" y="48260"/>
                </a:lnTo>
                <a:lnTo>
                  <a:pt x="723049" y="48260"/>
                </a:lnTo>
                <a:lnTo>
                  <a:pt x="723049" y="31750"/>
                </a:lnTo>
                <a:lnTo>
                  <a:pt x="723315" y="31750"/>
                </a:lnTo>
                <a:lnTo>
                  <a:pt x="723315" y="30480"/>
                </a:lnTo>
                <a:lnTo>
                  <a:pt x="723417" y="24130"/>
                </a:lnTo>
                <a:lnTo>
                  <a:pt x="723734" y="24130"/>
                </a:lnTo>
                <a:lnTo>
                  <a:pt x="723734" y="5080"/>
                </a:lnTo>
                <a:lnTo>
                  <a:pt x="724014" y="5080"/>
                </a:lnTo>
                <a:lnTo>
                  <a:pt x="724014" y="0"/>
                </a:lnTo>
                <a:close/>
              </a:path>
            </a:pathLst>
          </a:custGeom>
          <a:solidFill>
            <a:srgbClr val="1689C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7879861" y="3369929"/>
            <a:ext cx="13970" cy="30480"/>
          </a:xfrm>
          <a:custGeom>
            <a:avLst/>
            <a:gdLst/>
            <a:ahLst/>
            <a:cxnLst/>
            <a:rect l="l" t="t" r="r" b="b"/>
            <a:pathLst>
              <a:path w="13970" h="30479" extrusionOk="0">
                <a:moveTo>
                  <a:pt x="13688" y="30418"/>
                </a:moveTo>
                <a:lnTo>
                  <a:pt x="0" y="30418"/>
                </a:lnTo>
                <a:lnTo>
                  <a:pt x="3405" y="23177"/>
                </a:lnTo>
                <a:lnTo>
                  <a:pt x="6611" y="15736"/>
                </a:lnTo>
                <a:lnTo>
                  <a:pt x="9553" y="8032"/>
                </a:lnTo>
                <a:lnTo>
                  <a:pt x="12167" y="0"/>
                </a:lnTo>
                <a:lnTo>
                  <a:pt x="13754" y="6400"/>
                </a:lnTo>
                <a:lnTo>
                  <a:pt x="13878" y="14261"/>
                </a:lnTo>
                <a:lnTo>
                  <a:pt x="13527" y="22595"/>
                </a:lnTo>
                <a:lnTo>
                  <a:pt x="13688" y="30418"/>
                </a:lnTo>
                <a:close/>
              </a:path>
            </a:pathLst>
          </a:custGeom>
          <a:solidFill>
            <a:srgbClr val="1689C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64;p1"/>
          <p:cNvGrpSpPr/>
          <p:nvPr/>
        </p:nvGrpSpPr>
        <p:grpSpPr>
          <a:xfrm>
            <a:off x="2956614" y="3599557"/>
            <a:ext cx="356235" cy="120261"/>
            <a:chOff x="2956614" y="3599557"/>
            <a:chExt cx="356235" cy="120261"/>
          </a:xfrm>
        </p:grpSpPr>
        <p:sp>
          <p:nvSpPr>
            <p:cNvPr id="65" name="Google Shape;65;p1"/>
            <p:cNvSpPr/>
            <p:nvPr/>
          </p:nvSpPr>
          <p:spPr>
            <a:xfrm>
              <a:off x="2956614" y="3639369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4" extrusionOk="0">
                  <a:moveTo>
                    <a:pt x="354097" y="39309"/>
                  </a:moveTo>
                  <a:lnTo>
                    <a:pt x="355891" y="39309"/>
                  </a:lnTo>
                  <a:lnTo>
                    <a:pt x="355891" y="2807"/>
                  </a:lnTo>
                  <a:lnTo>
                    <a:pt x="354097" y="2807"/>
                  </a:lnTo>
                  <a:lnTo>
                    <a:pt x="354097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097" y="39810"/>
                  </a:lnTo>
                  <a:lnTo>
                    <a:pt x="354097" y="39309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2956614" y="3679178"/>
              <a:ext cx="356235" cy="40640"/>
            </a:xfrm>
            <a:custGeom>
              <a:avLst/>
              <a:gdLst/>
              <a:ahLst/>
              <a:cxnLst/>
              <a:rect l="l" t="t" r="r" b="b"/>
              <a:pathLst>
                <a:path w="356235" h="40639" extrusionOk="0">
                  <a:moveTo>
                    <a:pt x="354097" y="39043"/>
                  </a:moveTo>
                  <a:lnTo>
                    <a:pt x="355891" y="39043"/>
                  </a:lnTo>
                  <a:lnTo>
                    <a:pt x="355891" y="4062"/>
                  </a:lnTo>
                  <a:lnTo>
                    <a:pt x="354097" y="4062"/>
                  </a:lnTo>
                  <a:lnTo>
                    <a:pt x="354097" y="0"/>
                  </a:lnTo>
                  <a:lnTo>
                    <a:pt x="0" y="0"/>
                  </a:lnTo>
                  <a:lnTo>
                    <a:pt x="0" y="40032"/>
                  </a:lnTo>
                  <a:lnTo>
                    <a:pt x="354097" y="40032"/>
                  </a:lnTo>
                  <a:lnTo>
                    <a:pt x="354097" y="39043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56614" y="3599557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4" extrusionOk="0">
                  <a:moveTo>
                    <a:pt x="354097" y="39575"/>
                  </a:moveTo>
                  <a:lnTo>
                    <a:pt x="355891" y="39575"/>
                  </a:lnTo>
                  <a:lnTo>
                    <a:pt x="355891" y="3073"/>
                  </a:lnTo>
                  <a:lnTo>
                    <a:pt x="354097" y="3073"/>
                  </a:lnTo>
                  <a:lnTo>
                    <a:pt x="354097" y="31"/>
                  </a:lnTo>
                  <a:lnTo>
                    <a:pt x="355891" y="31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097" y="39810"/>
                  </a:lnTo>
                  <a:lnTo>
                    <a:pt x="354097" y="39575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1"/>
          <p:cNvSpPr/>
          <p:nvPr/>
        </p:nvSpPr>
        <p:spPr>
          <a:xfrm>
            <a:off x="2956614" y="3440096"/>
            <a:ext cx="356235" cy="40640"/>
          </a:xfrm>
          <a:custGeom>
            <a:avLst/>
            <a:gdLst/>
            <a:ahLst/>
            <a:cxnLst/>
            <a:rect l="l" t="t" r="r" b="b"/>
            <a:pathLst>
              <a:path w="356235" h="40639" extrusionOk="0">
                <a:moveTo>
                  <a:pt x="354097" y="39341"/>
                </a:moveTo>
                <a:lnTo>
                  <a:pt x="355891" y="39341"/>
                </a:lnTo>
                <a:lnTo>
                  <a:pt x="355891" y="2839"/>
                </a:lnTo>
                <a:lnTo>
                  <a:pt x="354097" y="2839"/>
                </a:lnTo>
                <a:lnTo>
                  <a:pt x="354097" y="0"/>
                </a:lnTo>
                <a:lnTo>
                  <a:pt x="0" y="0"/>
                </a:lnTo>
                <a:lnTo>
                  <a:pt x="0" y="40025"/>
                </a:lnTo>
                <a:lnTo>
                  <a:pt x="354097" y="40025"/>
                </a:lnTo>
                <a:lnTo>
                  <a:pt x="354097" y="39341"/>
                </a:lnTo>
                <a:close/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"/>
          <p:cNvGrpSpPr/>
          <p:nvPr/>
        </p:nvGrpSpPr>
        <p:grpSpPr>
          <a:xfrm>
            <a:off x="2956608" y="3480120"/>
            <a:ext cx="356240" cy="119632"/>
            <a:chOff x="2956608" y="3480120"/>
            <a:chExt cx="356240" cy="119632"/>
          </a:xfrm>
        </p:grpSpPr>
        <p:sp>
          <p:nvSpPr>
            <p:cNvPr id="70" name="Google Shape;70;p1"/>
            <p:cNvSpPr/>
            <p:nvPr/>
          </p:nvSpPr>
          <p:spPr>
            <a:xfrm>
              <a:off x="2956608" y="3559747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4" extrusionOk="0">
                  <a:moveTo>
                    <a:pt x="355897" y="3339"/>
                  </a:moveTo>
                  <a:lnTo>
                    <a:pt x="354104" y="3339"/>
                  </a:lnTo>
                  <a:lnTo>
                    <a:pt x="354104" y="297"/>
                  </a:lnTo>
                  <a:lnTo>
                    <a:pt x="355897" y="297"/>
                  </a:lnTo>
                  <a:lnTo>
                    <a:pt x="355897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5897" y="39810"/>
                  </a:lnTo>
                  <a:lnTo>
                    <a:pt x="355897" y="3339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2956613" y="3480120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4" extrusionOk="0">
                  <a:moveTo>
                    <a:pt x="354097" y="38859"/>
                  </a:moveTo>
                  <a:lnTo>
                    <a:pt x="355891" y="38859"/>
                  </a:lnTo>
                  <a:lnTo>
                    <a:pt x="355891" y="3878"/>
                  </a:lnTo>
                  <a:lnTo>
                    <a:pt x="354097" y="3878"/>
                  </a:lnTo>
                  <a:lnTo>
                    <a:pt x="354097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097" y="39810"/>
                  </a:lnTo>
                  <a:lnTo>
                    <a:pt x="354097" y="38859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2956608" y="3519932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4" extrusionOk="0">
                  <a:moveTo>
                    <a:pt x="355897" y="3612"/>
                  </a:moveTo>
                  <a:lnTo>
                    <a:pt x="354104" y="3612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5897" y="39810"/>
                  </a:lnTo>
                  <a:lnTo>
                    <a:pt x="355897" y="3612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1"/>
          <p:cNvSpPr/>
          <p:nvPr/>
        </p:nvSpPr>
        <p:spPr>
          <a:xfrm>
            <a:off x="2956614" y="3719212"/>
            <a:ext cx="356235" cy="40005"/>
          </a:xfrm>
          <a:custGeom>
            <a:avLst/>
            <a:gdLst/>
            <a:ahLst/>
            <a:cxnLst/>
            <a:rect l="l" t="t" r="r" b="b"/>
            <a:pathLst>
              <a:path w="356235" h="40004" extrusionOk="0">
                <a:moveTo>
                  <a:pt x="354097" y="38555"/>
                </a:moveTo>
                <a:lnTo>
                  <a:pt x="355891" y="38555"/>
                </a:lnTo>
                <a:lnTo>
                  <a:pt x="355891" y="3574"/>
                </a:lnTo>
                <a:lnTo>
                  <a:pt x="354097" y="3574"/>
                </a:lnTo>
                <a:lnTo>
                  <a:pt x="354097" y="0"/>
                </a:lnTo>
                <a:lnTo>
                  <a:pt x="0" y="0"/>
                </a:lnTo>
                <a:lnTo>
                  <a:pt x="0" y="39810"/>
                </a:lnTo>
                <a:lnTo>
                  <a:pt x="354097" y="39810"/>
                </a:lnTo>
                <a:lnTo>
                  <a:pt x="354097" y="38555"/>
                </a:lnTo>
                <a:close/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p1"/>
          <p:cNvGrpSpPr/>
          <p:nvPr/>
        </p:nvGrpSpPr>
        <p:grpSpPr>
          <a:xfrm>
            <a:off x="2956612" y="3360471"/>
            <a:ext cx="356237" cy="79812"/>
            <a:chOff x="2956612" y="3360471"/>
            <a:chExt cx="356237" cy="79812"/>
          </a:xfrm>
        </p:grpSpPr>
        <p:sp>
          <p:nvSpPr>
            <p:cNvPr id="75" name="Google Shape;75;p1"/>
            <p:cNvSpPr/>
            <p:nvPr/>
          </p:nvSpPr>
          <p:spPr>
            <a:xfrm>
              <a:off x="2956614" y="3400278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4" extrusionOk="0">
                  <a:moveTo>
                    <a:pt x="354097" y="39613"/>
                  </a:moveTo>
                  <a:lnTo>
                    <a:pt x="355891" y="39613"/>
                  </a:lnTo>
                  <a:lnTo>
                    <a:pt x="355891" y="3111"/>
                  </a:lnTo>
                  <a:lnTo>
                    <a:pt x="355244" y="2997"/>
                  </a:lnTo>
                  <a:lnTo>
                    <a:pt x="354706" y="2991"/>
                  </a:lnTo>
                  <a:lnTo>
                    <a:pt x="354097" y="2908"/>
                  </a:lnTo>
                  <a:lnTo>
                    <a:pt x="354097" y="69"/>
                  </a:lnTo>
                  <a:lnTo>
                    <a:pt x="355891" y="69"/>
                  </a:lnTo>
                  <a:lnTo>
                    <a:pt x="0" y="0"/>
                  </a:lnTo>
                  <a:lnTo>
                    <a:pt x="0" y="39816"/>
                  </a:lnTo>
                  <a:lnTo>
                    <a:pt x="354097" y="39816"/>
                  </a:lnTo>
                  <a:lnTo>
                    <a:pt x="354097" y="39613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2956612" y="3360471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4" extrusionOk="0">
                  <a:moveTo>
                    <a:pt x="355891" y="39810"/>
                  </a:moveTo>
                  <a:lnTo>
                    <a:pt x="355530" y="35551"/>
                  </a:lnTo>
                  <a:lnTo>
                    <a:pt x="355701" y="30760"/>
                  </a:lnTo>
                  <a:lnTo>
                    <a:pt x="355891" y="25944"/>
                  </a:lnTo>
                  <a:lnTo>
                    <a:pt x="355891" y="10766"/>
                  </a:lnTo>
                  <a:lnTo>
                    <a:pt x="355650" y="8041"/>
                  </a:lnTo>
                  <a:lnTo>
                    <a:pt x="355206" y="5519"/>
                  </a:lnTo>
                  <a:lnTo>
                    <a:pt x="354376" y="3377"/>
                  </a:lnTo>
                  <a:lnTo>
                    <a:pt x="354294" y="3726"/>
                  </a:lnTo>
                  <a:lnTo>
                    <a:pt x="354180" y="4043"/>
                  </a:lnTo>
                  <a:lnTo>
                    <a:pt x="354097" y="4385"/>
                  </a:lnTo>
                  <a:lnTo>
                    <a:pt x="354097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5891" y="39810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"/>
          <p:cNvSpPr/>
          <p:nvPr/>
        </p:nvSpPr>
        <p:spPr>
          <a:xfrm>
            <a:off x="2956608" y="3759020"/>
            <a:ext cx="356235" cy="40005"/>
          </a:xfrm>
          <a:custGeom>
            <a:avLst/>
            <a:gdLst/>
            <a:ahLst/>
            <a:cxnLst/>
            <a:rect l="l" t="t" r="r" b="b"/>
            <a:pathLst>
              <a:path w="356235" h="40004" extrusionOk="0">
                <a:moveTo>
                  <a:pt x="355897" y="3308"/>
                </a:moveTo>
                <a:lnTo>
                  <a:pt x="354104" y="3308"/>
                </a:lnTo>
                <a:lnTo>
                  <a:pt x="354104" y="0"/>
                </a:lnTo>
                <a:lnTo>
                  <a:pt x="0" y="0"/>
                </a:lnTo>
                <a:lnTo>
                  <a:pt x="0" y="39810"/>
                </a:lnTo>
                <a:lnTo>
                  <a:pt x="354104" y="39810"/>
                </a:lnTo>
                <a:lnTo>
                  <a:pt x="355897" y="39810"/>
                </a:lnTo>
                <a:lnTo>
                  <a:pt x="355897" y="3308"/>
                </a:lnTo>
                <a:close/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" name="Google Shape;78;p1"/>
          <p:cNvGrpSpPr/>
          <p:nvPr/>
        </p:nvGrpSpPr>
        <p:grpSpPr>
          <a:xfrm>
            <a:off x="7537900" y="3599557"/>
            <a:ext cx="356235" cy="120261"/>
            <a:chOff x="7537900" y="3599557"/>
            <a:chExt cx="356235" cy="120261"/>
          </a:xfrm>
        </p:grpSpPr>
        <p:sp>
          <p:nvSpPr>
            <p:cNvPr id="79" name="Google Shape;79;p1"/>
            <p:cNvSpPr/>
            <p:nvPr/>
          </p:nvSpPr>
          <p:spPr>
            <a:xfrm>
              <a:off x="7537900" y="3639369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4" extrusionOk="0">
                  <a:moveTo>
                    <a:pt x="354104" y="39309"/>
                  </a:moveTo>
                  <a:lnTo>
                    <a:pt x="355897" y="39309"/>
                  </a:lnTo>
                  <a:lnTo>
                    <a:pt x="355897" y="2807"/>
                  </a:lnTo>
                  <a:lnTo>
                    <a:pt x="354104" y="2807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104" y="39810"/>
                  </a:lnTo>
                  <a:lnTo>
                    <a:pt x="354104" y="39309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537900" y="3679178"/>
              <a:ext cx="356235" cy="40640"/>
            </a:xfrm>
            <a:custGeom>
              <a:avLst/>
              <a:gdLst/>
              <a:ahLst/>
              <a:cxnLst/>
              <a:rect l="l" t="t" r="r" b="b"/>
              <a:pathLst>
                <a:path w="356234" h="40639" extrusionOk="0">
                  <a:moveTo>
                    <a:pt x="354104" y="39043"/>
                  </a:moveTo>
                  <a:lnTo>
                    <a:pt x="355897" y="39043"/>
                  </a:lnTo>
                  <a:lnTo>
                    <a:pt x="355897" y="4062"/>
                  </a:lnTo>
                  <a:lnTo>
                    <a:pt x="354104" y="4062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40032"/>
                  </a:lnTo>
                  <a:lnTo>
                    <a:pt x="354104" y="40032"/>
                  </a:lnTo>
                  <a:lnTo>
                    <a:pt x="354104" y="39043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537900" y="3599557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4" extrusionOk="0">
                  <a:moveTo>
                    <a:pt x="354104" y="39575"/>
                  </a:moveTo>
                  <a:lnTo>
                    <a:pt x="355897" y="39575"/>
                  </a:lnTo>
                  <a:lnTo>
                    <a:pt x="355897" y="3073"/>
                  </a:lnTo>
                  <a:lnTo>
                    <a:pt x="354104" y="3073"/>
                  </a:lnTo>
                  <a:lnTo>
                    <a:pt x="354104" y="31"/>
                  </a:lnTo>
                  <a:lnTo>
                    <a:pt x="355897" y="31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104" y="39810"/>
                  </a:lnTo>
                  <a:lnTo>
                    <a:pt x="354104" y="39575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"/>
          <p:cNvSpPr/>
          <p:nvPr/>
        </p:nvSpPr>
        <p:spPr>
          <a:xfrm>
            <a:off x="7537900" y="3440096"/>
            <a:ext cx="356235" cy="40640"/>
          </a:xfrm>
          <a:custGeom>
            <a:avLst/>
            <a:gdLst/>
            <a:ahLst/>
            <a:cxnLst/>
            <a:rect l="l" t="t" r="r" b="b"/>
            <a:pathLst>
              <a:path w="356234" h="40639" extrusionOk="0">
                <a:moveTo>
                  <a:pt x="354104" y="39341"/>
                </a:moveTo>
                <a:lnTo>
                  <a:pt x="355897" y="39341"/>
                </a:lnTo>
                <a:lnTo>
                  <a:pt x="355897" y="2839"/>
                </a:lnTo>
                <a:lnTo>
                  <a:pt x="354104" y="2839"/>
                </a:lnTo>
                <a:lnTo>
                  <a:pt x="354104" y="0"/>
                </a:lnTo>
                <a:lnTo>
                  <a:pt x="0" y="0"/>
                </a:lnTo>
                <a:lnTo>
                  <a:pt x="0" y="40025"/>
                </a:lnTo>
                <a:lnTo>
                  <a:pt x="354104" y="40025"/>
                </a:lnTo>
                <a:lnTo>
                  <a:pt x="354104" y="39341"/>
                </a:lnTo>
                <a:close/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" name="Google Shape;83;p1"/>
          <p:cNvGrpSpPr/>
          <p:nvPr/>
        </p:nvGrpSpPr>
        <p:grpSpPr>
          <a:xfrm>
            <a:off x="7537900" y="3480120"/>
            <a:ext cx="356236" cy="119632"/>
            <a:chOff x="7537900" y="3480120"/>
            <a:chExt cx="356236" cy="119632"/>
          </a:xfrm>
        </p:grpSpPr>
        <p:sp>
          <p:nvSpPr>
            <p:cNvPr id="84" name="Google Shape;84;p1"/>
            <p:cNvSpPr/>
            <p:nvPr/>
          </p:nvSpPr>
          <p:spPr>
            <a:xfrm>
              <a:off x="7537901" y="3559747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4" extrusionOk="0">
                  <a:moveTo>
                    <a:pt x="355897" y="3339"/>
                  </a:moveTo>
                  <a:lnTo>
                    <a:pt x="354104" y="3339"/>
                  </a:lnTo>
                  <a:lnTo>
                    <a:pt x="354104" y="297"/>
                  </a:lnTo>
                  <a:lnTo>
                    <a:pt x="355897" y="297"/>
                  </a:lnTo>
                  <a:lnTo>
                    <a:pt x="355897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5897" y="39810"/>
                  </a:lnTo>
                  <a:lnTo>
                    <a:pt x="355897" y="3339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7537900" y="3480120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4" extrusionOk="0">
                  <a:moveTo>
                    <a:pt x="354104" y="38859"/>
                  </a:moveTo>
                  <a:lnTo>
                    <a:pt x="355897" y="38859"/>
                  </a:lnTo>
                  <a:lnTo>
                    <a:pt x="355897" y="3878"/>
                  </a:lnTo>
                  <a:lnTo>
                    <a:pt x="354104" y="3878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104" y="39810"/>
                  </a:lnTo>
                  <a:lnTo>
                    <a:pt x="354104" y="38859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7537901" y="3519932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4" extrusionOk="0">
                  <a:moveTo>
                    <a:pt x="355897" y="3612"/>
                  </a:moveTo>
                  <a:lnTo>
                    <a:pt x="354104" y="3612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5897" y="39810"/>
                  </a:lnTo>
                  <a:lnTo>
                    <a:pt x="355897" y="3612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7537900" y="3719212"/>
            <a:ext cx="356235" cy="40005"/>
          </a:xfrm>
          <a:custGeom>
            <a:avLst/>
            <a:gdLst/>
            <a:ahLst/>
            <a:cxnLst/>
            <a:rect l="l" t="t" r="r" b="b"/>
            <a:pathLst>
              <a:path w="356234" h="40004" extrusionOk="0">
                <a:moveTo>
                  <a:pt x="354104" y="38555"/>
                </a:moveTo>
                <a:lnTo>
                  <a:pt x="355897" y="38555"/>
                </a:lnTo>
                <a:lnTo>
                  <a:pt x="355897" y="3574"/>
                </a:lnTo>
                <a:lnTo>
                  <a:pt x="354104" y="3574"/>
                </a:lnTo>
                <a:lnTo>
                  <a:pt x="354104" y="0"/>
                </a:lnTo>
                <a:lnTo>
                  <a:pt x="0" y="0"/>
                </a:lnTo>
                <a:lnTo>
                  <a:pt x="0" y="39810"/>
                </a:lnTo>
                <a:lnTo>
                  <a:pt x="354104" y="39810"/>
                </a:lnTo>
                <a:lnTo>
                  <a:pt x="354104" y="38555"/>
                </a:lnTo>
                <a:close/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>
            <a:off x="7537900" y="3360471"/>
            <a:ext cx="356236" cy="79812"/>
            <a:chOff x="7537900" y="3360471"/>
            <a:chExt cx="356236" cy="79812"/>
          </a:xfrm>
        </p:grpSpPr>
        <p:sp>
          <p:nvSpPr>
            <p:cNvPr id="89" name="Google Shape;89;p1"/>
            <p:cNvSpPr/>
            <p:nvPr/>
          </p:nvSpPr>
          <p:spPr>
            <a:xfrm>
              <a:off x="7537900" y="3400278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4" extrusionOk="0">
                  <a:moveTo>
                    <a:pt x="354104" y="39613"/>
                  </a:moveTo>
                  <a:lnTo>
                    <a:pt x="355897" y="39613"/>
                  </a:lnTo>
                  <a:lnTo>
                    <a:pt x="355897" y="3111"/>
                  </a:lnTo>
                  <a:lnTo>
                    <a:pt x="355257" y="2997"/>
                  </a:lnTo>
                  <a:lnTo>
                    <a:pt x="354712" y="2991"/>
                  </a:lnTo>
                  <a:lnTo>
                    <a:pt x="354104" y="2908"/>
                  </a:lnTo>
                  <a:lnTo>
                    <a:pt x="354104" y="69"/>
                  </a:lnTo>
                  <a:lnTo>
                    <a:pt x="355897" y="69"/>
                  </a:lnTo>
                  <a:lnTo>
                    <a:pt x="0" y="0"/>
                  </a:lnTo>
                  <a:lnTo>
                    <a:pt x="0" y="39816"/>
                  </a:lnTo>
                  <a:lnTo>
                    <a:pt x="354104" y="39816"/>
                  </a:lnTo>
                  <a:lnTo>
                    <a:pt x="354104" y="39613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7537901" y="3360471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4" extrusionOk="0">
                  <a:moveTo>
                    <a:pt x="355897" y="39810"/>
                  </a:moveTo>
                  <a:lnTo>
                    <a:pt x="355536" y="35551"/>
                  </a:lnTo>
                  <a:lnTo>
                    <a:pt x="355707" y="30760"/>
                  </a:lnTo>
                  <a:lnTo>
                    <a:pt x="355897" y="25944"/>
                  </a:lnTo>
                  <a:lnTo>
                    <a:pt x="355897" y="10766"/>
                  </a:lnTo>
                  <a:lnTo>
                    <a:pt x="355650" y="8041"/>
                  </a:lnTo>
                  <a:lnTo>
                    <a:pt x="355206" y="5519"/>
                  </a:lnTo>
                  <a:lnTo>
                    <a:pt x="354376" y="3377"/>
                  </a:lnTo>
                  <a:lnTo>
                    <a:pt x="354300" y="3726"/>
                  </a:lnTo>
                  <a:lnTo>
                    <a:pt x="354186" y="4043"/>
                  </a:lnTo>
                  <a:lnTo>
                    <a:pt x="354104" y="4385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5897" y="39810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7537901" y="3759020"/>
            <a:ext cx="356235" cy="40005"/>
          </a:xfrm>
          <a:custGeom>
            <a:avLst/>
            <a:gdLst/>
            <a:ahLst/>
            <a:cxnLst/>
            <a:rect l="l" t="t" r="r" b="b"/>
            <a:pathLst>
              <a:path w="356234" h="40004" extrusionOk="0">
                <a:moveTo>
                  <a:pt x="355897" y="3308"/>
                </a:moveTo>
                <a:lnTo>
                  <a:pt x="354104" y="3308"/>
                </a:lnTo>
                <a:lnTo>
                  <a:pt x="354104" y="0"/>
                </a:lnTo>
                <a:lnTo>
                  <a:pt x="0" y="0"/>
                </a:lnTo>
                <a:lnTo>
                  <a:pt x="0" y="39810"/>
                </a:lnTo>
                <a:lnTo>
                  <a:pt x="354104" y="39810"/>
                </a:lnTo>
                <a:lnTo>
                  <a:pt x="355897" y="39810"/>
                </a:lnTo>
                <a:lnTo>
                  <a:pt x="355897" y="3308"/>
                </a:lnTo>
                <a:close/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5306142" y="5639191"/>
            <a:ext cx="439420" cy="54569"/>
            <a:chOff x="5306142" y="5639191"/>
            <a:chExt cx="439420" cy="54569"/>
          </a:xfrm>
        </p:grpSpPr>
        <p:sp>
          <p:nvSpPr>
            <p:cNvPr id="93" name="Google Shape;93;p1"/>
            <p:cNvSpPr/>
            <p:nvPr/>
          </p:nvSpPr>
          <p:spPr>
            <a:xfrm>
              <a:off x="5306142" y="5657271"/>
              <a:ext cx="439420" cy="18415"/>
            </a:xfrm>
            <a:custGeom>
              <a:avLst/>
              <a:gdLst/>
              <a:ahLst/>
              <a:cxnLst/>
              <a:rect l="l" t="t" r="r" b="b"/>
              <a:pathLst>
                <a:path w="439420" h="18414" extrusionOk="0">
                  <a:moveTo>
                    <a:pt x="436792" y="17851"/>
                  </a:moveTo>
                  <a:lnTo>
                    <a:pt x="439003" y="17851"/>
                  </a:lnTo>
                  <a:lnTo>
                    <a:pt x="439003" y="1273"/>
                  </a:lnTo>
                  <a:lnTo>
                    <a:pt x="436792" y="1273"/>
                  </a:lnTo>
                  <a:lnTo>
                    <a:pt x="436792" y="0"/>
                  </a:lnTo>
                  <a:lnTo>
                    <a:pt x="0" y="0"/>
                  </a:lnTo>
                  <a:lnTo>
                    <a:pt x="0" y="18073"/>
                  </a:lnTo>
                  <a:lnTo>
                    <a:pt x="436792" y="18073"/>
                  </a:lnTo>
                  <a:lnTo>
                    <a:pt x="436792" y="17851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306142" y="5675345"/>
              <a:ext cx="439420" cy="18415"/>
            </a:xfrm>
            <a:custGeom>
              <a:avLst/>
              <a:gdLst/>
              <a:ahLst/>
              <a:cxnLst/>
              <a:rect l="l" t="t" r="r" b="b"/>
              <a:pathLst>
                <a:path w="439420" h="18414" extrusionOk="0">
                  <a:moveTo>
                    <a:pt x="436792" y="17731"/>
                  </a:moveTo>
                  <a:lnTo>
                    <a:pt x="439003" y="17731"/>
                  </a:lnTo>
                  <a:lnTo>
                    <a:pt x="439003" y="1844"/>
                  </a:lnTo>
                  <a:lnTo>
                    <a:pt x="436792" y="1844"/>
                  </a:lnTo>
                  <a:lnTo>
                    <a:pt x="436792" y="0"/>
                  </a:lnTo>
                  <a:lnTo>
                    <a:pt x="0" y="0"/>
                  </a:lnTo>
                  <a:lnTo>
                    <a:pt x="0" y="18181"/>
                  </a:lnTo>
                  <a:lnTo>
                    <a:pt x="436792" y="18181"/>
                  </a:lnTo>
                  <a:lnTo>
                    <a:pt x="436792" y="17731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306142" y="5639191"/>
              <a:ext cx="439420" cy="18415"/>
            </a:xfrm>
            <a:custGeom>
              <a:avLst/>
              <a:gdLst/>
              <a:ahLst/>
              <a:cxnLst/>
              <a:rect l="l" t="t" r="r" b="b"/>
              <a:pathLst>
                <a:path w="439420" h="18414" extrusionOk="0">
                  <a:moveTo>
                    <a:pt x="436792" y="17972"/>
                  </a:moveTo>
                  <a:lnTo>
                    <a:pt x="439003" y="17972"/>
                  </a:lnTo>
                  <a:lnTo>
                    <a:pt x="439003" y="1400"/>
                  </a:lnTo>
                  <a:lnTo>
                    <a:pt x="436792" y="1400"/>
                  </a:lnTo>
                  <a:lnTo>
                    <a:pt x="436792" y="19"/>
                  </a:lnTo>
                  <a:lnTo>
                    <a:pt x="439003" y="19"/>
                  </a:lnTo>
                  <a:lnTo>
                    <a:pt x="0" y="0"/>
                  </a:lnTo>
                  <a:lnTo>
                    <a:pt x="0" y="18080"/>
                  </a:lnTo>
                  <a:lnTo>
                    <a:pt x="436792" y="18080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"/>
          <p:cNvGrpSpPr/>
          <p:nvPr/>
        </p:nvGrpSpPr>
        <p:grpSpPr>
          <a:xfrm>
            <a:off x="5306142" y="5566780"/>
            <a:ext cx="439425" cy="72751"/>
            <a:chOff x="5306142" y="5566780"/>
            <a:chExt cx="439425" cy="72751"/>
          </a:xfrm>
        </p:grpSpPr>
        <p:sp>
          <p:nvSpPr>
            <p:cNvPr id="97" name="Google Shape;97;p1"/>
            <p:cNvSpPr/>
            <p:nvPr/>
          </p:nvSpPr>
          <p:spPr>
            <a:xfrm>
              <a:off x="5306142" y="5566780"/>
              <a:ext cx="439420" cy="18415"/>
            </a:xfrm>
            <a:custGeom>
              <a:avLst/>
              <a:gdLst/>
              <a:ahLst/>
              <a:cxnLst/>
              <a:rect l="l" t="t" r="r" b="b"/>
              <a:pathLst>
                <a:path w="439420" h="18414" extrusionOk="0">
                  <a:moveTo>
                    <a:pt x="436792" y="17864"/>
                  </a:moveTo>
                  <a:lnTo>
                    <a:pt x="439003" y="17864"/>
                  </a:lnTo>
                  <a:lnTo>
                    <a:pt x="439003" y="1292"/>
                  </a:lnTo>
                  <a:lnTo>
                    <a:pt x="436792" y="1292"/>
                  </a:lnTo>
                  <a:lnTo>
                    <a:pt x="436792" y="0"/>
                  </a:lnTo>
                  <a:lnTo>
                    <a:pt x="0" y="0"/>
                  </a:lnTo>
                  <a:lnTo>
                    <a:pt x="0" y="18175"/>
                  </a:lnTo>
                  <a:lnTo>
                    <a:pt x="436792" y="18175"/>
                  </a:lnTo>
                  <a:lnTo>
                    <a:pt x="436792" y="17864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5306147" y="5621116"/>
              <a:ext cx="439420" cy="18415"/>
            </a:xfrm>
            <a:custGeom>
              <a:avLst/>
              <a:gdLst/>
              <a:ahLst/>
              <a:cxnLst/>
              <a:rect l="l" t="t" r="r" b="b"/>
              <a:pathLst>
                <a:path w="439420" h="18414" extrusionOk="0">
                  <a:moveTo>
                    <a:pt x="438997" y="1514"/>
                  </a:moveTo>
                  <a:lnTo>
                    <a:pt x="436785" y="1514"/>
                  </a:lnTo>
                  <a:lnTo>
                    <a:pt x="436785" y="133"/>
                  </a:lnTo>
                  <a:lnTo>
                    <a:pt x="438997" y="133"/>
                  </a:lnTo>
                  <a:lnTo>
                    <a:pt x="438997" y="0"/>
                  </a:lnTo>
                  <a:lnTo>
                    <a:pt x="0" y="0"/>
                  </a:lnTo>
                  <a:lnTo>
                    <a:pt x="0" y="18073"/>
                  </a:lnTo>
                  <a:lnTo>
                    <a:pt x="438997" y="18073"/>
                  </a:lnTo>
                  <a:lnTo>
                    <a:pt x="438997" y="1514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306142" y="5584955"/>
              <a:ext cx="439420" cy="18415"/>
            </a:xfrm>
            <a:custGeom>
              <a:avLst/>
              <a:gdLst/>
              <a:ahLst/>
              <a:cxnLst/>
              <a:rect l="l" t="t" r="r" b="b"/>
              <a:pathLst>
                <a:path w="439420" h="18414" extrusionOk="0">
                  <a:moveTo>
                    <a:pt x="436792" y="17649"/>
                  </a:moveTo>
                  <a:lnTo>
                    <a:pt x="439003" y="17649"/>
                  </a:lnTo>
                  <a:lnTo>
                    <a:pt x="439003" y="1761"/>
                  </a:lnTo>
                  <a:lnTo>
                    <a:pt x="436792" y="1761"/>
                  </a:lnTo>
                  <a:lnTo>
                    <a:pt x="436792" y="0"/>
                  </a:lnTo>
                  <a:lnTo>
                    <a:pt x="0" y="0"/>
                  </a:lnTo>
                  <a:lnTo>
                    <a:pt x="0" y="18080"/>
                  </a:lnTo>
                  <a:lnTo>
                    <a:pt x="436792" y="18080"/>
                  </a:lnTo>
                  <a:lnTo>
                    <a:pt x="436792" y="17649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5306147" y="5603036"/>
              <a:ext cx="439420" cy="18415"/>
            </a:xfrm>
            <a:custGeom>
              <a:avLst/>
              <a:gdLst/>
              <a:ahLst/>
              <a:cxnLst/>
              <a:rect l="l" t="t" r="r" b="b"/>
              <a:pathLst>
                <a:path w="439420" h="18414" extrusionOk="0">
                  <a:moveTo>
                    <a:pt x="438997" y="1641"/>
                  </a:moveTo>
                  <a:lnTo>
                    <a:pt x="436785" y="1641"/>
                  </a:lnTo>
                  <a:lnTo>
                    <a:pt x="436785" y="0"/>
                  </a:lnTo>
                  <a:lnTo>
                    <a:pt x="0" y="0"/>
                  </a:lnTo>
                  <a:lnTo>
                    <a:pt x="0" y="18080"/>
                  </a:lnTo>
                  <a:lnTo>
                    <a:pt x="438997" y="18080"/>
                  </a:lnTo>
                  <a:lnTo>
                    <a:pt x="438997" y="1641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"/>
          <p:cNvSpPr/>
          <p:nvPr/>
        </p:nvSpPr>
        <p:spPr>
          <a:xfrm>
            <a:off x="5306142" y="5693526"/>
            <a:ext cx="439420" cy="18415"/>
          </a:xfrm>
          <a:custGeom>
            <a:avLst/>
            <a:gdLst/>
            <a:ahLst/>
            <a:cxnLst/>
            <a:rect l="l" t="t" r="r" b="b"/>
            <a:pathLst>
              <a:path w="439420" h="18414" extrusionOk="0">
                <a:moveTo>
                  <a:pt x="436792" y="17509"/>
                </a:moveTo>
                <a:lnTo>
                  <a:pt x="439003" y="17509"/>
                </a:lnTo>
                <a:lnTo>
                  <a:pt x="439003" y="1622"/>
                </a:lnTo>
                <a:lnTo>
                  <a:pt x="436792" y="1622"/>
                </a:lnTo>
                <a:lnTo>
                  <a:pt x="436792" y="0"/>
                </a:lnTo>
                <a:lnTo>
                  <a:pt x="0" y="0"/>
                </a:lnTo>
                <a:lnTo>
                  <a:pt x="0" y="18080"/>
                </a:lnTo>
                <a:lnTo>
                  <a:pt x="436792" y="18080"/>
                </a:lnTo>
                <a:lnTo>
                  <a:pt x="436792" y="17509"/>
                </a:lnTo>
                <a:close/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1"/>
          <p:cNvGrpSpPr/>
          <p:nvPr/>
        </p:nvGrpSpPr>
        <p:grpSpPr>
          <a:xfrm>
            <a:off x="5306142" y="5530621"/>
            <a:ext cx="439425" cy="36494"/>
            <a:chOff x="5306142" y="5530621"/>
            <a:chExt cx="439425" cy="36494"/>
          </a:xfrm>
        </p:grpSpPr>
        <p:sp>
          <p:nvSpPr>
            <p:cNvPr id="103" name="Google Shape;103;p1"/>
            <p:cNvSpPr/>
            <p:nvPr/>
          </p:nvSpPr>
          <p:spPr>
            <a:xfrm>
              <a:off x="5306142" y="5548700"/>
              <a:ext cx="439420" cy="18415"/>
            </a:xfrm>
            <a:custGeom>
              <a:avLst/>
              <a:gdLst/>
              <a:ahLst/>
              <a:cxnLst/>
              <a:rect l="l" t="t" r="r" b="b"/>
              <a:pathLst>
                <a:path w="439420" h="18414" extrusionOk="0">
                  <a:moveTo>
                    <a:pt x="436792" y="17985"/>
                  </a:moveTo>
                  <a:lnTo>
                    <a:pt x="439003" y="17985"/>
                  </a:lnTo>
                  <a:lnTo>
                    <a:pt x="439003" y="1413"/>
                  </a:lnTo>
                  <a:lnTo>
                    <a:pt x="438211" y="1362"/>
                  </a:lnTo>
                  <a:lnTo>
                    <a:pt x="437533" y="1356"/>
                  </a:lnTo>
                  <a:lnTo>
                    <a:pt x="436792" y="1324"/>
                  </a:lnTo>
                  <a:lnTo>
                    <a:pt x="436792" y="31"/>
                  </a:lnTo>
                  <a:lnTo>
                    <a:pt x="439003" y="31"/>
                  </a:lnTo>
                  <a:lnTo>
                    <a:pt x="0" y="0"/>
                  </a:lnTo>
                  <a:lnTo>
                    <a:pt x="0" y="18080"/>
                  </a:lnTo>
                  <a:lnTo>
                    <a:pt x="436792" y="18080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5306147" y="5530621"/>
              <a:ext cx="439420" cy="18415"/>
            </a:xfrm>
            <a:custGeom>
              <a:avLst/>
              <a:gdLst/>
              <a:ahLst/>
              <a:cxnLst/>
              <a:rect l="l" t="t" r="r" b="b"/>
              <a:pathLst>
                <a:path w="439420" h="18414" extrusionOk="0">
                  <a:moveTo>
                    <a:pt x="438997" y="18080"/>
                  </a:moveTo>
                  <a:lnTo>
                    <a:pt x="438560" y="16147"/>
                  </a:lnTo>
                  <a:lnTo>
                    <a:pt x="438763" y="13967"/>
                  </a:lnTo>
                  <a:lnTo>
                    <a:pt x="438997" y="11787"/>
                  </a:lnTo>
                  <a:lnTo>
                    <a:pt x="438997" y="4898"/>
                  </a:lnTo>
                  <a:lnTo>
                    <a:pt x="438693" y="3656"/>
                  </a:lnTo>
                  <a:lnTo>
                    <a:pt x="438142" y="2509"/>
                  </a:lnTo>
                  <a:lnTo>
                    <a:pt x="437121" y="1533"/>
                  </a:lnTo>
                  <a:lnTo>
                    <a:pt x="437026" y="1692"/>
                  </a:lnTo>
                  <a:lnTo>
                    <a:pt x="436893" y="1837"/>
                  </a:lnTo>
                  <a:lnTo>
                    <a:pt x="436785" y="1996"/>
                  </a:lnTo>
                  <a:lnTo>
                    <a:pt x="436785" y="0"/>
                  </a:lnTo>
                  <a:lnTo>
                    <a:pt x="0" y="0"/>
                  </a:lnTo>
                  <a:lnTo>
                    <a:pt x="0" y="18080"/>
                  </a:lnTo>
                  <a:lnTo>
                    <a:pt x="438997" y="18080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"/>
          <p:cNvSpPr/>
          <p:nvPr/>
        </p:nvSpPr>
        <p:spPr>
          <a:xfrm>
            <a:off x="5306147" y="5711607"/>
            <a:ext cx="439420" cy="18415"/>
          </a:xfrm>
          <a:custGeom>
            <a:avLst/>
            <a:gdLst/>
            <a:ahLst/>
            <a:cxnLst/>
            <a:rect l="l" t="t" r="r" b="b"/>
            <a:pathLst>
              <a:path w="439420" h="18414" extrusionOk="0">
                <a:moveTo>
                  <a:pt x="438997" y="1501"/>
                </a:moveTo>
                <a:lnTo>
                  <a:pt x="436785" y="1501"/>
                </a:lnTo>
                <a:lnTo>
                  <a:pt x="436785" y="0"/>
                </a:lnTo>
                <a:lnTo>
                  <a:pt x="0" y="0"/>
                </a:lnTo>
                <a:lnTo>
                  <a:pt x="0" y="18073"/>
                </a:lnTo>
                <a:lnTo>
                  <a:pt x="436785" y="18073"/>
                </a:lnTo>
                <a:lnTo>
                  <a:pt x="438997" y="18073"/>
                </a:lnTo>
                <a:lnTo>
                  <a:pt x="438997" y="1501"/>
                </a:lnTo>
                <a:close/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title"/>
          </p:nvPr>
        </p:nvSpPr>
        <p:spPr>
          <a:xfrm>
            <a:off x="2341149" y="1060502"/>
            <a:ext cx="201495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1-й этаж</a:t>
            </a:r>
            <a:endParaRPr sz="3200" dirty="0"/>
          </a:p>
        </p:txBody>
      </p:sp>
      <p:sp>
        <p:nvSpPr>
          <p:cNvPr id="107" name="Google Shape;107;p1"/>
          <p:cNvSpPr txBox="1"/>
          <p:nvPr/>
        </p:nvSpPr>
        <p:spPr>
          <a:xfrm>
            <a:off x="3865400" y="709321"/>
            <a:ext cx="2471902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2509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Лицей / 1-й корпус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0" name="Google Shape;110;p1"/>
          <p:cNvCxnSpPr/>
          <p:nvPr/>
        </p:nvCxnSpPr>
        <p:spPr>
          <a:xfrm>
            <a:off x="1965216" y="3204673"/>
            <a:ext cx="2407" cy="110074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/>
          <p:nvPr/>
        </p:nvCxnSpPr>
        <p:spPr>
          <a:xfrm rot="10800000">
            <a:off x="1908533" y="4262101"/>
            <a:ext cx="544573" cy="10499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p1"/>
          <p:cNvCxnSpPr/>
          <p:nvPr/>
        </p:nvCxnSpPr>
        <p:spPr>
          <a:xfrm rot="10800000" flipH="1">
            <a:off x="2417505" y="3217784"/>
            <a:ext cx="1" cy="846569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1"/>
          <p:cNvCxnSpPr/>
          <p:nvPr/>
        </p:nvCxnSpPr>
        <p:spPr>
          <a:xfrm rot="10800000">
            <a:off x="2416878" y="4027273"/>
            <a:ext cx="536433" cy="525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1"/>
          <p:cNvCxnSpPr/>
          <p:nvPr/>
        </p:nvCxnSpPr>
        <p:spPr>
          <a:xfrm rot="10800000">
            <a:off x="2033754" y="4268244"/>
            <a:ext cx="544573" cy="10499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1"/>
          <p:cNvCxnSpPr/>
          <p:nvPr/>
        </p:nvCxnSpPr>
        <p:spPr>
          <a:xfrm rot="10800000">
            <a:off x="6248706" y="4629264"/>
            <a:ext cx="1" cy="736026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1"/>
          <p:cNvCxnSpPr/>
          <p:nvPr/>
        </p:nvCxnSpPr>
        <p:spPr>
          <a:xfrm rot="10800000">
            <a:off x="6514857" y="4876531"/>
            <a:ext cx="0" cy="456199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"/>
          <p:cNvCxnSpPr/>
          <p:nvPr/>
        </p:nvCxnSpPr>
        <p:spPr>
          <a:xfrm rot="10800000">
            <a:off x="6514857" y="4650693"/>
            <a:ext cx="0" cy="76362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/>
          <p:nvPr/>
        </p:nvSpPr>
        <p:spPr>
          <a:xfrm>
            <a:off x="412106" y="2892420"/>
            <a:ext cx="59690" cy="1905"/>
          </a:xfrm>
          <a:custGeom>
            <a:avLst/>
            <a:gdLst/>
            <a:ahLst/>
            <a:cxnLst/>
            <a:rect l="l" t="t" r="r" b="b"/>
            <a:pathLst>
              <a:path w="59690" h="1905" extrusionOk="0">
                <a:moveTo>
                  <a:pt x="59316" y="1901"/>
                </a:moveTo>
                <a:lnTo>
                  <a:pt x="0" y="1901"/>
                </a:lnTo>
                <a:lnTo>
                  <a:pt x="13834" y="475"/>
                </a:lnTo>
                <a:lnTo>
                  <a:pt x="29658" y="0"/>
                </a:lnTo>
                <a:lnTo>
                  <a:pt x="45481" y="475"/>
                </a:lnTo>
                <a:lnTo>
                  <a:pt x="59316" y="1901"/>
                </a:lnTo>
                <a:close/>
              </a:path>
            </a:pathLst>
          </a:custGeom>
          <a:solidFill>
            <a:srgbClr val="FDF9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10226671" y="2892420"/>
            <a:ext cx="58419" cy="1905"/>
          </a:xfrm>
          <a:custGeom>
            <a:avLst/>
            <a:gdLst/>
            <a:ahLst/>
            <a:cxnLst/>
            <a:rect l="l" t="t" r="r" b="b"/>
            <a:pathLst>
              <a:path w="58420" h="1905" extrusionOk="0">
                <a:moveTo>
                  <a:pt x="57795" y="1901"/>
                </a:moveTo>
                <a:lnTo>
                  <a:pt x="0" y="1901"/>
                </a:lnTo>
                <a:lnTo>
                  <a:pt x="13451" y="475"/>
                </a:lnTo>
                <a:lnTo>
                  <a:pt x="28895" y="0"/>
                </a:lnTo>
                <a:lnTo>
                  <a:pt x="44340" y="475"/>
                </a:lnTo>
                <a:lnTo>
                  <a:pt x="57795" y="1901"/>
                </a:lnTo>
                <a:close/>
              </a:path>
            </a:pathLst>
          </a:custGeom>
          <a:solidFill>
            <a:srgbClr val="FDF9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410352" y="2952366"/>
            <a:ext cx="3175" cy="853440"/>
          </a:xfrm>
          <a:custGeom>
            <a:avLst/>
            <a:gdLst/>
            <a:ahLst/>
            <a:cxnLst/>
            <a:rect l="l" t="t" r="r" b="b"/>
            <a:pathLst>
              <a:path w="3175" h="853439" extrusionOk="0">
                <a:moveTo>
                  <a:pt x="0" y="0"/>
                </a:moveTo>
                <a:lnTo>
                  <a:pt x="2836" y="0"/>
                </a:lnTo>
                <a:lnTo>
                  <a:pt x="2836" y="853440"/>
                </a:lnTo>
                <a:lnTo>
                  <a:pt x="0" y="853440"/>
                </a:lnTo>
                <a:lnTo>
                  <a:pt x="0" y="0"/>
                </a:lnTo>
                <a:close/>
              </a:path>
            </a:pathLst>
          </a:custGeom>
          <a:solidFill>
            <a:srgbClr val="FDF9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3940663" y="3955933"/>
            <a:ext cx="1259840" cy="138430"/>
          </a:xfrm>
          <a:custGeom>
            <a:avLst/>
            <a:gdLst/>
            <a:ahLst/>
            <a:cxnLst/>
            <a:rect l="l" t="t" r="r" b="b"/>
            <a:pathLst>
              <a:path w="1259839" h="138429" extrusionOk="0">
                <a:moveTo>
                  <a:pt x="1201534" y="138404"/>
                </a:moveTo>
                <a:lnTo>
                  <a:pt x="1172637" y="138404"/>
                </a:lnTo>
                <a:lnTo>
                  <a:pt x="1172637" y="57789"/>
                </a:lnTo>
                <a:lnTo>
                  <a:pt x="1071321" y="57007"/>
                </a:lnTo>
                <a:lnTo>
                  <a:pt x="918877" y="56302"/>
                </a:lnTo>
                <a:lnTo>
                  <a:pt x="765996" y="56032"/>
                </a:lnTo>
                <a:lnTo>
                  <a:pt x="255056" y="56464"/>
                </a:lnTo>
                <a:lnTo>
                  <a:pt x="0" y="56268"/>
                </a:lnTo>
                <a:lnTo>
                  <a:pt x="0" y="0"/>
                </a:lnTo>
                <a:lnTo>
                  <a:pt x="1259330" y="0"/>
                </a:lnTo>
                <a:lnTo>
                  <a:pt x="1259330" y="56268"/>
                </a:lnTo>
                <a:lnTo>
                  <a:pt x="1245046" y="56436"/>
                </a:lnTo>
                <a:lnTo>
                  <a:pt x="1230242" y="56082"/>
                </a:lnTo>
                <a:lnTo>
                  <a:pt x="1215914" y="56202"/>
                </a:lnTo>
                <a:lnTo>
                  <a:pt x="1203055" y="57789"/>
                </a:lnTo>
                <a:lnTo>
                  <a:pt x="1201466" y="76733"/>
                </a:lnTo>
                <a:lnTo>
                  <a:pt x="1201347" y="97148"/>
                </a:lnTo>
                <a:lnTo>
                  <a:pt x="1201702" y="118038"/>
                </a:lnTo>
                <a:lnTo>
                  <a:pt x="1201534" y="138404"/>
                </a:lnTo>
                <a:close/>
              </a:path>
            </a:pathLst>
          </a:custGeom>
          <a:solidFill>
            <a:srgbClr val="1689C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5752093" y="3955933"/>
            <a:ext cx="748665" cy="56515"/>
          </a:xfrm>
          <a:custGeom>
            <a:avLst/>
            <a:gdLst/>
            <a:ahLst/>
            <a:cxnLst/>
            <a:rect l="l" t="t" r="r" b="b"/>
            <a:pathLst>
              <a:path w="748664" h="56514" extrusionOk="0">
                <a:moveTo>
                  <a:pt x="748297" y="56268"/>
                </a:moveTo>
                <a:lnTo>
                  <a:pt x="0" y="56268"/>
                </a:lnTo>
                <a:lnTo>
                  <a:pt x="0" y="0"/>
                </a:lnTo>
                <a:lnTo>
                  <a:pt x="748297" y="0"/>
                </a:lnTo>
                <a:lnTo>
                  <a:pt x="748297" y="56268"/>
                </a:lnTo>
                <a:close/>
              </a:path>
            </a:pathLst>
          </a:custGeom>
          <a:solidFill>
            <a:srgbClr val="1689C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410584" y="4013725"/>
            <a:ext cx="3175" cy="1014730"/>
          </a:xfrm>
          <a:custGeom>
            <a:avLst/>
            <a:gdLst/>
            <a:ahLst/>
            <a:cxnLst/>
            <a:rect l="l" t="t" r="r" b="b"/>
            <a:pathLst>
              <a:path w="3175" h="1014729" extrusionOk="0">
                <a:moveTo>
                  <a:pt x="0" y="0"/>
                </a:moveTo>
                <a:lnTo>
                  <a:pt x="2736" y="0"/>
                </a:lnTo>
                <a:lnTo>
                  <a:pt x="2736" y="1014728"/>
                </a:lnTo>
                <a:lnTo>
                  <a:pt x="0" y="1014728"/>
                </a:lnTo>
                <a:lnTo>
                  <a:pt x="0" y="0"/>
                </a:lnTo>
                <a:close/>
              </a:path>
            </a:pathLst>
          </a:custGeom>
          <a:solidFill>
            <a:srgbClr val="FDF9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413625" y="5085981"/>
            <a:ext cx="56515" cy="1905"/>
          </a:xfrm>
          <a:custGeom>
            <a:avLst/>
            <a:gdLst/>
            <a:ahLst/>
            <a:cxnLst/>
            <a:rect l="l" t="t" r="r" b="b"/>
            <a:pathLst>
              <a:path w="56515" h="1904" extrusionOk="0">
                <a:moveTo>
                  <a:pt x="28137" y="1896"/>
                </a:moveTo>
                <a:lnTo>
                  <a:pt x="13074" y="1422"/>
                </a:lnTo>
                <a:lnTo>
                  <a:pt x="0" y="0"/>
                </a:lnTo>
                <a:lnTo>
                  <a:pt x="56274" y="0"/>
                </a:lnTo>
                <a:lnTo>
                  <a:pt x="43200" y="1422"/>
                </a:lnTo>
                <a:lnTo>
                  <a:pt x="28137" y="1896"/>
                </a:lnTo>
                <a:close/>
              </a:path>
            </a:pathLst>
          </a:custGeom>
          <a:solidFill>
            <a:srgbClr val="FDF9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3601495" y="5085981"/>
            <a:ext cx="56515" cy="1905"/>
          </a:xfrm>
          <a:custGeom>
            <a:avLst/>
            <a:gdLst/>
            <a:ahLst/>
            <a:cxnLst/>
            <a:rect l="l" t="t" r="r" b="b"/>
            <a:pathLst>
              <a:path w="56514" h="1904" extrusionOk="0">
                <a:moveTo>
                  <a:pt x="28137" y="1896"/>
                </a:moveTo>
                <a:lnTo>
                  <a:pt x="13074" y="1422"/>
                </a:lnTo>
                <a:lnTo>
                  <a:pt x="0" y="0"/>
                </a:lnTo>
                <a:lnTo>
                  <a:pt x="56274" y="0"/>
                </a:lnTo>
                <a:lnTo>
                  <a:pt x="43200" y="1422"/>
                </a:lnTo>
                <a:lnTo>
                  <a:pt x="28137" y="1896"/>
                </a:lnTo>
                <a:close/>
              </a:path>
            </a:pathLst>
          </a:custGeom>
          <a:solidFill>
            <a:srgbClr val="FDF9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5444861" y="5085981"/>
            <a:ext cx="29209" cy="1905"/>
          </a:xfrm>
          <a:custGeom>
            <a:avLst/>
            <a:gdLst/>
            <a:ahLst/>
            <a:cxnLst/>
            <a:rect l="l" t="t" r="r" b="b"/>
            <a:pathLst>
              <a:path w="29210" h="1904" extrusionOk="0">
                <a:moveTo>
                  <a:pt x="14452" y="1896"/>
                </a:moveTo>
                <a:lnTo>
                  <a:pt x="6239" y="1422"/>
                </a:lnTo>
                <a:lnTo>
                  <a:pt x="0" y="0"/>
                </a:lnTo>
                <a:lnTo>
                  <a:pt x="28904" y="0"/>
                </a:lnTo>
                <a:lnTo>
                  <a:pt x="22664" y="1422"/>
                </a:lnTo>
                <a:lnTo>
                  <a:pt x="14452" y="1896"/>
                </a:lnTo>
                <a:close/>
              </a:path>
            </a:pathLst>
          </a:custGeom>
          <a:solidFill>
            <a:srgbClr val="FDF9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10228193" y="5085981"/>
            <a:ext cx="56515" cy="1905"/>
          </a:xfrm>
          <a:custGeom>
            <a:avLst/>
            <a:gdLst/>
            <a:ahLst/>
            <a:cxnLst/>
            <a:rect l="l" t="t" r="r" b="b"/>
            <a:pathLst>
              <a:path w="56515" h="1904" extrusionOk="0">
                <a:moveTo>
                  <a:pt x="28134" y="1896"/>
                </a:moveTo>
                <a:lnTo>
                  <a:pt x="13071" y="1422"/>
                </a:lnTo>
                <a:lnTo>
                  <a:pt x="0" y="0"/>
                </a:lnTo>
                <a:lnTo>
                  <a:pt x="56274" y="0"/>
                </a:lnTo>
                <a:lnTo>
                  <a:pt x="43199" y="1422"/>
                </a:lnTo>
                <a:lnTo>
                  <a:pt x="28134" y="1896"/>
                </a:lnTo>
                <a:close/>
              </a:path>
            </a:pathLst>
          </a:custGeom>
          <a:solidFill>
            <a:srgbClr val="FDF9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3314421" y="2952113"/>
            <a:ext cx="0" cy="657225"/>
          </a:xfrm>
          <a:custGeom>
            <a:avLst/>
            <a:gdLst/>
            <a:ahLst/>
            <a:cxnLst/>
            <a:rect l="l" t="t" r="r" b="b"/>
            <a:pathLst>
              <a:path w="120000" h="657225" extrusionOk="0">
                <a:moveTo>
                  <a:pt x="0" y="0"/>
                </a:moveTo>
                <a:lnTo>
                  <a:pt x="0" y="657047"/>
                </a:lnTo>
              </a:path>
            </a:pathLst>
          </a:custGeom>
          <a:noFill/>
          <a:ln w="9525" cap="flat" cmpd="sng">
            <a:solidFill>
              <a:srgbClr val="FDF9C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2"/>
          <p:cNvGrpSpPr/>
          <p:nvPr/>
        </p:nvGrpSpPr>
        <p:grpSpPr>
          <a:xfrm>
            <a:off x="408355" y="2527782"/>
            <a:ext cx="9876155" cy="2552700"/>
            <a:chOff x="408355" y="2527782"/>
            <a:chExt cx="9876155" cy="2552700"/>
          </a:xfrm>
        </p:grpSpPr>
        <p:sp>
          <p:nvSpPr>
            <p:cNvPr id="147" name="Google Shape;147;p2"/>
            <p:cNvSpPr/>
            <p:nvPr/>
          </p:nvSpPr>
          <p:spPr>
            <a:xfrm>
              <a:off x="408355" y="2527782"/>
              <a:ext cx="9876155" cy="2552700"/>
            </a:xfrm>
            <a:custGeom>
              <a:avLst/>
              <a:gdLst/>
              <a:ahLst/>
              <a:cxnLst/>
              <a:rect l="l" t="t" r="r" b="b"/>
              <a:pathLst>
                <a:path w="9876155" h="2552700" extrusionOk="0">
                  <a:moveTo>
                    <a:pt x="2553258" y="1081379"/>
                  </a:moveTo>
                  <a:lnTo>
                    <a:pt x="2551303" y="1081379"/>
                  </a:lnTo>
                  <a:lnTo>
                    <a:pt x="2551303" y="1085938"/>
                  </a:lnTo>
                  <a:lnTo>
                    <a:pt x="2552192" y="1085811"/>
                  </a:lnTo>
                  <a:lnTo>
                    <a:pt x="2552839" y="1082840"/>
                  </a:lnTo>
                  <a:lnTo>
                    <a:pt x="2553258" y="1081379"/>
                  </a:lnTo>
                  <a:close/>
                </a:path>
                <a:path w="9876155" h="2552700" extrusionOk="0">
                  <a:moveTo>
                    <a:pt x="6861429" y="1943"/>
                  </a:moveTo>
                  <a:lnTo>
                    <a:pt x="6860095" y="0"/>
                  </a:lnTo>
                  <a:lnTo>
                    <a:pt x="6856158" y="25400"/>
                  </a:lnTo>
                  <a:lnTo>
                    <a:pt x="6853136" y="63500"/>
                  </a:lnTo>
                  <a:lnTo>
                    <a:pt x="6847929" y="139700"/>
                  </a:lnTo>
                  <a:lnTo>
                    <a:pt x="6839813" y="127000"/>
                  </a:lnTo>
                  <a:lnTo>
                    <a:pt x="6832473" y="114300"/>
                  </a:lnTo>
                  <a:lnTo>
                    <a:pt x="6825259" y="88900"/>
                  </a:lnTo>
                  <a:lnTo>
                    <a:pt x="6817512" y="76200"/>
                  </a:lnTo>
                  <a:lnTo>
                    <a:pt x="6815988" y="76200"/>
                  </a:lnTo>
                  <a:lnTo>
                    <a:pt x="6824027" y="88900"/>
                  </a:lnTo>
                  <a:lnTo>
                    <a:pt x="6831622" y="114300"/>
                  </a:lnTo>
                  <a:lnTo>
                    <a:pt x="6839369" y="139700"/>
                  </a:lnTo>
                  <a:lnTo>
                    <a:pt x="6847929" y="152400"/>
                  </a:lnTo>
                  <a:lnTo>
                    <a:pt x="6849491" y="139700"/>
                  </a:lnTo>
                  <a:lnTo>
                    <a:pt x="6852640" y="114300"/>
                  </a:lnTo>
                  <a:lnTo>
                    <a:pt x="6855473" y="76200"/>
                  </a:lnTo>
                  <a:lnTo>
                    <a:pt x="6857962" y="38100"/>
                  </a:lnTo>
                  <a:lnTo>
                    <a:pt x="6861429" y="1943"/>
                  </a:lnTo>
                  <a:close/>
                </a:path>
                <a:path w="9876155" h="2552700" extrusionOk="0">
                  <a:moveTo>
                    <a:pt x="6862800" y="3937"/>
                  </a:moveTo>
                  <a:lnTo>
                    <a:pt x="6861619" y="0"/>
                  </a:lnTo>
                  <a:lnTo>
                    <a:pt x="6861429" y="1943"/>
                  </a:lnTo>
                  <a:lnTo>
                    <a:pt x="6862800" y="3937"/>
                  </a:lnTo>
                  <a:close/>
                </a:path>
                <a:path w="9876155" h="2552700" extrusionOk="0">
                  <a:moveTo>
                    <a:pt x="6902323" y="76200"/>
                  </a:moveTo>
                  <a:lnTo>
                    <a:pt x="6890525" y="63500"/>
                  </a:lnTo>
                  <a:lnTo>
                    <a:pt x="6883311" y="50800"/>
                  </a:lnTo>
                  <a:lnTo>
                    <a:pt x="6876288" y="25400"/>
                  </a:lnTo>
                  <a:lnTo>
                    <a:pt x="6868782" y="12700"/>
                  </a:lnTo>
                  <a:lnTo>
                    <a:pt x="6862800" y="3937"/>
                  </a:lnTo>
                  <a:lnTo>
                    <a:pt x="6869214" y="25400"/>
                  </a:lnTo>
                  <a:lnTo>
                    <a:pt x="6882866" y="50800"/>
                  </a:lnTo>
                  <a:lnTo>
                    <a:pt x="6890525" y="76200"/>
                  </a:lnTo>
                  <a:lnTo>
                    <a:pt x="6902323" y="76200"/>
                  </a:lnTo>
                  <a:close/>
                </a:path>
                <a:path w="9876155" h="2552700" extrusionOk="0">
                  <a:moveTo>
                    <a:pt x="9876104" y="355600"/>
                  </a:moveTo>
                  <a:lnTo>
                    <a:pt x="7108012" y="355600"/>
                  </a:lnTo>
                  <a:lnTo>
                    <a:pt x="7106958" y="317500"/>
                  </a:lnTo>
                  <a:lnTo>
                    <a:pt x="7106323" y="266700"/>
                  </a:lnTo>
                  <a:lnTo>
                    <a:pt x="7106107" y="215900"/>
                  </a:lnTo>
                  <a:lnTo>
                    <a:pt x="7106323" y="165100"/>
                  </a:lnTo>
                  <a:lnTo>
                    <a:pt x="7106958" y="127000"/>
                  </a:lnTo>
                  <a:lnTo>
                    <a:pt x="7108012" y="76200"/>
                  </a:lnTo>
                  <a:lnTo>
                    <a:pt x="7076072" y="76200"/>
                  </a:lnTo>
                  <a:lnTo>
                    <a:pt x="7077126" y="127000"/>
                  </a:lnTo>
                  <a:lnTo>
                    <a:pt x="7077761" y="165100"/>
                  </a:lnTo>
                  <a:lnTo>
                    <a:pt x="7077964" y="215900"/>
                  </a:lnTo>
                  <a:lnTo>
                    <a:pt x="7077761" y="266700"/>
                  </a:lnTo>
                  <a:lnTo>
                    <a:pt x="7077126" y="317500"/>
                  </a:lnTo>
                  <a:lnTo>
                    <a:pt x="7076072" y="355600"/>
                  </a:lnTo>
                  <a:lnTo>
                    <a:pt x="6981774" y="355600"/>
                  </a:lnTo>
                  <a:lnTo>
                    <a:pt x="6980187" y="368300"/>
                  </a:lnTo>
                  <a:lnTo>
                    <a:pt x="6980060" y="393700"/>
                  </a:lnTo>
                  <a:lnTo>
                    <a:pt x="6980415" y="406400"/>
                  </a:lnTo>
                  <a:lnTo>
                    <a:pt x="6980250" y="419100"/>
                  </a:lnTo>
                  <a:lnTo>
                    <a:pt x="7074548" y="419100"/>
                  </a:lnTo>
                  <a:lnTo>
                    <a:pt x="7075525" y="571500"/>
                  </a:lnTo>
                  <a:lnTo>
                    <a:pt x="7075970" y="673100"/>
                  </a:lnTo>
                  <a:lnTo>
                    <a:pt x="7076275" y="774700"/>
                  </a:lnTo>
                  <a:lnTo>
                    <a:pt x="7076402" y="838200"/>
                  </a:lnTo>
                  <a:lnTo>
                    <a:pt x="7076275" y="1066800"/>
                  </a:lnTo>
                  <a:lnTo>
                    <a:pt x="7076173" y="1104900"/>
                  </a:lnTo>
                  <a:lnTo>
                    <a:pt x="7075970" y="1168400"/>
                  </a:lnTo>
                  <a:lnTo>
                    <a:pt x="7075525" y="1270000"/>
                  </a:lnTo>
                  <a:lnTo>
                    <a:pt x="7075310" y="1308100"/>
                  </a:lnTo>
                  <a:lnTo>
                    <a:pt x="7074548" y="1422400"/>
                  </a:lnTo>
                  <a:lnTo>
                    <a:pt x="7018274" y="1422400"/>
                  </a:lnTo>
                  <a:lnTo>
                    <a:pt x="7018274" y="1473200"/>
                  </a:lnTo>
                  <a:lnTo>
                    <a:pt x="7208393" y="1473200"/>
                  </a:lnTo>
                  <a:lnTo>
                    <a:pt x="7208393" y="1422400"/>
                  </a:lnTo>
                  <a:lnTo>
                    <a:pt x="7132345" y="1422400"/>
                  </a:lnTo>
                  <a:lnTo>
                    <a:pt x="7132345" y="1397000"/>
                  </a:lnTo>
                  <a:lnTo>
                    <a:pt x="7135266" y="1397000"/>
                  </a:lnTo>
                  <a:lnTo>
                    <a:pt x="7134199" y="1384300"/>
                  </a:lnTo>
                  <a:lnTo>
                    <a:pt x="7133285" y="1384300"/>
                  </a:lnTo>
                  <a:lnTo>
                    <a:pt x="7133310" y="1382661"/>
                  </a:lnTo>
                  <a:lnTo>
                    <a:pt x="7135355" y="1370901"/>
                  </a:lnTo>
                  <a:lnTo>
                    <a:pt x="7133196" y="1364767"/>
                  </a:lnTo>
                  <a:lnTo>
                    <a:pt x="7136130" y="1357947"/>
                  </a:lnTo>
                  <a:lnTo>
                    <a:pt x="7133793" y="1352994"/>
                  </a:lnTo>
                  <a:lnTo>
                    <a:pt x="7136854" y="1347317"/>
                  </a:lnTo>
                  <a:lnTo>
                    <a:pt x="7135533" y="1342034"/>
                  </a:lnTo>
                  <a:lnTo>
                    <a:pt x="7130072" y="1356652"/>
                  </a:lnTo>
                  <a:lnTo>
                    <a:pt x="7127926" y="1372311"/>
                  </a:lnTo>
                  <a:lnTo>
                    <a:pt x="7127862" y="1371600"/>
                  </a:lnTo>
                  <a:lnTo>
                    <a:pt x="7130072" y="1346200"/>
                  </a:lnTo>
                  <a:lnTo>
                    <a:pt x="7135533" y="1333500"/>
                  </a:lnTo>
                  <a:lnTo>
                    <a:pt x="7133488" y="1333500"/>
                  </a:lnTo>
                  <a:lnTo>
                    <a:pt x="7132777" y="1320800"/>
                  </a:lnTo>
                  <a:lnTo>
                    <a:pt x="7133590" y="1308100"/>
                  </a:lnTo>
                  <a:lnTo>
                    <a:pt x="7132434" y="1270000"/>
                  </a:lnTo>
                  <a:lnTo>
                    <a:pt x="7132206" y="1231900"/>
                  </a:lnTo>
                  <a:lnTo>
                    <a:pt x="7132231" y="1193800"/>
                  </a:lnTo>
                  <a:lnTo>
                    <a:pt x="7132282" y="1181100"/>
                  </a:lnTo>
                  <a:lnTo>
                    <a:pt x="7132510" y="1144498"/>
                  </a:lnTo>
                  <a:lnTo>
                    <a:pt x="7132510" y="1143190"/>
                  </a:lnTo>
                  <a:lnTo>
                    <a:pt x="7132523" y="1143000"/>
                  </a:lnTo>
                  <a:lnTo>
                    <a:pt x="7132485" y="1100480"/>
                  </a:lnTo>
                  <a:lnTo>
                    <a:pt x="7132345" y="1085938"/>
                  </a:lnTo>
                  <a:lnTo>
                    <a:pt x="7132345" y="419100"/>
                  </a:lnTo>
                  <a:lnTo>
                    <a:pt x="7488237" y="419100"/>
                  </a:lnTo>
                  <a:lnTo>
                    <a:pt x="7488161" y="1270000"/>
                  </a:lnTo>
                  <a:lnTo>
                    <a:pt x="7492263" y="1346200"/>
                  </a:lnTo>
                  <a:lnTo>
                    <a:pt x="7492555" y="1371600"/>
                  </a:lnTo>
                  <a:lnTo>
                    <a:pt x="7491235" y="1397000"/>
                  </a:lnTo>
                  <a:lnTo>
                    <a:pt x="7488237" y="1409700"/>
                  </a:lnTo>
                  <a:lnTo>
                    <a:pt x="7483399" y="1422400"/>
                  </a:lnTo>
                  <a:lnTo>
                    <a:pt x="7439571" y="1422400"/>
                  </a:lnTo>
                  <a:lnTo>
                    <a:pt x="7439571" y="1473200"/>
                  </a:lnTo>
                  <a:lnTo>
                    <a:pt x="7451179" y="1473200"/>
                  </a:lnTo>
                  <a:lnTo>
                    <a:pt x="7448270" y="1460500"/>
                  </a:lnTo>
                  <a:lnTo>
                    <a:pt x="7594714" y="1460500"/>
                  </a:lnTo>
                  <a:lnTo>
                    <a:pt x="7594714" y="1473200"/>
                  </a:lnTo>
                  <a:lnTo>
                    <a:pt x="7602080" y="1473200"/>
                  </a:lnTo>
                  <a:lnTo>
                    <a:pt x="7603045" y="1460500"/>
                  </a:lnTo>
                  <a:lnTo>
                    <a:pt x="7601750" y="1435100"/>
                  </a:lnTo>
                  <a:lnTo>
                    <a:pt x="7602309" y="1422400"/>
                  </a:lnTo>
                  <a:lnTo>
                    <a:pt x="7546035" y="1422400"/>
                  </a:lnTo>
                  <a:lnTo>
                    <a:pt x="7544981" y="1371600"/>
                  </a:lnTo>
                  <a:lnTo>
                    <a:pt x="7544346" y="1320800"/>
                  </a:lnTo>
                  <a:lnTo>
                    <a:pt x="7544143" y="1270000"/>
                  </a:lnTo>
                  <a:lnTo>
                    <a:pt x="7544346" y="1219200"/>
                  </a:lnTo>
                  <a:lnTo>
                    <a:pt x="7544981" y="1168400"/>
                  </a:lnTo>
                  <a:lnTo>
                    <a:pt x="7546035" y="1117600"/>
                  </a:lnTo>
                  <a:lnTo>
                    <a:pt x="7930832" y="1117600"/>
                  </a:lnTo>
                  <a:lnTo>
                    <a:pt x="7932420" y="1104900"/>
                  </a:lnTo>
                  <a:lnTo>
                    <a:pt x="7932547" y="1092200"/>
                  </a:lnTo>
                  <a:lnTo>
                    <a:pt x="7932191" y="1092200"/>
                  </a:lnTo>
                  <a:lnTo>
                    <a:pt x="7932356" y="1079500"/>
                  </a:lnTo>
                  <a:lnTo>
                    <a:pt x="7546035" y="1079500"/>
                  </a:lnTo>
                  <a:lnTo>
                    <a:pt x="7545502" y="1028700"/>
                  </a:lnTo>
                  <a:lnTo>
                    <a:pt x="7545044" y="977900"/>
                  </a:lnTo>
                  <a:lnTo>
                    <a:pt x="7544689" y="927100"/>
                  </a:lnTo>
                  <a:lnTo>
                    <a:pt x="7544486" y="889000"/>
                  </a:lnTo>
                  <a:lnTo>
                    <a:pt x="7544282" y="838200"/>
                  </a:lnTo>
                  <a:lnTo>
                    <a:pt x="7544168" y="711200"/>
                  </a:lnTo>
                  <a:lnTo>
                    <a:pt x="7544282" y="660400"/>
                  </a:lnTo>
                  <a:lnTo>
                    <a:pt x="7544486" y="609600"/>
                  </a:lnTo>
                  <a:lnTo>
                    <a:pt x="7544689" y="571500"/>
                  </a:lnTo>
                  <a:lnTo>
                    <a:pt x="7545044" y="520700"/>
                  </a:lnTo>
                  <a:lnTo>
                    <a:pt x="7545502" y="469900"/>
                  </a:lnTo>
                  <a:lnTo>
                    <a:pt x="7546035" y="419100"/>
                  </a:lnTo>
                  <a:lnTo>
                    <a:pt x="8111820" y="419100"/>
                  </a:lnTo>
                  <a:lnTo>
                    <a:pt x="8111693" y="457200"/>
                  </a:lnTo>
                  <a:lnTo>
                    <a:pt x="8111820" y="660400"/>
                  </a:lnTo>
                  <a:lnTo>
                    <a:pt x="8111934" y="711200"/>
                  </a:lnTo>
                  <a:lnTo>
                    <a:pt x="8112061" y="787400"/>
                  </a:lnTo>
                  <a:lnTo>
                    <a:pt x="8111972" y="889000"/>
                  </a:lnTo>
                  <a:lnTo>
                    <a:pt x="8111757" y="939800"/>
                  </a:lnTo>
                  <a:lnTo>
                    <a:pt x="8111515" y="977900"/>
                  </a:lnTo>
                  <a:lnTo>
                    <a:pt x="8111007" y="1028700"/>
                  </a:lnTo>
                  <a:lnTo>
                    <a:pt x="8110296" y="1079500"/>
                  </a:lnTo>
                  <a:lnTo>
                    <a:pt x="8069237" y="1079500"/>
                  </a:lnTo>
                  <a:lnTo>
                    <a:pt x="8069237" y="1117600"/>
                  </a:lnTo>
                  <a:lnTo>
                    <a:pt x="8861641" y="1117600"/>
                  </a:lnTo>
                  <a:lnTo>
                    <a:pt x="8863228" y="1104900"/>
                  </a:lnTo>
                  <a:lnTo>
                    <a:pt x="8863355" y="1092200"/>
                  </a:lnTo>
                  <a:lnTo>
                    <a:pt x="8863000" y="1092200"/>
                  </a:lnTo>
                  <a:lnTo>
                    <a:pt x="8863165" y="1079500"/>
                  </a:lnTo>
                  <a:lnTo>
                    <a:pt x="8142237" y="1079500"/>
                  </a:lnTo>
                  <a:lnTo>
                    <a:pt x="8141703" y="1028700"/>
                  </a:lnTo>
                  <a:lnTo>
                    <a:pt x="8141246" y="977900"/>
                  </a:lnTo>
                  <a:lnTo>
                    <a:pt x="8140890" y="927100"/>
                  </a:lnTo>
                  <a:lnTo>
                    <a:pt x="8140687" y="889000"/>
                  </a:lnTo>
                  <a:lnTo>
                    <a:pt x="8140484" y="838200"/>
                  </a:lnTo>
                  <a:lnTo>
                    <a:pt x="8140382" y="711200"/>
                  </a:lnTo>
                  <a:lnTo>
                    <a:pt x="8140484" y="660400"/>
                  </a:lnTo>
                  <a:lnTo>
                    <a:pt x="8140687" y="609600"/>
                  </a:lnTo>
                  <a:lnTo>
                    <a:pt x="8140890" y="571500"/>
                  </a:lnTo>
                  <a:lnTo>
                    <a:pt x="8141246" y="520700"/>
                  </a:lnTo>
                  <a:lnTo>
                    <a:pt x="8141703" y="469900"/>
                  </a:lnTo>
                  <a:lnTo>
                    <a:pt x="8142237" y="419100"/>
                  </a:lnTo>
                  <a:lnTo>
                    <a:pt x="9819830" y="419100"/>
                  </a:lnTo>
                  <a:lnTo>
                    <a:pt x="9819703" y="457200"/>
                  </a:lnTo>
                  <a:lnTo>
                    <a:pt x="9819830" y="660400"/>
                  </a:lnTo>
                  <a:lnTo>
                    <a:pt x="9819945" y="711200"/>
                  </a:lnTo>
                  <a:lnTo>
                    <a:pt x="9820059" y="787400"/>
                  </a:lnTo>
                  <a:lnTo>
                    <a:pt x="9819983" y="889000"/>
                  </a:lnTo>
                  <a:lnTo>
                    <a:pt x="9819767" y="939800"/>
                  </a:lnTo>
                  <a:lnTo>
                    <a:pt x="9819513" y="977900"/>
                  </a:lnTo>
                  <a:lnTo>
                    <a:pt x="9819018" y="1028700"/>
                  </a:lnTo>
                  <a:lnTo>
                    <a:pt x="9818306" y="1079500"/>
                  </a:lnTo>
                  <a:lnTo>
                    <a:pt x="9065450" y="1079500"/>
                  </a:lnTo>
                  <a:lnTo>
                    <a:pt x="9064523" y="1092200"/>
                  </a:lnTo>
                  <a:lnTo>
                    <a:pt x="9064066" y="1092200"/>
                  </a:lnTo>
                  <a:lnTo>
                    <a:pt x="9063926" y="1104900"/>
                  </a:lnTo>
                  <a:lnTo>
                    <a:pt x="9084780" y="1117600"/>
                  </a:lnTo>
                  <a:lnTo>
                    <a:pt x="9152141" y="1117600"/>
                  </a:lnTo>
                  <a:lnTo>
                    <a:pt x="9152141" y="1193800"/>
                  </a:lnTo>
                  <a:lnTo>
                    <a:pt x="9182557" y="1193800"/>
                  </a:lnTo>
                  <a:lnTo>
                    <a:pt x="9182557" y="1117600"/>
                  </a:lnTo>
                  <a:lnTo>
                    <a:pt x="9818306" y="1117600"/>
                  </a:lnTo>
                  <a:lnTo>
                    <a:pt x="9819361" y="1168400"/>
                  </a:lnTo>
                  <a:lnTo>
                    <a:pt x="9819996" y="1219200"/>
                  </a:lnTo>
                  <a:lnTo>
                    <a:pt x="9820211" y="1270000"/>
                  </a:lnTo>
                  <a:lnTo>
                    <a:pt x="9819996" y="1320800"/>
                  </a:lnTo>
                  <a:lnTo>
                    <a:pt x="9819361" y="1371600"/>
                  </a:lnTo>
                  <a:lnTo>
                    <a:pt x="9818306" y="1422400"/>
                  </a:lnTo>
                  <a:lnTo>
                    <a:pt x="9182557" y="1422400"/>
                  </a:lnTo>
                  <a:lnTo>
                    <a:pt x="9182557" y="1371600"/>
                  </a:lnTo>
                  <a:lnTo>
                    <a:pt x="9152141" y="1371600"/>
                  </a:lnTo>
                  <a:lnTo>
                    <a:pt x="9152141" y="1422400"/>
                  </a:lnTo>
                  <a:lnTo>
                    <a:pt x="9065450" y="1422400"/>
                  </a:lnTo>
                  <a:lnTo>
                    <a:pt x="9064041" y="1435100"/>
                  </a:lnTo>
                  <a:lnTo>
                    <a:pt x="9063799" y="1447800"/>
                  </a:lnTo>
                  <a:lnTo>
                    <a:pt x="9064015" y="1460500"/>
                  </a:lnTo>
                  <a:lnTo>
                    <a:pt x="9063926" y="1473200"/>
                  </a:lnTo>
                  <a:lnTo>
                    <a:pt x="9819830" y="1473200"/>
                  </a:lnTo>
                  <a:lnTo>
                    <a:pt x="9819830" y="2438400"/>
                  </a:lnTo>
                  <a:lnTo>
                    <a:pt x="9820351" y="2451100"/>
                  </a:lnTo>
                  <a:lnTo>
                    <a:pt x="9821215" y="2463800"/>
                  </a:lnTo>
                  <a:lnTo>
                    <a:pt x="9821380" y="2489200"/>
                  </a:lnTo>
                  <a:lnTo>
                    <a:pt x="9819830" y="2501900"/>
                  </a:lnTo>
                  <a:lnTo>
                    <a:pt x="9056586" y="2501900"/>
                  </a:lnTo>
                  <a:lnTo>
                    <a:pt x="9007005" y="2489200"/>
                  </a:lnTo>
                  <a:lnTo>
                    <a:pt x="8761260" y="2489200"/>
                  </a:lnTo>
                  <a:lnTo>
                    <a:pt x="8760574" y="2387600"/>
                  </a:lnTo>
                  <a:lnTo>
                    <a:pt x="8760295" y="2336800"/>
                  </a:lnTo>
                  <a:lnTo>
                    <a:pt x="8760054" y="2286000"/>
                  </a:lnTo>
                  <a:lnTo>
                    <a:pt x="8759838" y="2235200"/>
                  </a:lnTo>
                  <a:lnTo>
                    <a:pt x="8759673" y="2184400"/>
                  </a:lnTo>
                  <a:lnTo>
                    <a:pt x="8759533" y="2133600"/>
                  </a:lnTo>
                  <a:lnTo>
                    <a:pt x="8759444" y="1879600"/>
                  </a:lnTo>
                  <a:lnTo>
                    <a:pt x="8759533" y="1828800"/>
                  </a:lnTo>
                  <a:lnTo>
                    <a:pt x="8759673" y="1778000"/>
                  </a:lnTo>
                  <a:lnTo>
                    <a:pt x="8759838" y="1727200"/>
                  </a:lnTo>
                  <a:lnTo>
                    <a:pt x="8760054" y="1676400"/>
                  </a:lnTo>
                  <a:lnTo>
                    <a:pt x="8760295" y="1625600"/>
                  </a:lnTo>
                  <a:lnTo>
                    <a:pt x="8760574" y="1574800"/>
                  </a:lnTo>
                  <a:lnTo>
                    <a:pt x="8760904" y="1524000"/>
                  </a:lnTo>
                  <a:lnTo>
                    <a:pt x="8761260" y="1485900"/>
                  </a:lnTo>
                  <a:lnTo>
                    <a:pt x="8785530" y="1473200"/>
                  </a:lnTo>
                  <a:lnTo>
                    <a:pt x="8863165" y="1473200"/>
                  </a:lnTo>
                  <a:lnTo>
                    <a:pt x="8863165" y="1422400"/>
                  </a:lnTo>
                  <a:lnTo>
                    <a:pt x="8373427" y="1422400"/>
                  </a:lnTo>
                  <a:lnTo>
                    <a:pt x="8374723" y="1435100"/>
                  </a:lnTo>
                  <a:lnTo>
                    <a:pt x="8372907" y="1447800"/>
                  </a:lnTo>
                  <a:lnTo>
                    <a:pt x="8371357" y="1460500"/>
                  </a:lnTo>
                  <a:lnTo>
                    <a:pt x="8373427" y="1473200"/>
                  </a:lnTo>
                  <a:lnTo>
                    <a:pt x="8683168" y="1473200"/>
                  </a:lnTo>
                  <a:lnTo>
                    <a:pt x="8730844" y="1485900"/>
                  </a:lnTo>
                  <a:lnTo>
                    <a:pt x="8730844" y="2489200"/>
                  </a:lnTo>
                  <a:lnTo>
                    <a:pt x="8530730" y="2489200"/>
                  </a:lnTo>
                  <a:lnTo>
                    <a:pt x="8480349" y="2501900"/>
                  </a:lnTo>
                  <a:lnTo>
                    <a:pt x="8126577" y="2501900"/>
                  </a:lnTo>
                  <a:lnTo>
                    <a:pt x="8076184" y="2489200"/>
                  </a:lnTo>
                  <a:lnTo>
                    <a:pt x="7876083" y="2489200"/>
                  </a:lnTo>
                  <a:lnTo>
                    <a:pt x="7876083" y="1485900"/>
                  </a:lnTo>
                  <a:lnTo>
                    <a:pt x="7929308" y="1473200"/>
                  </a:lnTo>
                  <a:lnTo>
                    <a:pt x="8201558" y="1473200"/>
                  </a:lnTo>
                  <a:lnTo>
                    <a:pt x="8201558" y="1422400"/>
                  </a:lnTo>
                  <a:lnTo>
                    <a:pt x="7787868" y="1422400"/>
                  </a:lnTo>
                  <a:lnTo>
                    <a:pt x="7787868" y="1473200"/>
                  </a:lnTo>
                  <a:lnTo>
                    <a:pt x="7832420" y="1473200"/>
                  </a:lnTo>
                  <a:lnTo>
                    <a:pt x="7845653" y="1485900"/>
                  </a:lnTo>
                  <a:lnTo>
                    <a:pt x="7845653" y="2489200"/>
                  </a:lnTo>
                  <a:lnTo>
                    <a:pt x="7589240" y="2489200"/>
                  </a:lnTo>
                  <a:lnTo>
                    <a:pt x="7537653" y="2501900"/>
                  </a:lnTo>
                  <a:lnTo>
                    <a:pt x="7124001" y="2501900"/>
                  </a:lnTo>
                  <a:lnTo>
                    <a:pt x="7072414" y="2489200"/>
                  </a:lnTo>
                  <a:lnTo>
                    <a:pt x="6815988" y="2489200"/>
                  </a:lnTo>
                  <a:lnTo>
                    <a:pt x="6815988" y="1485900"/>
                  </a:lnTo>
                  <a:lnTo>
                    <a:pt x="6823532" y="1473200"/>
                  </a:lnTo>
                  <a:lnTo>
                    <a:pt x="6850977" y="1473200"/>
                  </a:lnTo>
                  <a:lnTo>
                    <a:pt x="6850977" y="1422400"/>
                  </a:lnTo>
                  <a:lnTo>
                    <a:pt x="6265405" y="1422400"/>
                  </a:lnTo>
                  <a:lnTo>
                    <a:pt x="6265405" y="1473200"/>
                  </a:lnTo>
                  <a:lnTo>
                    <a:pt x="6759715" y="1473200"/>
                  </a:lnTo>
                  <a:lnTo>
                    <a:pt x="6759715" y="2501900"/>
                  </a:lnTo>
                  <a:lnTo>
                    <a:pt x="5065407" y="2501900"/>
                  </a:lnTo>
                  <a:lnTo>
                    <a:pt x="5065407" y="1473200"/>
                  </a:lnTo>
                  <a:lnTo>
                    <a:pt x="5181955" y="1473200"/>
                  </a:lnTo>
                  <a:lnTo>
                    <a:pt x="5181447" y="1447800"/>
                  </a:lnTo>
                  <a:lnTo>
                    <a:pt x="5180330" y="1435100"/>
                  </a:lnTo>
                  <a:lnTo>
                    <a:pt x="5180990" y="1422400"/>
                  </a:lnTo>
                  <a:lnTo>
                    <a:pt x="4974145" y="1422400"/>
                  </a:lnTo>
                  <a:lnTo>
                    <a:pt x="4974145" y="1473200"/>
                  </a:lnTo>
                  <a:lnTo>
                    <a:pt x="5020983" y="1473200"/>
                  </a:lnTo>
                  <a:lnTo>
                    <a:pt x="5034991" y="1485900"/>
                  </a:lnTo>
                  <a:lnTo>
                    <a:pt x="5035347" y="1524000"/>
                  </a:lnTo>
                  <a:lnTo>
                    <a:pt x="5035664" y="1574800"/>
                  </a:lnTo>
                  <a:lnTo>
                    <a:pt x="5035956" y="1625600"/>
                  </a:lnTo>
                  <a:lnTo>
                    <a:pt x="5036197" y="1676400"/>
                  </a:lnTo>
                  <a:lnTo>
                    <a:pt x="5036413" y="1727200"/>
                  </a:lnTo>
                  <a:lnTo>
                    <a:pt x="5036578" y="1778000"/>
                  </a:lnTo>
                  <a:lnTo>
                    <a:pt x="5036705" y="1828800"/>
                  </a:lnTo>
                  <a:lnTo>
                    <a:pt x="5036807" y="1879600"/>
                  </a:lnTo>
                  <a:lnTo>
                    <a:pt x="5036705" y="2133600"/>
                  </a:lnTo>
                  <a:lnTo>
                    <a:pt x="5036578" y="2184400"/>
                  </a:lnTo>
                  <a:lnTo>
                    <a:pt x="5036413" y="2235200"/>
                  </a:lnTo>
                  <a:lnTo>
                    <a:pt x="5036197" y="2286000"/>
                  </a:lnTo>
                  <a:lnTo>
                    <a:pt x="5035956" y="2336800"/>
                  </a:lnTo>
                  <a:lnTo>
                    <a:pt x="5035664" y="2387600"/>
                  </a:lnTo>
                  <a:lnTo>
                    <a:pt x="5035423" y="2425700"/>
                  </a:lnTo>
                  <a:lnTo>
                    <a:pt x="5034991" y="2489200"/>
                  </a:lnTo>
                  <a:lnTo>
                    <a:pt x="4986032" y="2489200"/>
                  </a:lnTo>
                  <a:lnTo>
                    <a:pt x="4935893" y="2501900"/>
                  </a:lnTo>
                  <a:lnTo>
                    <a:pt x="4834445" y="2501900"/>
                  </a:lnTo>
                  <a:lnTo>
                    <a:pt x="4784318" y="2489200"/>
                  </a:lnTo>
                  <a:lnTo>
                    <a:pt x="4735360" y="2489200"/>
                  </a:lnTo>
                  <a:lnTo>
                    <a:pt x="4734699" y="2438400"/>
                  </a:lnTo>
                  <a:lnTo>
                    <a:pt x="4734217" y="2387600"/>
                  </a:lnTo>
                  <a:lnTo>
                    <a:pt x="4733887" y="2336800"/>
                  </a:lnTo>
                  <a:lnTo>
                    <a:pt x="4733683" y="2286000"/>
                  </a:lnTo>
                  <a:lnTo>
                    <a:pt x="4733645" y="2133600"/>
                  </a:lnTo>
                  <a:lnTo>
                    <a:pt x="4733963" y="1981200"/>
                  </a:lnTo>
                  <a:lnTo>
                    <a:pt x="4734001" y="1828800"/>
                  </a:lnTo>
                  <a:lnTo>
                    <a:pt x="4733836" y="1778000"/>
                  </a:lnTo>
                  <a:lnTo>
                    <a:pt x="4704931" y="1778000"/>
                  </a:lnTo>
                  <a:lnTo>
                    <a:pt x="4704931" y="2489200"/>
                  </a:lnTo>
                  <a:lnTo>
                    <a:pt x="4404817" y="2489200"/>
                  </a:lnTo>
                  <a:lnTo>
                    <a:pt x="4304373" y="2501900"/>
                  </a:lnTo>
                  <a:lnTo>
                    <a:pt x="3700246" y="2501900"/>
                  </a:lnTo>
                  <a:lnTo>
                    <a:pt x="3599726" y="2489200"/>
                  </a:lnTo>
                  <a:lnTo>
                    <a:pt x="3249409" y="2489200"/>
                  </a:lnTo>
                  <a:lnTo>
                    <a:pt x="3249409" y="1485900"/>
                  </a:lnTo>
                  <a:lnTo>
                    <a:pt x="3280511" y="1473200"/>
                  </a:lnTo>
                  <a:lnTo>
                    <a:pt x="3378695" y="1473200"/>
                  </a:lnTo>
                  <a:lnTo>
                    <a:pt x="3378695" y="1422400"/>
                  </a:lnTo>
                  <a:lnTo>
                    <a:pt x="3171850" y="1422400"/>
                  </a:lnTo>
                  <a:lnTo>
                    <a:pt x="3170250" y="1435100"/>
                  </a:lnTo>
                  <a:lnTo>
                    <a:pt x="3170123" y="1447800"/>
                  </a:lnTo>
                  <a:lnTo>
                    <a:pt x="3170478" y="1460500"/>
                  </a:lnTo>
                  <a:lnTo>
                    <a:pt x="3170313" y="1473200"/>
                  </a:lnTo>
                  <a:lnTo>
                    <a:pt x="3187522" y="1473200"/>
                  </a:lnTo>
                  <a:lnTo>
                    <a:pt x="3191611" y="1485900"/>
                  </a:lnTo>
                  <a:lnTo>
                    <a:pt x="3191980" y="1524000"/>
                  </a:lnTo>
                  <a:lnTo>
                    <a:pt x="3192297" y="1574800"/>
                  </a:lnTo>
                  <a:lnTo>
                    <a:pt x="3192589" y="1625600"/>
                  </a:lnTo>
                  <a:lnTo>
                    <a:pt x="3192830" y="1676400"/>
                  </a:lnTo>
                  <a:lnTo>
                    <a:pt x="3193046" y="1727200"/>
                  </a:lnTo>
                  <a:lnTo>
                    <a:pt x="3193211" y="1778000"/>
                  </a:lnTo>
                  <a:lnTo>
                    <a:pt x="3193351" y="1828800"/>
                  </a:lnTo>
                  <a:lnTo>
                    <a:pt x="3193440" y="1879600"/>
                  </a:lnTo>
                  <a:lnTo>
                    <a:pt x="3193351" y="2133600"/>
                  </a:lnTo>
                  <a:lnTo>
                    <a:pt x="3193211" y="2184400"/>
                  </a:lnTo>
                  <a:lnTo>
                    <a:pt x="3193046" y="2235200"/>
                  </a:lnTo>
                  <a:lnTo>
                    <a:pt x="3192830" y="2286000"/>
                  </a:lnTo>
                  <a:lnTo>
                    <a:pt x="3192589" y="2336800"/>
                  </a:lnTo>
                  <a:lnTo>
                    <a:pt x="3192297" y="2387600"/>
                  </a:lnTo>
                  <a:lnTo>
                    <a:pt x="3192056" y="2425700"/>
                  </a:lnTo>
                  <a:lnTo>
                    <a:pt x="3191611" y="2489200"/>
                  </a:lnTo>
                  <a:lnTo>
                    <a:pt x="2687777" y="2489200"/>
                  </a:lnTo>
                  <a:lnTo>
                    <a:pt x="2485999" y="2501900"/>
                  </a:lnTo>
                  <a:lnTo>
                    <a:pt x="1880120" y="2501900"/>
                  </a:lnTo>
                  <a:lnTo>
                    <a:pt x="667397" y="2489200"/>
                  </a:lnTo>
                  <a:lnTo>
                    <a:pt x="111988" y="2489200"/>
                  </a:lnTo>
                  <a:lnTo>
                    <a:pt x="61531" y="2501900"/>
                  </a:lnTo>
                  <a:lnTo>
                    <a:pt x="61531" y="1473200"/>
                  </a:lnTo>
                  <a:lnTo>
                    <a:pt x="1279804" y="1473200"/>
                  </a:lnTo>
                  <a:lnTo>
                    <a:pt x="1279804" y="1422400"/>
                  </a:lnTo>
                  <a:lnTo>
                    <a:pt x="1200708" y="1422400"/>
                  </a:lnTo>
                  <a:lnTo>
                    <a:pt x="1200708" y="1371600"/>
                  </a:lnTo>
                  <a:lnTo>
                    <a:pt x="1170292" y="1371600"/>
                  </a:lnTo>
                  <a:lnTo>
                    <a:pt x="1170292" y="1422400"/>
                  </a:lnTo>
                  <a:lnTo>
                    <a:pt x="63055" y="1422400"/>
                  </a:lnTo>
                  <a:lnTo>
                    <a:pt x="62649" y="1371600"/>
                  </a:lnTo>
                  <a:lnTo>
                    <a:pt x="61785" y="1231900"/>
                  </a:lnTo>
                  <a:lnTo>
                    <a:pt x="61531" y="1155700"/>
                  </a:lnTo>
                  <a:lnTo>
                    <a:pt x="61417" y="1104900"/>
                  </a:lnTo>
                  <a:lnTo>
                    <a:pt x="61302" y="825500"/>
                  </a:lnTo>
                  <a:lnTo>
                    <a:pt x="61417" y="673100"/>
                  </a:lnTo>
                  <a:lnTo>
                    <a:pt x="61531" y="482600"/>
                  </a:lnTo>
                  <a:lnTo>
                    <a:pt x="61188" y="469900"/>
                  </a:lnTo>
                  <a:lnTo>
                    <a:pt x="60617" y="444500"/>
                  </a:lnTo>
                  <a:lnTo>
                    <a:pt x="60502" y="419100"/>
                  </a:lnTo>
                  <a:lnTo>
                    <a:pt x="1167257" y="419100"/>
                  </a:lnTo>
                  <a:lnTo>
                    <a:pt x="1167257" y="1168400"/>
                  </a:lnTo>
                  <a:lnTo>
                    <a:pt x="1197673" y="1168400"/>
                  </a:lnTo>
                  <a:lnTo>
                    <a:pt x="1197673" y="1117600"/>
                  </a:lnTo>
                  <a:lnTo>
                    <a:pt x="1279804" y="1117600"/>
                  </a:lnTo>
                  <a:lnTo>
                    <a:pt x="1279804" y="1079500"/>
                  </a:lnTo>
                  <a:lnTo>
                    <a:pt x="1197673" y="1079500"/>
                  </a:lnTo>
                  <a:lnTo>
                    <a:pt x="1197673" y="419100"/>
                  </a:lnTo>
                  <a:lnTo>
                    <a:pt x="1512506" y="419100"/>
                  </a:lnTo>
                  <a:lnTo>
                    <a:pt x="1512506" y="1079500"/>
                  </a:lnTo>
                  <a:lnTo>
                    <a:pt x="1456232" y="1079500"/>
                  </a:lnTo>
                  <a:lnTo>
                    <a:pt x="1456232" y="1117600"/>
                  </a:lnTo>
                  <a:lnTo>
                    <a:pt x="1688934" y="1117600"/>
                  </a:lnTo>
                  <a:lnTo>
                    <a:pt x="1689989" y="1155700"/>
                  </a:lnTo>
                  <a:lnTo>
                    <a:pt x="1690624" y="1219200"/>
                  </a:lnTo>
                  <a:lnTo>
                    <a:pt x="1690839" y="1270000"/>
                  </a:lnTo>
                  <a:lnTo>
                    <a:pt x="1690624" y="1320800"/>
                  </a:lnTo>
                  <a:lnTo>
                    <a:pt x="1689989" y="1371600"/>
                  </a:lnTo>
                  <a:lnTo>
                    <a:pt x="1688934" y="1422400"/>
                  </a:lnTo>
                  <a:lnTo>
                    <a:pt x="1456232" y="1422400"/>
                  </a:lnTo>
                  <a:lnTo>
                    <a:pt x="1456232" y="1473200"/>
                  </a:lnTo>
                  <a:lnTo>
                    <a:pt x="2157374" y="1473200"/>
                  </a:lnTo>
                  <a:lnTo>
                    <a:pt x="2157374" y="1422400"/>
                  </a:lnTo>
                  <a:lnTo>
                    <a:pt x="1719351" y="1422400"/>
                  </a:lnTo>
                  <a:lnTo>
                    <a:pt x="1719351" y="1117600"/>
                  </a:lnTo>
                  <a:lnTo>
                    <a:pt x="1814106" y="1117600"/>
                  </a:lnTo>
                  <a:lnTo>
                    <a:pt x="1844065" y="1104900"/>
                  </a:lnTo>
                  <a:lnTo>
                    <a:pt x="1844065" y="1079500"/>
                  </a:lnTo>
                  <a:lnTo>
                    <a:pt x="1542923" y="1079500"/>
                  </a:lnTo>
                  <a:lnTo>
                    <a:pt x="1542389" y="1028700"/>
                  </a:lnTo>
                  <a:lnTo>
                    <a:pt x="1541932" y="977900"/>
                  </a:lnTo>
                  <a:lnTo>
                    <a:pt x="1541576" y="927100"/>
                  </a:lnTo>
                  <a:lnTo>
                    <a:pt x="1541373" y="889000"/>
                  </a:lnTo>
                  <a:lnTo>
                    <a:pt x="1541170" y="838200"/>
                  </a:lnTo>
                  <a:lnTo>
                    <a:pt x="1541056" y="711200"/>
                  </a:lnTo>
                  <a:lnTo>
                    <a:pt x="1541170" y="660400"/>
                  </a:lnTo>
                  <a:lnTo>
                    <a:pt x="1541373" y="609600"/>
                  </a:lnTo>
                  <a:lnTo>
                    <a:pt x="1541576" y="571500"/>
                  </a:lnTo>
                  <a:lnTo>
                    <a:pt x="1541932" y="520700"/>
                  </a:lnTo>
                  <a:lnTo>
                    <a:pt x="1542389" y="469900"/>
                  </a:lnTo>
                  <a:lnTo>
                    <a:pt x="1542923" y="419100"/>
                  </a:lnTo>
                  <a:lnTo>
                    <a:pt x="2209101" y="419100"/>
                  </a:lnTo>
                  <a:lnTo>
                    <a:pt x="2209101" y="469900"/>
                  </a:lnTo>
                  <a:lnTo>
                    <a:pt x="2224913" y="469900"/>
                  </a:lnTo>
                  <a:lnTo>
                    <a:pt x="2232253" y="482600"/>
                  </a:lnTo>
                  <a:lnTo>
                    <a:pt x="2237994" y="469900"/>
                  </a:lnTo>
                  <a:lnTo>
                    <a:pt x="2239632" y="469900"/>
                  </a:lnTo>
                  <a:lnTo>
                    <a:pt x="2238210" y="444500"/>
                  </a:lnTo>
                  <a:lnTo>
                    <a:pt x="2237067" y="431800"/>
                  </a:lnTo>
                  <a:lnTo>
                    <a:pt x="2239505" y="419100"/>
                  </a:lnTo>
                  <a:lnTo>
                    <a:pt x="2493505" y="419100"/>
                  </a:lnTo>
                  <a:lnTo>
                    <a:pt x="2493505" y="609600"/>
                  </a:lnTo>
                  <a:lnTo>
                    <a:pt x="2237917" y="609600"/>
                  </a:lnTo>
                  <a:lnTo>
                    <a:pt x="2237803" y="596900"/>
                  </a:lnTo>
                  <a:lnTo>
                    <a:pt x="2238159" y="584200"/>
                  </a:lnTo>
                  <a:lnTo>
                    <a:pt x="2237994" y="571500"/>
                  </a:lnTo>
                  <a:lnTo>
                    <a:pt x="2209101" y="571500"/>
                  </a:lnTo>
                  <a:lnTo>
                    <a:pt x="2209101" y="698500"/>
                  </a:lnTo>
                  <a:lnTo>
                    <a:pt x="2237994" y="698500"/>
                  </a:lnTo>
                  <a:lnTo>
                    <a:pt x="2238159" y="685800"/>
                  </a:lnTo>
                  <a:lnTo>
                    <a:pt x="2237803" y="673100"/>
                  </a:lnTo>
                  <a:lnTo>
                    <a:pt x="2237917" y="660400"/>
                  </a:lnTo>
                  <a:lnTo>
                    <a:pt x="2239505" y="647700"/>
                  </a:lnTo>
                  <a:lnTo>
                    <a:pt x="2493505" y="647700"/>
                  </a:lnTo>
                  <a:lnTo>
                    <a:pt x="2493505" y="838200"/>
                  </a:lnTo>
                  <a:lnTo>
                    <a:pt x="2239505" y="838200"/>
                  </a:lnTo>
                  <a:lnTo>
                    <a:pt x="2237917" y="825500"/>
                  </a:lnTo>
                  <a:lnTo>
                    <a:pt x="2237803" y="812800"/>
                  </a:lnTo>
                  <a:lnTo>
                    <a:pt x="2238159" y="800100"/>
                  </a:lnTo>
                  <a:lnTo>
                    <a:pt x="2237994" y="787400"/>
                  </a:lnTo>
                  <a:lnTo>
                    <a:pt x="2209101" y="787400"/>
                  </a:lnTo>
                  <a:lnTo>
                    <a:pt x="2209101" y="914400"/>
                  </a:lnTo>
                  <a:lnTo>
                    <a:pt x="2236470" y="914400"/>
                  </a:lnTo>
                  <a:lnTo>
                    <a:pt x="2239670" y="901700"/>
                  </a:lnTo>
                  <a:lnTo>
                    <a:pt x="2238438" y="889000"/>
                  </a:lnTo>
                  <a:lnTo>
                    <a:pt x="2236990" y="876300"/>
                  </a:lnTo>
                  <a:lnTo>
                    <a:pt x="2239505" y="863600"/>
                  </a:lnTo>
                  <a:lnTo>
                    <a:pt x="2493505" y="863600"/>
                  </a:lnTo>
                  <a:lnTo>
                    <a:pt x="2493505" y="1079500"/>
                  </a:lnTo>
                  <a:lnTo>
                    <a:pt x="2239505" y="1079500"/>
                  </a:lnTo>
                  <a:lnTo>
                    <a:pt x="2237917" y="1066800"/>
                  </a:lnTo>
                  <a:lnTo>
                    <a:pt x="2237803" y="1054100"/>
                  </a:lnTo>
                  <a:lnTo>
                    <a:pt x="2238159" y="1041400"/>
                  </a:lnTo>
                  <a:lnTo>
                    <a:pt x="2237994" y="1028700"/>
                  </a:lnTo>
                  <a:lnTo>
                    <a:pt x="2209101" y="1028700"/>
                  </a:lnTo>
                  <a:lnTo>
                    <a:pt x="2208923" y="1041400"/>
                  </a:lnTo>
                  <a:lnTo>
                    <a:pt x="2209279" y="1054100"/>
                  </a:lnTo>
                  <a:lnTo>
                    <a:pt x="2209165" y="1066800"/>
                  </a:lnTo>
                  <a:lnTo>
                    <a:pt x="2207564" y="1079500"/>
                  </a:lnTo>
                  <a:lnTo>
                    <a:pt x="2014410" y="1079500"/>
                  </a:lnTo>
                  <a:lnTo>
                    <a:pt x="2012823" y="1092200"/>
                  </a:lnTo>
                  <a:lnTo>
                    <a:pt x="2013051" y="1104900"/>
                  </a:lnTo>
                  <a:lnTo>
                    <a:pt x="2012899" y="1117600"/>
                  </a:lnTo>
                  <a:lnTo>
                    <a:pt x="2493505" y="1117600"/>
                  </a:lnTo>
                  <a:lnTo>
                    <a:pt x="2493505" y="1422400"/>
                  </a:lnTo>
                  <a:lnTo>
                    <a:pt x="2338374" y="1422400"/>
                  </a:lnTo>
                  <a:lnTo>
                    <a:pt x="2336774" y="1435100"/>
                  </a:lnTo>
                  <a:lnTo>
                    <a:pt x="2336660" y="1447800"/>
                  </a:lnTo>
                  <a:lnTo>
                    <a:pt x="2337016" y="1460500"/>
                  </a:lnTo>
                  <a:lnTo>
                    <a:pt x="2336850" y="1473200"/>
                  </a:lnTo>
                  <a:lnTo>
                    <a:pt x="2680576" y="1473200"/>
                  </a:lnTo>
                  <a:lnTo>
                    <a:pt x="2680576" y="1422400"/>
                  </a:lnTo>
                  <a:lnTo>
                    <a:pt x="2549563" y="1422400"/>
                  </a:lnTo>
                  <a:lnTo>
                    <a:pt x="2549055" y="1409700"/>
                  </a:lnTo>
                  <a:lnTo>
                    <a:pt x="2549702" y="1409700"/>
                  </a:lnTo>
                  <a:lnTo>
                    <a:pt x="2549702" y="1384300"/>
                  </a:lnTo>
                  <a:lnTo>
                    <a:pt x="2542489" y="1384300"/>
                  </a:lnTo>
                  <a:lnTo>
                    <a:pt x="2546083" y="1371600"/>
                  </a:lnTo>
                  <a:lnTo>
                    <a:pt x="2549702" y="1358900"/>
                  </a:lnTo>
                  <a:lnTo>
                    <a:pt x="2549702" y="1231900"/>
                  </a:lnTo>
                  <a:lnTo>
                    <a:pt x="2549614" y="1155700"/>
                  </a:lnTo>
                  <a:lnTo>
                    <a:pt x="2550134" y="1117600"/>
                  </a:lnTo>
                  <a:lnTo>
                    <a:pt x="2551303" y="1079500"/>
                  </a:lnTo>
                  <a:lnTo>
                    <a:pt x="2549880" y="1066800"/>
                  </a:lnTo>
                  <a:lnTo>
                    <a:pt x="2549410" y="1054100"/>
                  </a:lnTo>
                  <a:lnTo>
                    <a:pt x="2549880" y="1054100"/>
                  </a:lnTo>
                  <a:lnTo>
                    <a:pt x="2551303" y="1041400"/>
                  </a:lnTo>
                  <a:lnTo>
                    <a:pt x="2549880" y="1028700"/>
                  </a:lnTo>
                  <a:lnTo>
                    <a:pt x="2549410" y="1016000"/>
                  </a:lnTo>
                  <a:lnTo>
                    <a:pt x="2549880" y="1016000"/>
                  </a:lnTo>
                  <a:lnTo>
                    <a:pt x="2551303" y="1003300"/>
                  </a:lnTo>
                  <a:lnTo>
                    <a:pt x="2549880" y="990600"/>
                  </a:lnTo>
                  <a:lnTo>
                    <a:pt x="2549410" y="990600"/>
                  </a:lnTo>
                  <a:lnTo>
                    <a:pt x="2549880" y="977900"/>
                  </a:lnTo>
                  <a:lnTo>
                    <a:pt x="2551303" y="965200"/>
                  </a:lnTo>
                  <a:lnTo>
                    <a:pt x="2549880" y="952500"/>
                  </a:lnTo>
                  <a:lnTo>
                    <a:pt x="2549410" y="952500"/>
                  </a:lnTo>
                  <a:lnTo>
                    <a:pt x="2549880" y="939800"/>
                  </a:lnTo>
                  <a:lnTo>
                    <a:pt x="2551303" y="927100"/>
                  </a:lnTo>
                  <a:lnTo>
                    <a:pt x="2549880" y="914400"/>
                  </a:lnTo>
                  <a:lnTo>
                    <a:pt x="2549410" y="914400"/>
                  </a:lnTo>
                  <a:lnTo>
                    <a:pt x="2549880" y="901700"/>
                  </a:lnTo>
                  <a:lnTo>
                    <a:pt x="2551303" y="889000"/>
                  </a:lnTo>
                  <a:lnTo>
                    <a:pt x="2549880" y="876300"/>
                  </a:lnTo>
                  <a:lnTo>
                    <a:pt x="2549410" y="876300"/>
                  </a:lnTo>
                  <a:lnTo>
                    <a:pt x="2549880" y="863600"/>
                  </a:lnTo>
                  <a:lnTo>
                    <a:pt x="2551303" y="863600"/>
                  </a:lnTo>
                  <a:lnTo>
                    <a:pt x="2551303" y="850900"/>
                  </a:lnTo>
                  <a:lnTo>
                    <a:pt x="2549880" y="850900"/>
                  </a:lnTo>
                  <a:lnTo>
                    <a:pt x="2549410" y="838200"/>
                  </a:lnTo>
                  <a:lnTo>
                    <a:pt x="2549880" y="825500"/>
                  </a:lnTo>
                  <a:lnTo>
                    <a:pt x="2551303" y="825500"/>
                  </a:lnTo>
                  <a:lnTo>
                    <a:pt x="2551303" y="812800"/>
                  </a:lnTo>
                  <a:lnTo>
                    <a:pt x="2549880" y="812800"/>
                  </a:lnTo>
                  <a:lnTo>
                    <a:pt x="2549410" y="800100"/>
                  </a:lnTo>
                  <a:lnTo>
                    <a:pt x="2549880" y="787400"/>
                  </a:lnTo>
                  <a:lnTo>
                    <a:pt x="2551303" y="787400"/>
                  </a:lnTo>
                  <a:lnTo>
                    <a:pt x="2551303" y="774700"/>
                  </a:lnTo>
                  <a:lnTo>
                    <a:pt x="2549880" y="774700"/>
                  </a:lnTo>
                  <a:lnTo>
                    <a:pt x="2549410" y="762000"/>
                  </a:lnTo>
                  <a:lnTo>
                    <a:pt x="2549880" y="749300"/>
                  </a:lnTo>
                  <a:lnTo>
                    <a:pt x="2551303" y="749300"/>
                  </a:lnTo>
                  <a:lnTo>
                    <a:pt x="2551303" y="736600"/>
                  </a:lnTo>
                  <a:lnTo>
                    <a:pt x="2549880" y="736600"/>
                  </a:lnTo>
                  <a:lnTo>
                    <a:pt x="2549410" y="723900"/>
                  </a:lnTo>
                  <a:lnTo>
                    <a:pt x="2549880" y="711200"/>
                  </a:lnTo>
                  <a:lnTo>
                    <a:pt x="2551303" y="711200"/>
                  </a:lnTo>
                  <a:lnTo>
                    <a:pt x="2551303" y="698500"/>
                  </a:lnTo>
                  <a:lnTo>
                    <a:pt x="2549880" y="698500"/>
                  </a:lnTo>
                  <a:lnTo>
                    <a:pt x="2549410" y="685800"/>
                  </a:lnTo>
                  <a:lnTo>
                    <a:pt x="2549880" y="673100"/>
                  </a:lnTo>
                  <a:lnTo>
                    <a:pt x="2551303" y="673100"/>
                  </a:lnTo>
                  <a:lnTo>
                    <a:pt x="2549880" y="660400"/>
                  </a:lnTo>
                  <a:lnTo>
                    <a:pt x="2549410" y="647700"/>
                  </a:lnTo>
                  <a:lnTo>
                    <a:pt x="2549880" y="647700"/>
                  </a:lnTo>
                  <a:lnTo>
                    <a:pt x="2551303" y="635000"/>
                  </a:lnTo>
                  <a:lnTo>
                    <a:pt x="2549880" y="622300"/>
                  </a:lnTo>
                  <a:lnTo>
                    <a:pt x="2549410" y="609600"/>
                  </a:lnTo>
                  <a:lnTo>
                    <a:pt x="2549880" y="609600"/>
                  </a:lnTo>
                  <a:lnTo>
                    <a:pt x="2551303" y="596900"/>
                  </a:lnTo>
                  <a:lnTo>
                    <a:pt x="2549880" y="546100"/>
                  </a:lnTo>
                  <a:lnTo>
                    <a:pt x="2549410" y="508000"/>
                  </a:lnTo>
                  <a:lnTo>
                    <a:pt x="2549880" y="457200"/>
                  </a:lnTo>
                  <a:lnTo>
                    <a:pt x="2551303" y="419100"/>
                  </a:lnTo>
                  <a:lnTo>
                    <a:pt x="2907195" y="419100"/>
                  </a:lnTo>
                  <a:lnTo>
                    <a:pt x="2907195" y="698500"/>
                  </a:lnTo>
                  <a:lnTo>
                    <a:pt x="2904921" y="698500"/>
                  </a:lnTo>
                  <a:lnTo>
                    <a:pt x="2904921" y="711200"/>
                  </a:lnTo>
                  <a:lnTo>
                    <a:pt x="2907195" y="711200"/>
                  </a:lnTo>
                  <a:lnTo>
                    <a:pt x="2907195" y="736600"/>
                  </a:lnTo>
                  <a:lnTo>
                    <a:pt x="2904921" y="736600"/>
                  </a:lnTo>
                  <a:lnTo>
                    <a:pt x="2904921" y="749300"/>
                  </a:lnTo>
                  <a:lnTo>
                    <a:pt x="2907195" y="749300"/>
                  </a:lnTo>
                  <a:lnTo>
                    <a:pt x="2907195" y="774700"/>
                  </a:lnTo>
                  <a:lnTo>
                    <a:pt x="2904921" y="774700"/>
                  </a:lnTo>
                  <a:lnTo>
                    <a:pt x="2904921" y="787400"/>
                  </a:lnTo>
                  <a:lnTo>
                    <a:pt x="2907195" y="787400"/>
                  </a:lnTo>
                  <a:lnTo>
                    <a:pt x="2907195" y="812800"/>
                  </a:lnTo>
                  <a:lnTo>
                    <a:pt x="2904921" y="812800"/>
                  </a:lnTo>
                  <a:lnTo>
                    <a:pt x="2904921" y="825500"/>
                  </a:lnTo>
                  <a:lnTo>
                    <a:pt x="2907195" y="825500"/>
                  </a:lnTo>
                  <a:lnTo>
                    <a:pt x="2907195" y="850900"/>
                  </a:lnTo>
                  <a:lnTo>
                    <a:pt x="2904921" y="850900"/>
                  </a:lnTo>
                  <a:lnTo>
                    <a:pt x="2904921" y="863600"/>
                  </a:lnTo>
                  <a:lnTo>
                    <a:pt x="2907195" y="863600"/>
                  </a:lnTo>
                  <a:lnTo>
                    <a:pt x="2907195" y="1270000"/>
                  </a:lnTo>
                  <a:lnTo>
                    <a:pt x="2912059" y="1346200"/>
                  </a:lnTo>
                  <a:lnTo>
                    <a:pt x="2913684" y="1397000"/>
                  </a:lnTo>
                  <a:lnTo>
                    <a:pt x="2912059" y="1409700"/>
                  </a:lnTo>
                  <a:lnTo>
                    <a:pt x="2906890" y="1409700"/>
                  </a:lnTo>
                  <a:lnTo>
                    <a:pt x="2907601" y="1422400"/>
                  </a:lnTo>
                  <a:lnTo>
                    <a:pt x="2837230" y="1422400"/>
                  </a:lnTo>
                  <a:lnTo>
                    <a:pt x="2837230" y="1473200"/>
                  </a:lnTo>
                  <a:lnTo>
                    <a:pt x="2840837" y="1485900"/>
                  </a:lnTo>
                  <a:lnTo>
                    <a:pt x="2850896" y="1473200"/>
                  </a:lnTo>
                  <a:lnTo>
                    <a:pt x="2860497" y="1473200"/>
                  </a:lnTo>
                  <a:lnTo>
                    <a:pt x="2857563" y="1460500"/>
                  </a:lnTo>
                  <a:lnTo>
                    <a:pt x="3001505" y="1460500"/>
                  </a:lnTo>
                  <a:lnTo>
                    <a:pt x="3002699" y="1473200"/>
                  </a:lnTo>
                  <a:lnTo>
                    <a:pt x="3015183" y="1473200"/>
                  </a:lnTo>
                  <a:lnTo>
                    <a:pt x="3015183" y="1460500"/>
                  </a:lnTo>
                  <a:lnTo>
                    <a:pt x="3015183" y="1422400"/>
                  </a:lnTo>
                  <a:lnTo>
                    <a:pt x="2964992" y="1422400"/>
                  </a:lnTo>
                  <a:lnTo>
                    <a:pt x="2963938" y="1371600"/>
                  </a:lnTo>
                  <a:lnTo>
                    <a:pt x="2963303" y="1320800"/>
                  </a:lnTo>
                  <a:lnTo>
                    <a:pt x="2963087" y="1270000"/>
                  </a:lnTo>
                  <a:lnTo>
                    <a:pt x="2963303" y="1219200"/>
                  </a:lnTo>
                  <a:lnTo>
                    <a:pt x="2963938" y="1168400"/>
                  </a:lnTo>
                  <a:lnTo>
                    <a:pt x="2964992" y="1117600"/>
                  </a:lnTo>
                  <a:lnTo>
                    <a:pt x="3378695" y="1117600"/>
                  </a:lnTo>
                  <a:lnTo>
                    <a:pt x="3378695" y="1079500"/>
                  </a:lnTo>
                  <a:lnTo>
                    <a:pt x="2964992" y="1079500"/>
                  </a:lnTo>
                  <a:lnTo>
                    <a:pt x="2964281" y="1028700"/>
                  </a:lnTo>
                  <a:lnTo>
                    <a:pt x="2963786" y="977900"/>
                  </a:lnTo>
                  <a:lnTo>
                    <a:pt x="2963418" y="914400"/>
                  </a:lnTo>
                  <a:lnTo>
                    <a:pt x="2963329" y="889000"/>
                  </a:lnTo>
                  <a:lnTo>
                    <a:pt x="2963240" y="787400"/>
                  </a:lnTo>
                  <a:lnTo>
                    <a:pt x="2963367" y="711200"/>
                  </a:lnTo>
                  <a:lnTo>
                    <a:pt x="2963481" y="660400"/>
                  </a:lnTo>
                  <a:lnTo>
                    <a:pt x="2963608" y="457200"/>
                  </a:lnTo>
                  <a:lnTo>
                    <a:pt x="2963481" y="419100"/>
                  </a:lnTo>
                  <a:lnTo>
                    <a:pt x="3576409" y="419100"/>
                  </a:lnTo>
                  <a:lnTo>
                    <a:pt x="3576409" y="1079500"/>
                  </a:lnTo>
                  <a:lnTo>
                    <a:pt x="3532301" y="1079500"/>
                  </a:lnTo>
                  <a:lnTo>
                    <a:pt x="3532301" y="1117600"/>
                  </a:lnTo>
                  <a:lnTo>
                    <a:pt x="3766528" y="1117600"/>
                  </a:lnTo>
                  <a:lnTo>
                    <a:pt x="3768026" y="1104900"/>
                  </a:lnTo>
                  <a:lnTo>
                    <a:pt x="3768204" y="1104900"/>
                  </a:lnTo>
                  <a:lnTo>
                    <a:pt x="3767925" y="1092200"/>
                  </a:lnTo>
                  <a:lnTo>
                    <a:pt x="3768052" y="1079500"/>
                  </a:lnTo>
                  <a:lnTo>
                    <a:pt x="3606825" y="1079500"/>
                  </a:lnTo>
                  <a:lnTo>
                    <a:pt x="3606825" y="419100"/>
                  </a:lnTo>
                  <a:lnTo>
                    <a:pt x="5034991" y="419100"/>
                  </a:lnTo>
                  <a:lnTo>
                    <a:pt x="5035524" y="469900"/>
                  </a:lnTo>
                  <a:lnTo>
                    <a:pt x="5035969" y="520700"/>
                  </a:lnTo>
                  <a:lnTo>
                    <a:pt x="5036337" y="571500"/>
                  </a:lnTo>
                  <a:lnTo>
                    <a:pt x="5036528" y="609600"/>
                  </a:lnTo>
                  <a:lnTo>
                    <a:pt x="5036731" y="660400"/>
                  </a:lnTo>
                  <a:lnTo>
                    <a:pt x="5036845" y="711200"/>
                  </a:lnTo>
                  <a:lnTo>
                    <a:pt x="5036731" y="838200"/>
                  </a:lnTo>
                  <a:lnTo>
                    <a:pt x="5036528" y="889000"/>
                  </a:lnTo>
                  <a:lnTo>
                    <a:pt x="5036337" y="927100"/>
                  </a:lnTo>
                  <a:lnTo>
                    <a:pt x="5035969" y="977900"/>
                  </a:lnTo>
                  <a:lnTo>
                    <a:pt x="5035524" y="1028700"/>
                  </a:lnTo>
                  <a:lnTo>
                    <a:pt x="5034991" y="1079500"/>
                  </a:lnTo>
                  <a:lnTo>
                    <a:pt x="3953599" y="1079500"/>
                  </a:lnTo>
                  <a:lnTo>
                    <a:pt x="3952011" y="1092200"/>
                  </a:lnTo>
                  <a:lnTo>
                    <a:pt x="3951884" y="1092200"/>
                  </a:lnTo>
                  <a:lnTo>
                    <a:pt x="3952240" y="1104900"/>
                  </a:lnTo>
                  <a:lnTo>
                    <a:pt x="3952087" y="1117600"/>
                  </a:lnTo>
                  <a:lnTo>
                    <a:pt x="5180990" y="1117600"/>
                  </a:lnTo>
                  <a:lnTo>
                    <a:pt x="5180990" y="1079500"/>
                  </a:lnTo>
                  <a:lnTo>
                    <a:pt x="5066919" y="1079500"/>
                  </a:lnTo>
                  <a:lnTo>
                    <a:pt x="5066208" y="1028700"/>
                  </a:lnTo>
                  <a:lnTo>
                    <a:pt x="5065712" y="977900"/>
                  </a:lnTo>
                  <a:lnTo>
                    <a:pt x="5065344" y="914400"/>
                  </a:lnTo>
                  <a:lnTo>
                    <a:pt x="5065255" y="889000"/>
                  </a:lnTo>
                  <a:lnTo>
                    <a:pt x="5065166" y="787400"/>
                  </a:lnTo>
                  <a:lnTo>
                    <a:pt x="5065293" y="711200"/>
                  </a:lnTo>
                  <a:lnTo>
                    <a:pt x="5065407" y="660400"/>
                  </a:lnTo>
                  <a:lnTo>
                    <a:pt x="5065534" y="457200"/>
                  </a:lnTo>
                  <a:lnTo>
                    <a:pt x="5065407" y="419100"/>
                  </a:lnTo>
                  <a:lnTo>
                    <a:pt x="5784799" y="419100"/>
                  </a:lnTo>
                  <a:lnTo>
                    <a:pt x="5785332" y="469900"/>
                  </a:lnTo>
                  <a:lnTo>
                    <a:pt x="5785790" y="520700"/>
                  </a:lnTo>
                  <a:lnTo>
                    <a:pt x="5786145" y="571500"/>
                  </a:lnTo>
                  <a:lnTo>
                    <a:pt x="5786348" y="609600"/>
                  </a:lnTo>
                  <a:lnTo>
                    <a:pt x="5786552" y="660400"/>
                  </a:lnTo>
                  <a:lnTo>
                    <a:pt x="5786666" y="711200"/>
                  </a:lnTo>
                  <a:lnTo>
                    <a:pt x="5786552" y="838200"/>
                  </a:lnTo>
                  <a:lnTo>
                    <a:pt x="5786348" y="889000"/>
                  </a:lnTo>
                  <a:lnTo>
                    <a:pt x="5786145" y="927100"/>
                  </a:lnTo>
                  <a:lnTo>
                    <a:pt x="5785790" y="977900"/>
                  </a:lnTo>
                  <a:lnTo>
                    <a:pt x="5785332" y="1028700"/>
                  </a:lnTo>
                  <a:lnTo>
                    <a:pt x="5784799" y="1079500"/>
                  </a:lnTo>
                  <a:lnTo>
                    <a:pt x="5345252" y="1079500"/>
                  </a:lnTo>
                  <a:lnTo>
                    <a:pt x="5343664" y="1092200"/>
                  </a:lnTo>
                  <a:lnTo>
                    <a:pt x="5343537" y="1092200"/>
                  </a:lnTo>
                  <a:lnTo>
                    <a:pt x="5343893" y="1104900"/>
                  </a:lnTo>
                  <a:lnTo>
                    <a:pt x="5343728" y="1117600"/>
                  </a:lnTo>
                  <a:lnTo>
                    <a:pt x="5815215" y="1117600"/>
                  </a:lnTo>
                  <a:lnTo>
                    <a:pt x="5815215" y="419100"/>
                  </a:lnTo>
                  <a:lnTo>
                    <a:pt x="6692798" y="419100"/>
                  </a:lnTo>
                  <a:lnTo>
                    <a:pt x="6692798" y="355600"/>
                  </a:lnTo>
                  <a:lnTo>
                    <a:pt x="6619786" y="355600"/>
                  </a:lnTo>
                  <a:lnTo>
                    <a:pt x="6619786" y="76200"/>
                  </a:lnTo>
                  <a:lnTo>
                    <a:pt x="6589369" y="76200"/>
                  </a:lnTo>
                  <a:lnTo>
                    <a:pt x="6589369" y="355600"/>
                  </a:lnTo>
                  <a:lnTo>
                    <a:pt x="711" y="355600"/>
                  </a:lnTo>
                  <a:lnTo>
                    <a:pt x="1092" y="381000"/>
                  </a:lnTo>
                  <a:lnTo>
                    <a:pt x="203" y="393700"/>
                  </a:lnTo>
                  <a:lnTo>
                    <a:pt x="698" y="406400"/>
                  </a:lnTo>
                  <a:lnTo>
                    <a:pt x="5257" y="419100"/>
                  </a:lnTo>
                  <a:lnTo>
                    <a:pt x="5143" y="469900"/>
                  </a:lnTo>
                  <a:lnTo>
                    <a:pt x="5245" y="787400"/>
                  </a:lnTo>
                  <a:lnTo>
                    <a:pt x="5486" y="965200"/>
                  </a:lnTo>
                  <a:lnTo>
                    <a:pt x="5359" y="1155700"/>
                  </a:lnTo>
                  <a:lnTo>
                    <a:pt x="5168" y="1219200"/>
                  </a:lnTo>
                  <a:lnTo>
                    <a:pt x="4927" y="1270000"/>
                  </a:lnTo>
                  <a:lnTo>
                    <a:pt x="4622" y="1320800"/>
                  </a:lnTo>
                  <a:lnTo>
                    <a:pt x="4229" y="1371600"/>
                  </a:lnTo>
                  <a:lnTo>
                    <a:pt x="3746" y="1422400"/>
                  </a:lnTo>
                  <a:lnTo>
                    <a:pt x="711" y="1422400"/>
                  </a:lnTo>
                  <a:lnTo>
                    <a:pt x="1092" y="1435100"/>
                  </a:lnTo>
                  <a:lnTo>
                    <a:pt x="203" y="1447800"/>
                  </a:lnTo>
                  <a:lnTo>
                    <a:pt x="698" y="1473200"/>
                  </a:lnTo>
                  <a:lnTo>
                    <a:pt x="5257" y="1485900"/>
                  </a:lnTo>
                  <a:lnTo>
                    <a:pt x="5257" y="2362200"/>
                  </a:lnTo>
                  <a:lnTo>
                    <a:pt x="5880" y="2387600"/>
                  </a:lnTo>
                  <a:lnTo>
                    <a:pt x="6908" y="2425700"/>
                  </a:lnTo>
                  <a:lnTo>
                    <a:pt x="7112" y="2451100"/>
                  </a:lnTo>
                  <a:lnTo>
                    <a:pt x="5257" y="2489200"/>
                  </a:lnTo>
                  <a:lnTo>
                    <a:pt x="4584" y="2489200"/>
                  </a:lnTo>
                  <a:lnTo>
                    <a:pt x="1549" y="2501900"/>
                  </a:lnTo>
                  <a:lnTo>
                    <a:pt x="711" y="2501900"/>
                  </a:lnTo>
                  <a:lnTo>
                    <a:pt x="0" y="2514600"/>
                  </a:lnTo>
                  <a:lnTo>
                    <a:pt x="495" y="2527300"/>
                  </a:lnTo>
                  <a:lnTo>
                    <a:pt x="1092" y="2540000"/>
                  </a:lnTo>
                  <a:lnTo>
                    <a:pt x="711" y="2552700"/>
                  </a:lnTo>
                  <a:lnTo>
                    <a:pt x="9876104" y="2552700"/>
                  </a:lnTo>
                  <a:lnTo>
                    <a:pt x="9876104" y="355600"/>
                  </a:lnTo>
                  <a:close/>
                </a:path>
              </a:pathLst>
            </a:custGeom>
            <a:solidFill>
              <a:srgbClr val="1689C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957888" y="3348459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4" extrusionOk="0">
                  <a:moveTo>
                    <a:pt x="354097" y="39309"/>
                  </a:moveTo>
                  <a:lnTo>
                    <a:pt x="355891" y="39309"/>
                  </a:lnTo>
                  <a:lnTo>
                    <a:pt x="355891" y="2807"/>
                  </a:lnTo>
                  <a:lnTo>
                    <a:pt x="354097" y="2807"/>
                  </a:lnTo>
                  <a:lnTo>
                    <a:pt x="354097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097" y="39810"/>
                  </a:lnTo>
                  <a:lnTo>
                    <a:pt x="354097" y="39309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957888" y="3388268"/>
              <a:ext cx="356235" cy="40640"/>
            </a:xfrm>
            <a:custGeom>
              <a:avLst/>
              <a:gdLst/>
              <a:ahLst/>
              <a:cxnLst/>
              <a:rect l="l" t="t" r="r" b="b"/>
              <a:pathLst>
                <a:path w="356235" h="40639" extrusionOk="0">
                  <a:moveTo>
                    <a:pt x="354097" y="39043"/>
                  </a:moveTo>
                  <a:lnTo>
                    <a:pt x="355891" y="39043"/>
                  </a:lnTo>
                  <a:lnTo>
                    <a:pt x="355891" y="4062"/>
                  </a:lnTo>
                  <a:lnTo>
                    <a:pt x="354097" y="4062"/>
                  </a:lnTo>
                  <a:lnTo>
                    <a:pt x="354097" y="0"/>
                  </a:lnTo>
                  <a:lnTo>
                    <a:pt x="0" y="0"/>
                  </a:lnTo>
                  <a:lnTo>
                    <a:pt x="0" y="40032"/>
                  </a:lnTo>
                  <a:lnTo>
                    <a:pt x="354097" y="40032"/>
                  </a:lnTo>
                  <a:lnTo>
                    <a:pt x="354097" y="39043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957888" y="3308648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4" extrusionOk="0">
                  <a:moveTo>
                    <a:pt x="354097" y="39575"/>
                  </a:moveTo>
                  <a:lnTo>
                    <a:pt x="355891" y="39575"/>
                  </a:lnTo>
                  <a:lnTo>
                    <a:pt x="355891" y="3073"/>
                  </a:lnTo>
                  <a:lnTo>
                    <a:pt x="354097" y="3073"/>
                  </a:lnTo>
                  <a:lnTo>
                    <a:pt x="354097" y="31"/>
                  </a:lnTo>
                  <a:lnTo>
                    <a:pt x="355891" y="31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097" y="39810"/>
                  </a:lnTo>
                  <a:lnTo>
                    <a:pt x="354097" y="39575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957888" y="3149186"/>
              <a:ext cx="356235" cy="40640"/>
            </a:xfrm>
            <a:custGeom>
              <a:avLst/>
              <a:gdLst/>
              <a:ahLst/>
              <a:cxnLst/>
              <a:rect l="l" t="t" r="r" b="b"/>
              <a:pathLst>
                <a:path w="356235" h="40639" extrusionOk="0">
                  <a:moveTo>
                    <a:pt x="354097" y="39341"/>
                  </a:moveTo>
                  <a:lnTo>
                    <a:pt x="355891" y="39341"/>
                  </a:lnTo>
                  <a:lnTo>
                    <a:pt x="355891" y="2839"/>
                  </a:lnTo>
                  <a:lnTo>
                    <a:pt x="354097" y="2839"/>
                  </a:lnTo>
                  <a:lnTo>
                    <a:pt x="354097" y="0"/>
                  </a:lnTo>
                  <a:lnTo>
                    <a:pt x="0" y="0"/>
                  </a:lnTo>
                  <a:lnTo>
                    <a:pt x="0" y="40025"/>
                  </a:lnTo>
                  <a:lnTo>
                    <a:pt x="354097" y="40025"/>
                  </a:lnTo>
                  <a:lnTo>
                    <a:pt x="354097" y="39341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957883" y="3268837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4" extrusionOk="0">
                  <a:moveTo>
                    <a:pt x="355897" y="3339"/>
                  </a:moveTo>
                  <a:lnTo>
                    <a:pt x="354104" y="3339"/>
                  </a:lnTo>
                  <a:lnTo>
                    <a:pt x="354104" y="297"/>
                  </a:lnTo>
                  <a:lnTo>
                    <a:pt x="355897" y="297"/>
                  </a:lnTo>
                  <a:lnTo>
                    <a:pt x="355897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5897" y="39810"/>
                  </a:lnTo>
                  <a:lnTo>
                    <a:pt x="355897" y="3339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957888" y="3189210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5" extrusionOk="0">
                  <a:moveTo>
                    <a:pt x="354097" y="38859"/>
                  </a:moveTo>
                  <a:lnTo>
                    <a:pt x="355891" y="38859"/>
                  </a:lnTo>
                  <a:lnTo>
                    <a:pt x="355891" y="3878"/>
                  </a:lnTo>
                  <a:lnTo>
                    <a:pt x="354097" y="3878"/>
                  </a:lnTo>
                  <a:lnTo>
                    <a:pt x="354097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097" y="39810"/>
                  </a:lnTo>
                  <a:lnTo>
                    <a:pt x="354097" y="38859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957883" y="3229022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4" extrusionOk="0">
                  <a:moveTo>
                    <a:pt x="355897" y="3612"/>
                  </a:moveTo>
                  <a:lnTo>
                    <a:pt x="354104" y="3612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5897" y="39810"/>
                  </a:lnTo>
                  <a:lnTo>
                    <a:pt x="355897" y="3612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957888" y="3428295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4" extrusionOk="0">
                  <a:moveTo>
                    <a:pt x="354097" y="38561"/>
                  </a:moveTo>
                  <a:lnTo>
                    <a:pt x="355891" y="38561"/>
                  </a:lnTo>
                  <a:lnTo>
                    <a:pt x="355891" y="3580"/>
                  </a:lnTo>
                  <a:lnTo>
                    <a:pt x="354097" y="3580"/>
                  </a:lnTo>
                  <a:lnTo>
                    <a:pt x="354097" y="0"/>
                  </a:lnTo>
                  <a:lnTo>
                    <a:pt x="0" y="0"/>
                  </a:lnTo>
                  <a:lnTo>
                    <a:pt x="0" y="39816"/>
                  </a:lnTo>
                  <a:lnTo>
                    <a:pt x="354097" y="39816"/>
                  </a:lnTo>
                  <a:lnTo>
                    <a:pt x="354097" y="38561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957888" y="3109374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5" extrusionOk="0">
                  <a:moveTo>
                    <a:pt x="354097" y="39607"/>
                  </a:moveTo>
                  <a:lnTo>
                    <a:pt x="355891" y="39607"/>
                  </a:lnTo>
                  <a:lnTo>
                    <a:pt x="355891" y="3105"/>
                  </a:lnTo>
                  <a:lnTo>
                    <a:pt x="355244" y="2991"/>
                  </a:lnTo>
                  <a:lnTo>
                    <a:pt x="354706" y="2984"/>
                  </a:lnTo>
                  <a:lnTo>
                    <a:pt x="354097" y="2902"/>
                  </a:lnTo>
                  <a:lnTo>
                    <a:pt x="354097" y="63"/>
                  </a:lnTo>
                  <a:lnTo>
                    <a:pt x="355891" y="63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097" y="39810"/>
                  </a:lnTo>
                  <a:lnTo>
                    <a:pt x="354097" y="39607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957887" y="3069561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5" extrusionOk="0">
                  <a:moveTo>
                    <a:pt x="355891" y="39810"/>
                  </a:moveTo>
                  <a:lnTo>
                    <a:pt x="355530" y="35551"/>
                  </a:lnTo>
                  <a:lnTo>
                    <a:pt x="355701" y="30760"/>
                  </a:lnTo>
                  <a:lnTo>
                    <a:pt x="355891" y="25944"/>
                  </a:lnTo>
                  <a:lnTo>
                    <a:pt x="355891" y="10766"/>
                  </a:lnTo>
                  <a:lnTo>
                    <a:pt x="355650" y="8041"/>
                  </a:lnTo>
                  <a:lnTo>
                    <a:pt x="355206" y="5519"/>
                  </a:lnTo>
                  <a:lnTo>
                    <a:pt x="354376" y="3371"/>
                  </a:lnTo>
                  <a:lnTo>
                    <a:pt x="354294" y="3726"/>
                  </a:lnTo>
                  <a:lnTo>
                    <a:pt x="354180" y="4043"/>
                  </a:lnTo>
                  <a:lnTo>
                    <a:pt x="354097" y="4385"/>
                  </a:lnTo>
                  <a:lnTo>
                    <a:pt x="354097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5891" y="39810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957883" y="3468110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4" extrusionOk="0">
                  <a:moveTo>
                    <a:pt x="355897" y="3308"/>
                  </a:moveTo>
                  <a:lnTo>
                    <a:pt x="354104" y="3308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104" y="39810"/>
                  </a:lnTo>
                  <a:lnTo>
                    <a:pt x="355897" y="39810"/>
                  </a:lnTo>
                  <a:lnTo>
                    <a:pt x="355897" y="3308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39174" y="3348459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4" extrusionOk="0">
                  <a:moveTo>
                    <a:pt x="354104" y="39309"/>
                  </a:moveTo>
                  <a:lnTo>
                    <a:pt x="355897" y="39309"/>
                  </a:lnTo>
                  <a:lnTo>
                    <a:pt x="355897" y="2807"/>
                  </a:lnTo>
                  <a:lnTo>
                    <a:pt x="354104" y="2807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104" y="39810"/>
                  </a:lnTo>
                  <a:lnTo>
                    <a:pt x="354104" y="39309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539174" y="3388268"/>
              <a:ext cx="356235" cy="40640"/>
            </a:xfrm>
            <a:custGeom>
              <a:avLst/>
              <a:gdLst/>
              <a:ahLst/>
              <a:cxnLst/>
              <a:rect l="l" t="t" r="r" b="b"/>
              <a:pathLst>
                <a:path w="356234" h="40639" extrusionOk="0">
                  <a:moveTo>
                    <a:pt x="354104" y="39043"/>
                  </a:moveTo>
                  <a:lnTo>
                    <a:pt x="355897" y="39043"/>
                  </a:lnTo>
                  <a:lnTo>
                    <a:pt x="355897" y="4062"/>
                  </a:lnTo>
                  <a:lnTo>
                    <a:pt x="354104" y="4062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40032"/>
                  </a:lnTo>
                  <a:lnTo>
                    <a:pt x="354104" y="40032"/>
                  </a:lnTo>
                  <a:lnTo>
                    <a:pt x="354104" y="39043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539174" y="3308648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4" extrusionOk="0">
                  <a:moveTo>
                    <a:pt x="354104" y="39575"/>
                  </a:moveTo>
                  <a:lnTo>
                    <a:pt x="355897" y="39575"/>
                  </a:lnTo>
                  <a:lnTo>
                    <a:pt x="355897" y="3073"/>
                  </a:lnTo>
                  <a:lnTo>
                    <a:pt x="354104" y="3073"/>
                  </a:lnTo>
                  <a:lnTo>
                    <a:pt x="354104" y="31"/>
                  </a:lnTo>
                  <a:lnTo>
                    <a:pt x="355897" y="31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104" y="39810"/>
                  </a:lnTo>
                  <a:lnTo>
                    <a:pt x="354104" y="39575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539174" y="3149186"/>
              <a:ext cx="356235" cy="40640"/>
            </a:xfrm>
            <a:custGeom>
              <a:avLst/>
              <a:gdLst/>
              <a:ahLst/>
              <a:cxnLst/>
              <a:rect l="l" t="t" r="r" b="b"/>
              <a:pathLst>
                <a:path w="356234" h="40639" extrusionOk="0">
                  <a:moveTo>
                    <a:pt x="354104" y="39341"/>
                  </a:moveTo>
                  <a:lnTo>
                    <a:pt x="355897" y="39341"/>
                  </a:lnTo>
                  <a:lnTo>
                    <a:pt x="355897" y="2839"/>
                  </a:lnTo>
                  <a:lnTo>
                    <a:pt x="354104" y="2839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40025"/>
                  </a:lnTo>
                  <a:lnTo>
                    <a:pt x="354104" y="40025"/>
                  </a:lnTo>
                  <a:lnTo>
                    <a:pt x="354104" y="39341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539176" y="3268837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4" extrusionOk="0">
                  <a:moveTo>
                    <a:pt x="355897" y="3339"/>
                  </a:moveTo>
                  <a:lnTo>
                    <a:pt x="354104" y="3339"/>
                  </a:lnTo>
                  <a:lnTo>
                    <a:pt x="354104" y="297"/>
                  </a:lnTo>
                  <a:lnTo>
                    <a:pt x="355897" y="297"/>
                  </a:lnTo>
                  <a:lnTo>
                    <a:pt x="355897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5897" y="39810"/>
                  </a:lnTo>
                  <a:lnTo>
                    <a:pt x="355897" y="3339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539174" y="3189210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5" extrusionOk="0">
                  <a:moveTo>
                    <a:pt x="354104" y="38859"/>
                  </a:moveTo>
                  <a:lnTo>
                    <a:pt x="355897" y="38859"/>
                  </a:lnTo>
                  <a:lnTo>
                    <a:pt x="355897" y="3878"/>
                  </a:lnTo>
                  <a:lnTo>
                    <a:pt x="354104" y="3878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104" y="39810"/>
                  </a:lnTo>
                  <a:lnTo>
                    <a:pt x="354104" y="38859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539176" y="3229022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4" extrusionOk="0">
                  <a:moveTo>
                    <a:pt x="355897" y="3612"/>
                  </a:moveTo>
                  <a:lnTo>
                    <a:pt x="354104" y="3612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5897" y="39810"/>
                  </a:lnTo>
                  <a:lnTo>
                    <a:pt x="355897" y="3612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7539174" y="3428295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4" extrusionOk="0">
                  <a:moveTo>
                    <a:pt x="354104" y="38561"/>
                  </a:moveTo>
                  <a:lnTo>
                    <a:pt x="355897" y="38561"/>
                  </a:lnTo>
                  <a:lnTo>
                    <a:pt x="355897" y="3580"/>
                  </a:lnTo>
                  <a:lnTo>
                    <a:pt x="354104" y="3580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39816"/>
                  </a:lnTo>
                  <a:lnTo>
                    <a:pt x="354104" y="39816"/>
                  </a:lnTo>
                  <a:lnTo>
                    <a:pt x="354104" y="38561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7539174" y="3109374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5" extrusionOk="0">
                  <a:moveTo>
                    <a:pt x="354104" y="39607"/>
                  </a:moveTo>
                  <a:lnTo>
                    <a:pt x="355897" y="39607"/>
                  </a:lnTo>
                  <a:lnTo>
                    <a:pt x="355897" y="3105"/>
                  </a:lnTo>
                  <a:lnTo>
                    <a:pt x="355257" y="2991"/>
                  </a:lnTo>
                  <a:lnTo>
                    <a:pt x="354712" y="2984"/>
                  </a:lnTo>
                  <a:lnTo>
                    <a:pt x="354104" y="2902"/>
                  </a:lnTo>
                  <a:lnTo>
                    <a:pt x="354104" y="63"/>
                  </a:lnTo>
                  <a:lnTo>
                    <a:pt x="355897" y="63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104" y="39810"/>
                  </a:lnTo>
                  <a:lnTo>
                    <a:pt x="354104" y="39607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7539176" y="3069561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5" extrusionOk="0">
                  <a:moveTo>
                    <a:pt x="355897" y="39810"/>
                  </a:moveTo>
                  <a:lnTo>
                    <a:pt x="355536" y="35551"/>
                  </a:lnTo>
                  <a:lnTo>
                    <a:pt x="355707" y="30760"/>
                  </a:lnTo>
                  <a:lnTo>
                    <a:pt x="355897" y="25944"/>
                  </a:lnTo>
                  <a:lnTo>
                    <a:pt x="355897" y="10766"/>
                  </a:lnTo>
                  <a:lnTo>
                    <a:pt x="355650" y="8041"/>
                  </a:lnTo>
                  <a:lnTo>
                    <a:pt x="355206" y="5519"/>
                  </a:lnTo>
                  <a:lnTo>
                    <a:pt x="354376" y="3371"/>
                  </a:lnTo>
                  <a:lnTo>
                    <a:pt x="354300" y="3726"/>
                  </a:lnTo>
                  <a:lnTo>
                    <a:pt x="354186" y="4043"/>
                  </a:lnTo>
                  <a:lnTo>
                    <a:pt x="354104" y="4385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5897" y="39810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7539176" y="3468110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4" extrusionOk="0">
                  <a:moveTo>
                    <a:pt x="355897" y="3308"/>
                  </a:moveTo>
                  <a:lnTo>
                    <a:pt x="354104" y="3308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104" y="39810"/>
                  </a:lnTo>
                  <a:lnTo>
                    <a:pt x="355897" y="39810"/>
                  </a:lnTo>
                  <a:lnTo>
                    <a:pt x="355897" y="3308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2"/>
          <p:cNvSpPr txBox="1"/>
          <p:nvPr/>
        </p:nvSpPr>
        <p:spPr>
          <a:xfrm>
            <a:off x="3865400" y="709321"/>
            <a:ext cx="2471902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ru-RU" sz="1800" b="1" dirty="0">
                <a:solidFill>
                  <a:srgbClr val="02509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Лицей / 1-й корпус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3" name="Google Shape;173;p2"/>
          <p:cNvCxnSpPr/>
          <p:nvPr/>
        </p:nvCxnSpPr>
        <p:spPr>
          <a:xfrm rot="10800000">
            <a:off x="1900941" y="3598422"/>
            <a:ext cx="0" cy="357511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2"/>
          <p:cNvCxnSpPr/>
          <p:nvPr/>
        </p:nvCxnSpPr>
        <p:spPr>
          <a:xfrm rot="10800000">
            <a:off x="1347621" y="3628607"/>
            <a:ext cx="340741" cy="2657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2"/>
          <p:cNvCxnSpPr/>
          <p:nvPr/>
        </p:nvCxnSpPr>
        <p:spPr>
          <a:xfrm rot="10800000">
            <a:off x="1350582" y="2892420"/>
            <a:ext cx="8058" cy="754918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2"/>
          <p:cNvCxnSpPr/>
          <p:nvPr/>
        </p:nvCxnSpPr>
        <p:spPr>
          <a:xfrm rot="10800000">
            <a:off x="3617013" y="3973573"/>
            <a:ext cx="363577" cy="6755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77;p2"/>
          <p:cNvCxnSpPr/>
          <p:nvPr/>
        </p:nvCxnSpPr>
        <p:spPr>
          <a:xfrm rot="10800000">
            <a:off x="3928514" y="4165727"/>
            <a:ext cx="1" cy="890649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" name="Google Shape;178;p2"/>
          <p:cNvCxnSpPr/>
          <p:nvPr/>
        </p:nvCxnSpPr>
        <p:spPr>
          <a:xfrm rot="10800000">
            <a:off x="4941308" y="3973906"/>
            <a:ext cx="567193" cy="1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"/>
          <p:cNvCxnSpPr/>
          <p:nvPr/>
        </p:nvCxnSpPr>
        <p:spPr>
          <a:xfrm rot="10800000">
            <a:off x="4850061" y="3970244"/>
            <a:ext cx="5453" cy="1066688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180;p2"/>
          <p:cNvCxnSpPr/>
          <p:nvPr/>
        </p:nvCxnSpPr>
        <p:spPr>
          <a:xfrm rot="10800000">
            <a:off x="6088903" y="3983383"/>
            <a:ext cx="5453" cy="1066688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106;p1">
            <a:extLst>
              <a:ext uri="{FF2B5EF4-FFF2-40B4-BE49-F238E27FC236}">
                <a16:creationId xmlns:a16="http://schemas.microsoft.com/office/drawing/2014/main" id="{D6F3D05D-7D8B-4690-92D7-DDD6637B87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149" y="1060502"/>
            <a:ext cx="201495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2-й этаж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/>
          <p:nvPr/>
        </p:nvSpPr>
        <p:spPr>
          <a:xfrm>
            <a:off x="3579216" y="3858654"/>
            <a:ext cx="505459" cy="429895"/>
          </a:xfrm>
          <a:custGeom>
            <a:avLst/>
            <a:gdLst/>
            <a:ahLst/>
            <a:cxnLst/>
            <a:rect l="l" t="t" r="r" b="b"/>
            <a:pathLst>
              <a:path w="505460" h="429895" extrusionOk="0">
                <a:moveTo>
                  <a:pt x="77206" y="429643"/>
                </a:moveTo>
                <a:lnTo>
                  <a:pt x="21774" y="429643"/>
                </a:lnTo>
                <a:lnTo>
                  <a:pt x="21488" y="376470"/>
                </a:lnTo>
                <a:lnTo>
                  <a:pt x="22018" y="269023"/>
                </a:lnTo>
                <a:lnTo>
                  <a:pt x="22064" y="215518"/>
                </a:lnTo>
                <a:lnTo>
                  <a:pt x="21450" y="162672"/>
                </a:lnTo>
                <a:lnTo>
                  <a:pt x="19791" y="110869"/>
                </a:lnTo>
                <a:lnTo>
                  <a:pt x="17047" y="106363"/>
                </a:lnTo>
                <a:lnTo>
                  <a:pt x="6007" y="110140"/>
                </a:lnTo>
                <a:lnTo>
                  <a:pt x="0" y="108898"/>
                </a:lnTo>
                <a:lnTo>
                  <a:pt x="0" y="53460"/>
                </a:lnTo>
                <a:lnTo>
                  <a:pt x="405879" y="53460"/>
                </a:lnTo>
                <a:lnTo>
                  <a:pt x="405879" y="0"/>
                </a:lnTo>
                <a:lnTo>
                  <a:pt x="435575" y="0"/>
                </a:lnTo>
                <a:lnTo>
                  <a:pt x="435575" y="51477"/>
                </a:lnTo>
                <a:lnTo>
                  <a:pt x="451325" y="53547"/>
                </a:lnTo>
                <a:lnTo>
                  <a:pt x="468988" y="53702"/>
                </a:lnTo>
                <a:lnTo>
                  <a:pt x="487268" y="53240"/>
                </a:lnTo>
                <a:lnTo>
                  <a:pt x="504872" y="53460"/>
                </a:lnTo>
                <a:lnTo>
                  <a:pt x="504872" y="108898"/>
                </a:lnTo>
                <a:lnTo>
                  <a:pt x="478362" y="109112"/>
                </a:lnTo>
                <a:lnTo>
                  <a:pt x="451171" y="108648"/>
                </a:lnTo>
                <a:lnTo>
                  <a:pt x="424598" y="108802"/>
                </a:lnTo>
                <a:lnTo>
                  <a:pt x="399941" y="110869"/>
                </a:lnTo>
                <a:lnTo>
                  <a:pt x="399941" y="192055"/>
                </a:lnTo>
                <a:lnTo>
                  <a:pt x="370245" y="192055"/>
                </a:lnTo>
                <a:lnTo>
                  <a:pt x="370245" y="108898"/>
                </a:lnTo>
                <a:lnTo>
                  <a:pt x="77206" y="108898"/>
                </a:lnTo>
                <a:lnTo>
                  <a:pt x="77206" y="429643"/>
                </a:lnTo>
                <a:close/>
              </a:path>
            </a:pathLst>
          </a:custGeom>
          <a:solidFill>
            <a:srgbClr val="1689C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3"/>
          <p:cNvGrpSpPr/>
          <p:nvPr/>
        </p:nvGrpSpPr>
        <p:grpSpPr>
          <a:xfrm>
            <a:off x="2959070" y="3264813"/>
            <a:ext cx="356235" cy="120261"/>
            <a:chOff x="2959070" y="3264813"/>
            <a:chExt cx="356235" cy="120261"/>
          </a:xfrm>
        </p:grpSpPr>
        <p:sp>
          <p:nvSpPr>
            <p:cNvPr id="207" name="Google Shape;207;p3"/>
            <p:cNvSpPr/>
            <p:nvPr/>
          </p:nvSpPr>
          <p:spPr>
            <a:xfrm>
              <a:off x="2959070" y="3304624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4" extrusionOk="0">
                  <a:moveTo>
                    <a:pt x="354097" y="39309"/>
                  </a:moveTo>
                  <a:lnTo>
                    <a:pt x="355891" y="39309"/>
                  </a:lnTo>
                  <a:lnTo>
                    <a:pt x="355891" y="2807"/>
                  </a:lnTo>
                  <a:lnTo>
                    <a:pt x="354097" y="2807"/>
                  </a:lnTo>
                  <a:lnTo>
                    <a:pt x="354097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097" y="39810"/>
                  </a:lnTo>
                  <a:lnTo>
                    <a:pt x="354097" y="39309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959070" y="3344434"/>
              <a:ext cx="356235" cy="40640"/>
            </a:xfrm>
            <a:custGeom>
              <a:avLst/>
              <a:gdLst/>
              <a:ahLst/>
              <a:cxnLst/>
              <a:rect l="l" t="t" r="r" b="b"/>
              <a:pathLst>
                <a:path w="356235" h="40639" extrusionOk="0">
                  <a:moveTo>
                    <a:pt x="354097" y="39043"/>
                  </a:moveTo>
                  <a:lnTo>
                    <a:pt x="355891" y="39043"/>
                  </a:lnTo>
                  <a:lnTo>
                    <a:pt x="355891" y="4062"/>
                  </a:lnTo>
                  <a:lnTo>
                    <a:pt x="354097" y="4062"/>
                  </a:lnTo>
                  <a:lnTo>
                    <a:pt x="354097" y="0"/>
                  </a:lnTo>
                  <a:lnTo>
                    <a:pt x="0" y="0"/>
                  </a:lnTo>
                  <a:lnTo>
                    <a:pt x="0" y="40032"/>
                  </a:lnTo>
                  <a:lnTo>
                    <a:pt x="354097" y="40032"/>
                  </a:lnTo>
                  <a:lnTo>
                    <a:pt x="354097" y="39043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59070" y="3264813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4" extrusionOk="0">
                  <a:moveTo>
                    <a:pt x="354097" y="39575"/>
                  </a:moveTo>
                  <a:lnTo>
                    <a:pt x="355891" y="39575"/>
                  </a:lnTo>
                  <a:lnTo>
                    <a:pt x="355891" y="3073"/>
                  </a:lnTo>
                  <a:lnTo>
                    <a:pt x="354097" y="3073"/>
                  </a:lnTo>
                  <a:lnTo>
                    <a:pt x="354097" y="31"/>
                  </a:lnTo>
                  <a:lnTo>
                    <a:pt x="355891" y="31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097" y="39810"/>
                  </a:lnTo>
                  <a:lnTo>
                    <a:pt x="354097" y="39575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3"/>
          <p:cNvSpPr/>
          <p:nvPr/>
        </p:nvSpPr>
        <p:spPr>
          <a:xfrm>
            <a:off x="2959070" y="3105351"/>
            <a:ext cx="356235" cy="40640"/>
          </a:xfrm>
          <a:custGeom>
            <a:avLst/>
            <a:gdLst/>
            <a:ahLst/>
            <a:cxnLst/>
            <a:rect l="l" t="t" r="r" b="b"/>
            <a:pathLst>
              <a:path w="356235" h="40639" extrusionOk="0">
                <a:moveTo>
                  <a:pt x="354097" y="39341"/>
                </a:moveTo>
                <a:lnTo>
                  <a:pt x="355891" y="39341"/>
                </a:lnTo>
                <a:lnTo>
                  <a:pt x="355891" y="2839"/>
                </a:lnTo>
                <a:lnTo>
                  <a:pt x="354097" y="2839"/>
                </a:lnTo>
                <a:lnTo>
                  <a:pt x="354097" y="0"/>
                </a:lnTo>
                <a:lnTo>
                  <a:pt x="0" y="0"/>
                </a:lnTo>
                <a:lnTo>
                  <a:pt x="0" y="40025"/>
                </a:lnTo>
                <a:lnTo>
                  <a:pt x="354097" y="40025"/>
                </a:lnTo>
                <a:lnTo>
                  <a:pt x="354097" y="39341"/>
                </a:lnTo>
                <a:close/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3"/>
          <p:cNvGrpSpPr/>
          <p:nvPr/>
        </p:nvGrpSpPr>
        <p:grpSpPr>
          <a:xfrm>
            <a:off x="2959065" y="3145375"/>
            <a:ext cx="356240" cy="119632"/>
            <a:chOff x="2959065" y="3145375"/>
            <a:chExt cx="356240" cy="119632"/>
          </a:xfrm>
        </p:grpSpPr>
        <p:sp>
          <p:nvSpPr>
            <p:cNvPr id="212" name="Google Shape;212;p3"/>
            <p:cNvSpPr/>
            <p:nvPr/>
          </p:nvSpPr>
          <p:spPr>
            <a:xfrm>
              <a:off x="2959065" y="3225002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4" extrusionOk="0">
                  <a:moveTo>
                    <a:pt x="355897" y="3339"/>
                  </a:moveTo>
                  <a:lnTo>
                    <a:pt x="354104" y="3339"/>
                  </a:lnTo>
                  <a:lnTo>
                    <a:pt x="354104" y="297"/>
                  </a:lnTo>
                  <a:lnTo>
                    <a:pt x="355897" y="297"/>
                  </a:lnTo>
                  <a:lnTo>
                    <a:pt x="355897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5897" y="39810"/>
                  </a:lnTo>
                  <a:lnTo>
                    <a:pt x="355897" y="3339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959070" y="3145375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5" extrusionOk="0">
                  <a:moveTo>
                    <a:pt x="354097" y="38859"/>
                  </a:moveTo>
                  <a:lnTo>
                    <a:pt x="355891" y="38859"/>
                  </a:lnTo>
                  <a:lnTo>
                    <a:pt x="355891" y="3878"/>
                  </a:lnTo>
                  <a:lnTo>
                    <a:pt x="354097" y="3878"/>
                  </a:lnTo>
                  <a:lnTo>
                    <a:pt x="354097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097" y="39810"/>
                  </a:lnTo>
                  <a:lnTo>
                    <a:pt x="354097" y="38859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959065" y="3185187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5" extrusionOk="0">
                  <a:moveTo>
                    <a:pt x="355897" y="3612"/>
                  </a:moveTo>
                  <a:lnTo>
                    <a:pt x="354104" y="3612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5897" y="39810"/>
                  </a:lnTo>
                  <a:lnTo>
                    <a:pt x="355897" y="3612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3"/>
          <p:cNvSpPr/>
          <p:nvPr/>
        </p:nvSpPr>
        <p:spPr>
          <a:xfrm>
            <a:off x="2959070" y="3384460"/>
            <a:ext cx="356235" cy="40005"/>
          </a:xfrm>
          <a:custGeom>
            <a:avLst/>
            <a:gdLst/>
            <a:ahLst/>
            <a:cxnLst/>
            <a:rect l="l" t="t" r="r" b="b"/>
            <a:pathLst>
              <a:path w="356235" h="40004" extrusionOk="0">
                <a:moveTo>
                  <a:pt x="354097" y="38561"/>
                </a:moveTo>
                <a:lnTo>
                  <a:pt x="355891" y="38561"/>
                </a:lnTo>
                <a:lnTo>
                  <a:pt x="355891" y="3580"/>
                </a:lnTo>
                <a:lnTo>
                  <a:pt x="354097" y="3580"/>
                </a:lnTo>
                <a:lnTo>
                  <a:pt x="354097" y="0"/>
                </a:lnTo>
                <a:lnTo>
                  <a:pt x="0" y="0"/>
                </a:lnTo>
                <a:lnTo>
                  <a:pt x="0" y="39816"/>
                </a:lnTo>
                <a:lnTo>
                  <a:pt x="354097" y="39816"/>
                </a:lnTo>
                <a:lnTo>
                  <a:pt x="354097" y="38561"/>
                </a:lnTo>
                <a:close/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oogle Shape;216;p3"/>
          <p:cNvGrpSpPr/>
          <p:nvPr/>
        </p:nvGrpSpPr>
        <p:grpSpPr>
          <a:xfrm>
            <a:off x="2959069" y="3025726"/>
            <a:ext cx="356236" cy="79819"/>
            <a:chOff x="2959069" y="3025726"/>
            <a:chExt cx="356236" cy="79819"/>
          </a:xfrm>
        </p:grpSpPr>
        <p:sp>
          <p:nvSpPr>
            <p:cNvPr id="217" name="Google Shape;217;p3"/>
            <p:cNvSpPr/>
            <p:nvPr/>
          </p:nvSpPr>
          <p:spPr>
            <a:xfrm>
              <a:off x="2959070" y="3065540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5" extrusionOk="0">
                  <a:moveTo>
                    <a:pt x="354097" y="39607"/>
                  </a:moveTo>
                  <a:lnTo>
                    <a:pt x="355891" y="39607"/>
                  </a:lnTo>
                  <a:lnTo>
                    <a:pt x="355891" y="3105"/>
                  </a:lnTo>
                  <a:lnTo>
                    <a:pt x="355244" y="2991"/>
                  </a:lnTo>
                  <a:lnTo>
                    <a:pt x="354706" y="2984"/>
                  </a:lnTo>
                  <a:lnTo>
                    <a:pt x="354097" y="2902"/>
                  </a:lnTo>
                  <a:lnTo>
                    <a:pt x="354097" y="63"/>
                  </a:lnTo>
                  <a:lnTo>
                    <a:pt x="355891" y="63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097" y="39810"/>
                  </a:lnTo>
                  <a:lnTo>
                    <a:pt x="354097" y="39607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959069" y="3025726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5" h="40005" extrusionOk="0">
                  <a:moveTo>
                    <a:pt x="355891" y="39810"/>
                  </a:moveTo>
                  <a:lnTo>
                    <a:pt x="355530" y="35551"/>
                  </a:lnTo>
                  <a:lnTo>
                    <a:pt x="355701" y="30760"/>
                  </a:lnTo>
                  <a:lnTo>
                    <a:pt x="355891" y="25944"/>
                  </a:lnTo>
                  <a:lnTo>
                    <a:pt x="355891" y="10766"/>
                  </a:lnTo>
                  <a:lnTo>
                    <a:pt x="355650" y="8041"/>
                  </a:lnTo>
                  <a:lnTo>
                    <a:pt x="355206" y="5519"/>
                  </a:lnTo>
                  <a:lnTo>
                    <a:pt x="354376" y="3371"/>
                  </a:lnTo>
                  <a:lnTo>
                    <a:pt x="354294" y="3726"/>
                  </a:lnTo>
                  <a:lnTo>
                    <a:pt x="354180" y="4043"/>
                  </a:lnTo>
                  <a:lnTo>
                    <a:pt x="354097" y="4385"/>
                  </a:lnTo>
                  <a:lnTo>
                    <a:pt x="354097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5891" y="39810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3"/>
          <p:cNvSpPr/>
          <p:nvPr/>
        </p:nvSpPr>
        <p:spPr>
          <a:xfrm>
            <a:off x="2959065" y="3424275"/>
            <a:ext cx="356235" cy="40005"/>
          </a:xfrm>
          <a:custGeom>
            <a:avLst/>
            <a:gdLst/>
            <a:ahLst/>
            <a:cxnLst/>
            <a:rect l="l" t="t" r="r" b="b"/>
            <a:pathLst>
              <a:path w="356235" h="40004" extrusionOk="0">
                <a:moveTo>
                  <a:pt x="355897" y="3308"/>
                </a:moveTo>
                <a:lnTo>
                  <a:pt x="354104" y="3308"/>
                </a:lnTo>
                <a:lnTo>
                  <a:pt x="354104" y="0"/>
                </a:lnTo>
                <a:lnTo>
                  <a:pt x="0" y="0"/>
                </a:lnTo>
                <a:lnTo>
                  <a:pt x="0" y="39810"/>
                </a:lnTo>
                <a:lnTo>
                  <a:pt x="354104" y="39810"/>
                </a:lnTo>
                <a:lnTo>
                  <a:pt x="355897" y="39810"/>
                </a:lnTo>
                <a:lnTo>
                  <a:pt x="355897" y="3308"/>
                </a:lnTo>
                <a:close/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3"/>
          <p:cNvGrpSpPr/>
          <p:nvPr/>
        </p:nvGrpSpPr>
        <p:grpSpPr>
          <a:xfrm>
            <a:off x="7540357" y="3264813"/>
            <a:ext cx="356235" cy="120261"/>
            <a:chOff x="7540357" y="3264813"/>
            <a:chExt cx="356235" cy="120261"/>
          </a:xfrm>
        </p:grpSpPr>
        <p:sp>
          <p:nvSpPr>
            <p:cNvPr id="221" name="Google Shape;221;p3"/>
            <p:cNvSpPr/>
            <p:nvPr/>
          </p:nvSpPr>
          <p:spPr>
            <a:xfrm>
              <a:off x="7540357" y="3304624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4" extrusionOk="0">
                  <a:moveTo>
                    <a:pt x="354104" y="39309"/>
                  </a:moveTo>
                  <a:lnTo>
                    <a:pt x="355897" y="39309"/>
                  </a:lnTo>
                  <a:lnTo>
                    <a:pt x="355897" y="2807"/>
                  </a:lnTo>
                  <a:lnTo>
                    <a:pt x="354104" y="2807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104" y="39810"/>
                  </a:lnTo>
                  <a:lnTo>
                    <a:pt x="354104" y="39309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7540357" y="3344434"/>
              <a:ext cx="356235" cy="40640"/>
            </a:xfrm>
            <a:custGeom>
              <a:avLst/>
              <a:gdLst/>
              <a:ahLst/>
              <a:cxnLst/>
              <a:rect l="l" t="t" r="r" b="b"/>
              <a:pathLst>
                <a:path w="356234" h="40639" extrusionOk="0">
                  <a:moveTo>
                    <a:pt x="354104" y="39043"/>
                  </a:moveTo>
                  <a:lnTo>
                    <a:pt x="355897" y="39043"/>
                  </a:lnTo>
                  <a:lnTo>
                    <a:pt x="355897" y="4062"/>
                  </a:lnTo>
                  <a:lnTo>
                    <a:pt x="354104" y="4062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40032"/>
                  </a:lnTo>
                  <a:lnTo>
                    <a:pt x="354104" y="40032"/>
                  </a:lnTo>
                  <a:lnTo>
                    <a:pt x="354104" y="39043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7540357" y="3264813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4" extrusionOk="0">
                  <a:moveTo>
                    <a:pt x="354104" y="39575"/>
                  </a:moveTo>
                  <a:lnTo>
                    <a:pt x="355897" y="39575"/>
                  </a:lnTo>
                  <a:lnTo>
                    <a:pt x="355897" y="3073"/>
                  </a:lnTo>
                  <a:lnTo>
                    <a:pt x="354104" y="3073"/>
                  </a:lnTo>
                  <a:lnTo>
                    <a:pt x="354104" y="31"/>
                  </a:lnTo>
                  <a:lnTo>
                    <a:pt x="355897" y="31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104" y="39810"/>
                  </a:lnTo>
                  <a:lnTo>
                    <a:pt x="354104" y="39575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3"/>
          <p:cNvSpPr/>
          <p:nvPr/>
        </p:nvSpPr>
        <p:spPr>
          <a:xfrm>
            <a:off x="7540356" y="3105351"/>
            <a:ext cx="356235" cy="40640"/>
          </a:xfrm>
          <a:custGeom>
            <a:avLst/>
            <a:gdLst/>
            <a:ahLst/>
            <a:cxnLst/>
            <a:rect l="l" t="t" r="r" b="b"/>
            <a:pathLst>
              <a:path w="356234" h="40639" extrusionOk="0">
                <a:moveTo>
                  <a:pt x="354104" y="39341"/>
                </a:moveTo>
                <a:lnTo>
                  <a:pt x="355897" y="39341"/>
                </a:lnTo>
                <a:lnTo>
                  <a:pt x="355897" y="2839"/>
                </a:lnTo>
                <a:lnTo>
                  <a:pt x="354104" y="2839"/>
                </a:lnTo>
                <a:lnTo>
                  <a:pt x="354104" y="0"/>
                </a:lnTo>
                <a:lnTo>
                  <a:pt x="0" y="0"/>
                </a:lnTo>
                <a:lnTo>
                  <a:pt x="0" y="40025"/>
                </a:lnTo>
                <a:lnTo>
                  <a:pt x="354104" y="40025"/>
                </a:lnTo>
                <a:lnTo>
                  <a:pt x="354104" y="39341"/>
                </a:lnTo>
                <a:close/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5" name="Google Shape;225;p3"/>
          <p:cNvGrpSpPr/>
          <p:nvPr/>
        </p:nvGrpSpPr>
        <p:grpSpPr>
          <a:xfrm>
            <a:off x="7540357" y="3145375"/>
            <a:ext cx="356236" cy="119632"/>
            <a:chOff x="7540357" y="3145375"/>
            <a:chExt cx="356236" cy="119632"/>
          </a:xfrm>
        </p:grpSpPr>
        <p:sp>
          <p:nvSpPr>
            <p:cNvPr id="226" name="Google Shape;226;p3"/>
            <p:cNvSpPr/>
            <p:nvPr/>
          </p:nvSpPr>
          <p:spPr>
            <a:xfrm>
              <a:off x="7540358" y="3225002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4" extrusionOk="0">
                  <a:moveTo>
                    <a:pt x="355897" y="3339"/>
                  </a:moveTo>
                  <a:lnTo>
                    <a:pt x="354104" y="3339"/>
                  </a:lnTo>
                  <a:lnTo>
                    <a:pt x="354104" y="297"/>
                  </a:lnTo>
                  <a:lnTo>
                    <a:pt x="355897" y="297"/>
                  </a:lnTo>
                  <a:lnTo>
                    <a:pt x="355897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5897" y="39810"/>
                  </a:lnTo>
                  <a:lnTo>
                    <a:pt x="355897" y="3339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7540357" y="3145375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5" extrusionOk="0">
                  <a:moveTo>
                    <a:pt x="354104" y="38859"/>
                  </a:moveTo>
                  <a:lnTo>
                    <a:pt x="355897" y="38859"/>
                  </a:lnTo>
                  <a:lnTo>
                    <a:pt x="355897" y="3878"/>
                  </a:lnTo>
                  <a:lnTo>
                    <a:pt x="354104" y="3878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104" y="39810"/>
                  </a:lnTo>
                  <a:lnTo>
                    <a:pt x="354104" y="38859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540358" y="3185187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5" extrusionOk="0">
                  <a:moveTo>
                    <a:pt x="355897" y="3612"/>
                  </a:moveTo>
                  <a:lnTo>
                    <a:pt x="354104" y="3612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5897" y="39810"/>
                  </a:lnTo>
                  <a:lnTo>
                    <a:pt x="355897" y="3612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3"/>
          <p:cNvSpPr/>
          <p:nvPr/>
        </p:nvSpPr>
        <p:spPr>
          <a:xfrm>
            <a:off x="7540356" y="3384460"/>
            <a:ext cx="356235" cy="40005"/>
          </a:xfrm>
          <a:custGeom>
            <a:avLst/>
            <a:gdLst/>
            <a:ahLst/>
            <a:cxnLst/>
            <a:rect l="l" t="t" r="r" b="b"/>
            <a:pathLst>
              <a:path w="356234" h="40004" extrusionOk="0">
                <a:moveTo>
                  <a:pt x="354104" y="38561"/>
                </a:moveTo>
                <a:lnTo>
                  <a:pt x="355897" y="38561"/>
                </a:lnTo>
                <a:lnTo>
                  <a:pt x="355897" y="3580"/>
                </a:lnTo>
                <a:lnTo>
                  <a:pt x="354104" y="3580"/>
                </a:lnTo>
                <a:lnTo>
                  <a:pt x="354104" y="0"/>
                </a:lnTo>
                <a:lnTo>
                  <a:pt x="0" y="0"/>
                </a:lnTo>
                <a:lnTo>
                  <a:pt x="0" y="39816"/>
                </a:lnTo>
                <a:lnTo>
                  <a:pt x="354104" y="39816"/>
                </a:lnTo>
                <a:lnTo>
                  <a:pt x="354104" y="38561"/>
                </a:lnTo>
                <a:close/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3"/>
          <p:cNvGrpSpPr/>
          <p:nvPr/>
        </p:nvGrpSpPr>
        <p:grpSpPr>
          <a:xfrm>
            <a:off x="7540357" y="3025726"/>
            <a:ext cx="356236" cy="79819"/>
            <a:chOff x="7540357" y="3025726"/>
            <a:chExt cx="356236" cy="79819"/>
          </a:xfrm>
        </p:grpSpPr>
        <p:sp>
          <p:nvSpPr>
            <p:cNvPr id="231" name="Google Shape;231;p3"/>
            <p:cNvSpPr/>
            <p:nvPr/>
          </p:nvSpPr>
          <p:spPr>
            <a:xfrm>
              <a:off x="7540357" y="3065540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5" extrusionOk="0">
                  <a:moveTo>
                    <a:pt x="354104" y="39607"/>
                  </a:moveTo>
                  <a:lnTo>
                    <a:pt x="355897" y="39607"/>
                  </a:lnTo>
                  <a:lnTo>
                    <a:pt x="355897" y="3105"/>
                  </a:lnTo>
                  <a:lnTo>
                    <a:pt x="355257" y="2991"/>
                  </a:lnTo>
                  <a:lnTo>
                    <a:pt x="354712" y="2984"/>
                  </a:lnTo>
                  <a:lnTo>
                    <a:pt x="354104" y="2902"/>
                  </a:lnTo>
                  <a:lnTo>
                    <a:pt x="354104" y="63"/>
                  </a:lnTo>
                  <a:lnTo>
                    <a:pt x="355897" y="63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104" y="39810"/>
                  </a:lnTo>
                  <a:lnTo>
                    <a:pt x="354104" y="39607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7540358" y="3025726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5" extrusionOk="0">
                  <a:moveTo>
                    <a:pt x="355897" y="39810"/>
                  </a:moveTo>
                  <a:lnTo>
                    <a:pt x="355536" y="35551"/>
                  </a:lnTo>
                  <a:lnTo>
                    <a:pt x="355707" y="30760"/>
                  </a:lnTo>
                  <a:lnTo>
                    <a:pt x="355897" y="25944"/>
                  </a:lnTo>
                  <a:lnTo>
                    <a:pt x="355897" y="10766"/>
                  </a:lnTo>
                  <a:lnTo>
                    <a:pt x="355650" y="8041"/>
                  </a:lnTo>
                  <a:lnTo>
                    <a:pt x="355206" y="5519"/>
                  </a:lnTo>
                  <a:lnTo>
                    <a:pt x="354376" y="3371"/>
                  </a:lnTo>
                  <a:lnTo>
                    <a:pt x="354300" y="3726"/>
                  </a:lnTo>
                  <a:lnTo>
                    <a:pt x="354186" y="4043"/>
                  </a:lnTo>
                  <a:lnTo>
                    <a:pt x="354104" y="4385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5897" y="39810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3"/>
          <p:cNvGrpSpPr/>
          <p:nvPr/>
        </p:nvGrpSpPr>
        <p:grpSpPr>
          <a:xfrm>
            <a:off x="408421" y="2850862"/>
            <a:ext cx="9875520" cy="2184400"/>
            <a:chOff x="408421" y="2850862"/>
            <a:chExt cx="9875520" cy="2184400"/>
          </a:xfrm>
        </p:grpSpPr>
        <p:sp>
          <p:nvSpPr>
            <p:cNvPr id="234" name="Google Shape;234;p3"/>
            <p:cNvSpPr/>
            <p:nvPr/>
          </p:nvSpPr>
          <p:spPr>
            <a:xfrm>
              <a:off x="7540358" y="3424275"/>
              <a:ext cx="356235" cy="40005"/>
            </a:xfrm>
            <a:custGeom>
              <a:avLst/>
              <a:gdLst/>
              <a:ahLst/>
              <a:cxnLst/>
              <a:rect l="l" t="t" r="r" b="b"/>
              <a:pathLst>
                <a:path w="356234" h="40004" extrusionOk="0">
                  <a:moveTo>
                    <a:pt x="355897" y="3308"/>
                  </a:moveTo>
                  <a:lnTo>
                    <a:pt x="354104" y="3308"/>
                  </a:lnTo>
                  <a:lnTo>
                    <a:pt x="354104" y="0"/>
                  </a:lnTo>
                  <a:lnTo>
                    <a:pt x="0" y="0"/>
                  </a:lnTo>
                  <a:lnTo>
                    <a:pt x="0" y="39810"/>
                  </a:lnTo>
                  <a:lnTo>
                    <a:pt x="354104" y="39810"/>
                  </a:lnTo>
                  <a:lnTo>
                    <a:pt x="355897" y="39810"/>
                  </a:lnTo>
                  <a:lnTo>
                    <a:pt x="355897" y="3308"/>
                  </a:lnTo>
                  <a:close/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08421" y="2850862"/>
              <a:ext cx="9875520" cy="2184400"/>
            </a:xfrm>
            <a:custGeom>
              <a:avLst/>
              <a:gdLst/>
              <a:ahLst/>
              <a:cxnLst/>
              <a:rect l="l" t="t" r="r" b="b"/>
              <a:pathLst>
                <a:path w="9875520" h="2184400" extrusionOk="0">
                  <a:moveTo>
                    <a:pt x="9872859" y="2184400"/>
                  </a:moveTo>
                  <a:lnTo>
                    <a:pt x="924" y="2184400"/>
                  </a:lnTo>
                  <a:lnTo>
                    <a:pt x="1252" y="2171700"/>
                  </a:lnTo>
                  <a:lnTo>
                    <a:pt x="484" y="2146300"/>
                  </a:lnTo>
                  <a:lnTo>
                    <a:pt x="925" y="2133600"/>
                  </a:lnTo>
                  <a:lnTo>
                    <a:pt x="4878" y="2120900"/>
                  </a:lnTo>
                  <a:lnTo>
                    <a:pt x="4878" y="1117600"/>
                  </a:lnTo>
                  <a:lnTo>
                    <a:pt x="1242" y="1104900"/>
                  </a:lnTo>
                  <a:lnTo>
                    <a:pt x="30" y="1079500"/>
                  </a:lnTo>
                  <a:lnTo>
                    <a:pt x="1242" y="1066800"/>
                  </a:lnTo>
                  <a:lnTo>
                    <a:pt x="4878" y="1054100"/>
                  </a:lnTo>
                  <a:lnTo>
                    <a:pt x="4878" y="50800"/>
                  </a:lnTo>
                  <a:lnTo>
                    <a:pt x="1311" y="38100"/>
                  </a:lnTo>
                  <a:lnTo>
                    <a:pt x="0" y="25400"/>
                  </a:lnTo>
                  <a:lnTo>
                    <a:pt x="1127" y="0"/>
                  </a:lnTo>
                  <a:lnTo>
                    <a:pt x="9874924" y="0"/>
                  </a:lnTo>
                  <a:lnTo>
                    <a:pt x="9875080" y="25400"/>
                  </a:lnTo>
                  <a:lnTo>
                    <a:pt x="9874618" y="38100"/>
                  </a:lnTo>
                  <a:lnTo>
                    <a:pt x="9874829" y="50800"/>
                  </a:lnTo>
                  <a:lnTo>
                    <a:pt x="62300" y="50800"/>
                  </a:lnTo>
                  <a:lnTo>
                    <a:pt x="62300" y="1054100"/>
                  </a:lnTo>
                  <a:lnTo>
                    <a:pt x="1905617" y="1054100"/>
                  </a:lnTo>
                  <a:lnTo>
                    <a:pt x="1905617" y="1104900"/>
                  </a:lnTo>
                  <a:lnTo>
                    <a:pt x="207480" y="1104900"/>
                  </a:lnTo>
                  <a:lnTo>
                    <a:pt x="158762" y="1117600"/>
                  </a:lnTo>
                  <a:lnTo>
                    <a:pt x="62300" y="1117600"/>
                  </a:lnTo>
                  <a:lnTo>
                    <a:pt x="62300" y="2120900"/>
                  </a:lnTo>
                  <a:lnTo>
                    <a:pt x="214502" y="2120900"/>
                  </a:lnTo>
                  <a:lnTo>
                    <a:pt x="265438" y="2133600"/>
                  </a:lnTo>
                  <a:lnTo>
                    <a:pt x="9874829" y="2133600"/>
                  </a:lnTo>
                  <a:lnTo>
                    <a:pt x="9874618" y="2146300"/>
                  </a:lnTo>
                  <a:lnTo>
                    <a:pt x="9875080" y="2159000"/>
                  </a:lnTo>
                  <a:lnTo>
                    <a:pt x="9874924" y="2171700"/>
                  </a:lnTo>
                  <a:lnTo>
                    <a:pt x="9872859" y="2184400"/>
                  </a:lnTo>
                  <a:close/>
                </a:path>
                <a:path w="9875520" h="2184400" extrusionOk="0">
                  <a:moveTo>
                    <a:pt x="1279950" y="749300"/>
                  </a:moveTo>
                  <a:lnTo>
                    <a:pt x="1167097" y="749300"/>
                  </a:lnTo>
                  <a:lnTo>
                    <a:pt x="1167097" y="50800"/>
                  </a:lnTo>
                  <a:lnTo>
                    <a:pt x="1196800" y="50800"/>
                  </a:lnTo>
                  <a:lnTo>
                    <a:pt x="1196800" y="711200"/>
                  </a:lnTo>
                  <a:lnTo>
                    <a:pt x="1277973" y="711200"/>
                  </a:lnTo>
                  <a:lnTo>
                    <a:pt x="1280031" y="723900"/>
                  </a:lnTo>
                  <a:lnTo>
                    <a:pt x="1280198" y="723900"/>
                  </a:lnTo>
                  <a:lnTo>
                    <a:pt x="1279747" y="736600"/>
                  </a:lnTo>
                  <a:lnTo>
                    <a:pt x="1279950" y="749300"/>
                  </a:lnTo>
                  <a:close/>
                </a:path>
                <a:path w="9875520" h="2184400" extrusionOk="0">
                  <a:moveTo>
                    <a:pt x="1541303" y="711200"/>
                  </a:moveTo>
                  <a:lnTo>
                    <a:pt x="1507646" y="711200"/>
                  </a:lnTo>
                  <a:lnTo>
                    <a:pt x="1511234" y="698500"/>
                  </a:lnTo>
                  <a:lnTo>
                    <a:pt x="1512264" y="673100"/>
                  </a:lnTo>
                  <a:lnTo>
                    <a:pt x="1511973" y="660400"/>
                  </a:lnTo>
                  <a:lnTo>
                    <a:pt x="1511601" y="635000"/>
                  </a:lnTo>
                  <a:lnTo>
                    <a:pt x="1511601" y="50800"/>
                  </a:lnTo>
                  <a:lnTo>
                    <a:pt x="1541303" y="50800"/>
                  </a:lnTo>
                  <a:lnTo>
                    <a:pt x="1541303" y="711200"/>
                  </a:lnTo>
                  <a:close/>
                </a:path>
                <a:path w="9875520" h="2184400" extrusionOk="0">
                  <a:moveTo>
                    <a:pt x="1919470" y="711200"/>
                  </a:moveTo>
                  <a:lnTo>
                    <a:pt x="1889767" y="711200"/>
                  </a:lnTo>
                  <a:lnTo>
                    <a:pt x="1889767" y="50800"/>
                  </a:lnTo>
                  <a:lnTo>
                    <a:pt x="1919470" y="50800"/>
                  </a:lnTo>
                  <a:lnTo>
                    <a:pt x="1919470" y="711200"/>
                  </a:lnTo>
                  <a:close/>
                </a:path>
                <a:path w="9875520" h="2184400" extrusionOk="0">
                  <a:moveTo>
                    <a:pt x="2238244" y="711200"/>
                  </a:moveTo>
                  <a:lnTo>
                    <a:pt x="2208548" y="711200"/>
                  </a:lnTo>
                  <a:lnTo>
                    <a:pt x="2208548" y="50800"/>
                  </a:lnTo>
                  <a:lnTo>
                    <a:pt x="2238244" y="50800"/>
                  </a:lnTo>
                  <a:lnTo>
                    <a:pt x="2238244" y="711200"/>
                  </a:lnTo>
                  <a:close/>
                </a:path>
                <a:path w="9875520" h="2184400" extrusionOk="0">
                  <a:moveTo>
                    <a:pt x="2548977" y="1054100"/>
                  </a:moveTo>
                  <a:lnTo>
                    <a:pt x="2493646" y="1054100"/>
                  </a:lnTo>
                  <a:lnTo>
                    <a:pt x="2495521" y="1041400"/>
                  </a:lnTo>
                  <a:lnTo>
                    <a:pt x="2495312" y="1016000"/>
                  </a:lnTo>
                  <a:lnTo>
                    <a:pt x="2493646" y="977900"/>
                  </a:lnTo>
                  <a:lnTo>
                    <a:pt x="2493786" y="927100"/>
                  </a:lnTo>
                  <a:lnTo>
                    <a:pt x="2493886" y="901700"/>
                  </a:lnTo>
                  <a:lnTo>
                    <a:pt x="2493919" y="838200"/>
                  </a:lnTo>
                  <a:lnTo>
                    <a:pt x="2493258" y="787400"/>
                  </a:lnTo>
                  <a:lnTo>
                    <a:pt x="2491676" y="749300"/>
                  </a:lnTo>
                  <a:lnTo>
                    <a:pt x="2458915" y="749300"/>
                  </a:lnTo>
                  <a:lnTo>
                    <a:pt x="2450091" y="736600"/>
                  </a:lnTo>
                  <a:lnTo>
                    <a:pt x="2450091" y="711200"/>
                  </a:lnTo>
                  <a:lnTo>
                    <a:pt x="2493646" y="711200"/>
                  </a:lnTo>
                  <a:lnTo>
                    <a:pt x="2493646" y="50800"/>
                  </a:lnTo>
                  <a:lnTo>
                    <a:pt x="2551068" y="50800"/>
                  </a:lnTo>
                  <a:lnTo>
                    <a:pt x="2550195" y="63500"/>
                  </a:lnTo>
                  <a:lnTo>
                    <a:pt x="2549522" y="88900"/>
                  </a:lnTo>
                  <a:lnTo>
                    <a:pt x="2549046" y="101600"/>
                  </a:lnTo>
                  <a:lnTo>
                    <a:pt x="2548761" y="114300"/>
                  </a:lnTo>
                  <a:lnTo>
                    <a:pt x="2548641" y="152400"/>
                  </a:lnTo>
                  <a:lnTo>
                    <a:pt x="2548717" y="393700"/>
                  </a:lnTo>
                  <a:lnTo>
                    <a:pt x="2548983" y="406400"/>
                  </a:lnTo>
                  <a:lnTo>
                    <a:pt x="2556569" y="406400"/>
                  </a:lnTo>
                  <a:lnTo>
                    <a:pt x="2556569" y="419100"/>
                  </a:lnTo>
                  <a:lnTo>
                    <a:pt x="2548983" y="419100"/>
                  </a:lnTo>
                  <a:lnTo>
                    <a:pt x="2548717" y="431800"/>
                  </a:lnTo>
                  <a:lnTo>
                    <a:pt x="2548983" y="444500"/>
                  </a:lnTo>
                  <a:lnTo>
                    <a:pt x="2556569" y="444500"/>
                  </a:lnTo>
                  <a:lnTo>
                    <a:pt x="2556569" y="457200"/>
                  </a:lnTo>
                  <a:lnTo>
                    <a:pt x="2549313" y="457200"/>
                  </a:lnTo>
                  <a:lnTo>
                    <a:pt x="2548749" y="469900"/>
                  </a:lnTo>
                  <a:lnTo>
                    <a:pt x="2548172" y="469900"/>
                  </a:lnTo>
                  <a:lnTo>
                    <a:pt x="2548666" y="482600"/>
                  </a:lnTo>
                  <a:lnTo>
                    <a:pt x="2551562" y="482600"/>
                  </a:lnTo>
                  <a:lnTo>
                    <a:pt x="2551068" y="495300"/>
                  </a:lnTo>
                  <a:lnTo>
                    <a:pt x="2548983" y="495300"/>
                  </a:lnTo>
                  <a:lnTo>
                    <a:pt x="2548717" y="508000"/>
                  </a:lnTo>
                  <a:lnTo>
                    <a:pt x="2548983" y="520700"/>
                  </a:lnTo>
                  <a:lnTo>
                    <a:pt x="2551068" y="520700"/>
                  </a:lnTo>
                  <a:lnTo>
                    <a:pt x="2549724" y="533400"/>
                  </a:lnTo>
                  <a:lnTo>
                    <a:pt x="2548983" y="533400"/>
                  </a:lnTo>
                  <a:lnTo>
                    <a:pt x="2548717" y="546100"/>
                  </a:lnTo>
                  <a:lnTo>
                    <a:pt x="2548983" y="546100"/>
                  </a:lnTo>
                  <a:lnTo>
                    <a:pt x="2549724" y="558800"/>
                  </a:lnTo>
                  <a:lnTo>
                    <a:pt x="2551068" y="558800"/>
                  </a:lnTo>
                  <a:lnTo>
                    <a:pt x="2549724" y="571500"/>
                  </a:lnTo>
                  <a:lnTo>
                    <a:pt x="2548653" y="571500"/>
                  </a:lnTo>
                  <a:lnTo>
                    <a:pt x="2548653" y="584200"/>
                  </a:lnTo>
                  <a:lnTo>
                    <a:pt x="2548983" y="584200"/>
                  </a:lnTo>
                  <a:lnTo>
                    <a:pt x="2549724" y="596900"/>
                  </a:lnTo>
                  <a:lnTo>
                    <a:pt x="2549465" y="596900"/>
                  </a:lnTo>
                  <a:lnTo>
                    <a:pt x="2548723" y="609600"/>
                  </a:lnTo>
                  <a:lnTo>
                    <a:pt x="2548267" y="609600"/>
                  </a:lnTo>
                  <a:lnTo>
                    <a:pt x="2548641" y="622300"/>
                  </a:lnTo>
                  <a:lnTo>
                    <a:pt x="2549313" y="622300"/>
                  </a:lnTo>
                  <a:lnTo>
                    <a:pt x="2550358" y="635000"/>
                  </a:lnTo>
                  <a:lnTo>
                    <a:pt x="2549724" y="635000"/>
                  </a:lnTo>
                  <a:lnTo>
                    <a:pt x="2548983" y="647700"/>
                  </a:lnTo>
                  <a:lnTo>
                    <a:pt x="2548653" y="647700"/>
                  </a:lnTo>
                  <a:lnTo>
                    <a:pt x="2548736" y="812800"/>
                  </a:lnTo>
                  <a:lnTo>
                    <a:pt x="2548749" y="1003300"/>
                  </a:lnTo>
                  <a:lnTo>
                    <a:pt x="2544078" y="1003300"/>
                  </a:lnTo>
                  <a:lnTo>
                    <a:pt x="2537842" y="1016000"/>
                  </a:lnTo>
                  <a:lnTo>
                    <a:pt x="2548749" y="1016000"/>
                  </a:lnTo>
                  <a:lnTo>
                    <a:pt x="2548634" y="1041400"/>
                  </a:lnTo>
                  <a:lnTo>
                    <a:pt x="2548977" y="1054100"/>
                  </a:lnTo>
                  <a:close/>
                </a:path>
                <a:path w="9875520" h="2184400" extrusionOk="0">
                  <a:moveTo>
                    <a:pt x="2962892" y="1054100"/>
                  </a:moveTo>
                  <a:lnTo>
                    <a:pt x="2905781" y="1054100"/>
                  </a:lnTo>
                  <a:lnTo>
                    <a:pt x="2905781" y="901700"/>
                  </a:lnTo>
                  <a:lnTo>
                    <a:pt x="2905483" y="901700"/>
                  </a:lnTo>
                  <a:lnTo>
                    <a:pt x="2906499" y="876300"/>
                  </a:lnTo>
                  <a:lnTo>
                    <a:pt x="2907241" y="863600"/>
                  </a:lnTo>
                  <a:lnTo>
                    <a:pt x="2907712" y="838200"/>
                  </a:lnTo>
                  <a:lnTo>
                    <a:pt x="2907814" y="825500"/>
                  </a:lnTo>
                  <a:lnTo>
                    <a:pt x="2907935" y="622300"/>
                  </a:lnTo>
                  <a:lnTo>
                    <a:pt x="2909063" y="609600"/>
                  </a:lnTo>
                  <a:lnTo>
                    <a:pt x="2909767" y="609600"/>
                  </a:lnTo>
                  <a:lnTo>
                    <a:pt x="2907935" y="596900"/>
                  </a:lnTo>
                  <a:lnTo>
                    <a:pt x="2907935" y="152400"/>
                  </a:lnTo>
                  <a:lnTo>
                    <a:pt x="2907845" y="127000"/>
                  </a:lnTo>
                  <a:lnTo>
                    <a:pt x="2907437" y="101600"/>
                  </a:lnTo>
                  <a:lnTo>
                    <a:pt x="2906652" y="76200"/>
                  </a:lnTo>
                  <a:lnTo>
                    <a:pt x="2905483" y="50800"/>
                  </a:lnTo>
                  <a:lnTo>
                    <a:pt x="2962892" y="50800"/>
                  </a:lnTo>
                  <a:lnTo>
                    <a:pt x="2962892" y="673100"/>
                  </a:lnTo>
                  <a:lnTo>
                    <a:pt x="2962348" y="698500"/>
                  </a:lnTo>
                  <a:lnTo>
                    <a:pt x="2962433" y="711200"/>
                  </a:lnTo>
                  <a:lnTo>
                    <a:pt x="3378682" y="711200"/>
                  </a:lnTo>
                  <a:lnTo>
                    <a:pt x="3378472" y="723900"/>
                  </a:lnTo>
                  <a:lnTo>
                    <a:pt x="3378921" y="736600"/>
                  </a:lnTo>
                  <a:lnTo>
                    <a:pt x="3378755" y="736600"/>
                  </a:lnTo>
                  <a:lnTo>
                    <a:pt x="3376699" y="749300"/>
                  </a:lnTo>
                  <a:lnTo>
                    <a:pt x="2964875" y="749300"/>
                  </a:lnTo>
                  <a:lnTo>
                    <a:pt x="2963216" y="800100"/>
                  </a:lnTo>
                  <a:lnTo>
                    <a:pt x="2962602" y="850900"/>
                  </a:lnTo>
                  <a:lnTo>
                    <a:pt x="2962648" y="901700"/>
                  </a:lnTo>
                  <a:lnTo>
                    <a:pt x="2962968" y="952500"/>
                  </a:lnTo>
                  <a:lnTo>
                    <a:pt x="2963073" y="977900"/>
                  </a:lnTo>
                  <a:lnTo>
                    <a:pt x="2962963" y="1041400"/>
                  </a:lnTo>
                  <a:lnTo>
                    <a:pt x="2962892" y="1054100"/>
                  </a:lnTo>
                  <a:close/>
                </a:path>
                <a:path w="9875520" h="2184400" extrusionOk="0">
                  <a:moveTo>
                    <a:pt x="3606372" y="825500"/>
                  </a:moveTo>
                  <a:lnTo>
                    <a:pt x="3580613" y="825500"/>
                  </a:lnTo>
                  <a:lnTo>
                    <a:pt x="3575261" y="800100"/>
                  </a:lnTo>
                  <a:lnTo>
                    <a:pt x="3577544" y="774700"/>
                  </a:lnTo>
                  <a:lnTo>
                    <a:pt x="3574692" y="749300"/>
                  </a:lnTo>
                  <a:lnTo>
                    <a:pt x="3511339" y="749300"/>
                  </a:lnTo>
                  <a:lnTo>
                    <a:pt x="3511339" y="711200"/>
                  </a:lnTo>
                  <a:lnTo>
                    <a:pt x="3574692" y="711200"/>
                  </a:lnTo>
                  <a:lnTo>
                    <a:pt x="3577996" y="698500"/>
                  </a:lnTo>
                  <a:lnTo>
                    <a:pt x="3578346" y="673100"/>
                  </a:lnTo>
                  <a:lnTo>
                    <a:pt x="3577364" y="660400"/>
                  </a:lnTo>
                  <a:lnTo>
                    <a:pt x="3576676" y="635000"/>
                  </a:lnTo>
                  <a:lnTo>
                    <a:pt x="3576676" y="50800"/>
                  </a:lnTo>
                  <a:lnTo>
                    <a:pt x="3606372" y="50800"/>
                  </a:lnTo>
                  <a:lnTo>
                    <a:pt x="3606372" y="762000"/>
                  </a:lnTo>
                  <a:lnTo>
                    <a:pt x="4768591" y="762000"/>
                  </a:lnTo>
                  <a:lnTo>
                    <a:pt x="4768591" y="787400"/>
                  </a:lnTo>
                  <a:lnTo>
                    <a:pt x="3606372" y="787400"/>
                  </a:lnTo>
                  <a:lnTo>
                    <a:pt x="3606372" y="825500"/>
                  </a:lnTo>
                  <a:close/>
                </a:path>
                <a:path w="9875520" h="2184400" extrusionOk="0">
                  <a:moveTo>
                    <a:pt x="5063601" y="762000"/>
                  </a:moveTo>
                  <a:lnTo>
                    <a:pt x="5033898" y="762000"/>
                  </a:lnTo>
                  <a:lnTo>
                    <a:pt x="5033898" y="50800"/>
                  </a:lnTo>
                  <a:lnTo>
                    <a:pt x="5063601" y="50800"/>
                  </a:lnTo>
                  <a:lnTo>
                    <a:pt x="5063601" y="762000"/>
                  </a:lnTo>
                  <a:close/>
                </a:path>
                <a:path w="9875520" h="2184400" extrusionOk="0">
                  <a:moveTo>
                    <a:pt x="6443617" y="787400"/>
                  </a:moveTo>
                  <a:lnTo>
                    <a:pt x="5342978" y="787400"/>
                  </a:lnTo>
                  <a:lnTo>
                    <a:pt x="5342530" y="774700"/>
                  </a:lnTo>
                  <a:lnTo>
                    <a:pt x="5342699" y="762000"/>
                  </a:lnTo>
                  <a:lnTo>
                    <a:pt x="6413921" y="762000"/>
                  </a:lnTo>
                  <a:lnTo>
                    <a:pt x="6413921" y="50800"/>
                  </a:lnTo>
                  <a:lnTo>
                    <a:pt x="6443617" y="50800"/>
                  </a:lnTo>
                  <a:lnTo>
                    <a:pt x="6443617" y="711200"/>
                  </a:lnTo>
                  <a:lnTo>
                    <a:pt x="6556470" y="711200"/>
                  </a:lnTo>
                  <a:lnTo>
                    <a:pt x="6556470" y="749300"/>
                  </a:lnTo>
                  <a:lnTo>
                    <a:pt x="6443524" y="749300"/>
                  </a:lnTo>
                  <a:lnTo>
                    <a:pt x="6443365" y="762000"/>
                  </a:lnTo>
                  <a:lnTo>
                    <a:pt x="6443826" y="774700"/>
                  </a:lnTo>
                  <a:lnTo>
                    <a:pt x="6443617" y="787400"/>
                  </a:lnTo>
                  <a:close/>
                </a:path>
                <a:path w="9875520" h="2184400" extrusionOk="0">
                  <a:moveTo>
                    <a:pt x="6831603" y="711200"/>
                  </a:moveTo>
                  <a:lnTo>
                    <a:pt x="6798025" y="711200"/>
                  </a:lnTo>
                  <a:lnTo>
                    <a:pt x="6798944" y="660400"/>
                  </a:lnTo>
                  <a:lnTo>
                    <a:pt x="6799597" y="609600"/>
                  </a:lnTo>
                  <a:lnTo>
                    <a:pt x="6800020" y="558800"/>
                  </a:lnTo>
                  <a:lnTo>
                    <a:pt x="6800137" y="533400"/>
                  </a:lnTo>
                  <a:lnTo>
                    <a:pt x="6800214" y="368300"/>
                  </a:lnTo>
                  <a:lnTo>
                    <a:pt x="6799880" y="254000"/>
                  </a:lnTo>
                  <a:lnTo>
                    <a:pt x="6799769" y="114300"/>
                  </a:lnTo>
                  <a:lnTo>
                    <a:pt x="6799894" y="76200"/>
                  </a:lnTo>
                  <a:lnTo>
                    <a:pt x="6800002" y="50800"/>
                  </a:lnTo>
                  <a:lnTo>
                    <a:pt x="6829705" y="50800"/>
                  </a:lnTo>
                  <a:lnTo>
                    <a:pt x="6829705" y="673100"/>
                  </a:lnTo>
                  <a:lnTo>
                    <a:pt x="6829102" y="685800"/>
                  </a:lnTo>
                  <a:lnTo>
                    <a:pt x="6828921" y="698500"/>
                  </a:lnTo>
                  <a:lnTo>
                    <a:pt x="6831603" y="711200"/>
                  </a:lnTo>
                  <a:close/>
                </a:path>
                <a:path w="9875520" h="2184400" extrusionOk="0">
                  <a:moveTo>
                    <a:pt x="7130646" y="1054100"/>
                  </a:moveTo>
                  <a:lnTo>
                    <a:pt x="7073231" y="1054100"/>
                  </a:lnTo>
                  <a:lnTo>
                    <a:pt x="7073231" y="749300"/>
                  </a:lnTo>
                  <a:lnTo>
                    <a:pt x="7011862" y="749300"/>
                  </a:lnTo>
                  <a:lnTo>
                    <a:pt x="7012066" y="736600"/>
                  </a:lnTo>
                  <a:lnTo>
                    <a:pt x="7011615" y="723900"/>
                  </a:lnTo>
                  <a:lnTo>
                    <a:pt x="7011782" y="723900"/>
                  </a:lnTo>
                  <a:lnTo>
                    <a:pt x="7013839" y="711200"/>
                  </a:lnTo>
                  <a:lnTo>
                    <a:pt x="7071248" y="711200"/>
                  </a:lnTo>
                  <a:lnTo>
                    <a:pt x="7072169" y="660400"/>
                  </a:lnTo>
                  <a:lnTo>
                    <a:pt x="7072823" y="609600"/>
                  </a:lnTo>
                  <a:lnTo>
                    <a:pt x="7073248" y="558800"/>
                  </a:lnTo>
                  <a:lnTo>
                    <a:pt x="7073365" y="533400"/>
                  </a:lnTo>
                  <a:lnTo>
                    <a:pt x="7073442" y="368300"/>
                  </a:lnTo>
                  <a:lnTo>
                    <a:pt x="7073107" y="254000"/>
                  </a:lnTo>
                  <a:lnTo>
                    <a:pt x="7072996" y="114300"/>
                  </a:lnTo>
                  <a:lnTo>
                    <a:pt x="7073122" y="76200"/>
                  </a:lnTo>
                  <a:lnTo>
                    <a:pt x="7073231" y="50800"/>
                  </a:lnTo>
                  <a:lnTo>
                    <a:pt x="7130646" y="50800"/>
                  </a:lnTo>
                  <a:lnTo>
                    <a:pt x="7130768" y="723900"/>
                  </a:lnTo>
                  <a:lnTo>
                    <a:pt x="7130889" y="736600"/>
                  </a:lnTo>
                  <a:lnTo>
                    <a:pt x="7130831" y="774700"/>
                  </a:lnTo>
                  <a:lnTo>
                    <a:pt x="7130466" y="825500"/>
                  </a:lnTo>
                  <a:lnTo>
                    <a:pt x="7130342" y="850900"/>
                  </a:lnTo>
                  <a:lnTo>
                    <a:pt x="7130646" y="850900"/>
                  </a:lnTo>
                  <a:lnTo>
                    <a:pt x="7130646" y="1054100"/>
                  </a:lnTo>
                  <a:close/>
                </a:path>
                <a:path w="9875520" h="2184400" extrusionOk="0">
                  <a:moveTo>
                    <a:pt x="7542546" y="1054100"/>
                  </a:moveTo>
                  <a:lnTo>
                    <a:pt x="7486449" y="1054100"/>
                  </a:lnTo>
                  <a:lnTo>
                    <a:pt x="7487038" y="1041400"/>
                  </a:lnTo>
                  <a:lnTo>
                    <a:pt x="7489149" y="1041400"/>
                  </a:lnTo>
                  <a:lnTo>
                    <a:pt x="7489149" y="901700"/>
                  </a:lnTo>
                  <a:lnTo>
                    <a:pt x="7487038" y="901700"/>
                  </a:lnTo>
                  <a:lnTo>
                    <a:pt x="7487038" y="711200"/>
                  </a:lnTo>
                  <a:lnTo>
                    <a:pt x="7486563" y="698500"/>
                  </a:lnTo>
                  <a:lnTo>
                    <a:pt x="7486779" y="698500"/>
                  </a:lnTo>
                  <a:lnTo>
                    <a:pt x="7487564" y="685800"/>
                  </a:lnTo>
                  <a:lnTo>
                    <a:pt x="7487038" y="685800"/>
                  </a:lnTo>
                  <a:lnTo>
                    <a:pt x="7487038" y="660400"/>
                  </a:lnTo>
                  <a:lnTo>
                    <a:pt x="7487653" y="660400"/>
                  </a:lnTo>
                  <a:lnTo>
                    <a:pt x="7487653" y="647700"/>
                  </a:lnTo>
                  <a:lnTo>
                    <a:pt x="7487038" y="647700"/>
                  </a:lnTo>
                  <a:lnTo>
                    <a:pt x="7487038" y="622300"/>
                  </a:lnTo>
                  <a:lnTo>
                    <a:pt x="7487564" y="622300"/>
                  </a:lnTo>
                  <a:lnTo>
                    <a:pt x="7486779" y="609600"/>
                  </a:lnTo>
                  <a:lnTo>
                    <a:pt x="7486563" y="609600"/>
                  </a:lnTo>
                  <a:lnTo>
                    <a:pt x="7487038" y="596900"/>
                  </a:lnTo>
                  <a:lnTo>
                    <a:pt x="7486563" y="596900"/>
                  </a:lnTo>
                  <a:lnTo>
                    <a:pt x="7486779" y="584200"/>
                  </a:lnTo>
                  <a:lnTo>
                    <a:pt x="7487564" y="571500"/>
                  </a:lnTo>
                  <a:lnTo>
                    <a:pt x="7487038" y="571500"/>
                  </a:lnTo>
                  <a:lnTo>
                    <a:pt x="7487038" y="546100"/>
                  </a:lnTo>
                  <a:lnTo>
                    <a:pt x="7487653" y="546100"/>
                  </a:lnTo>
                  <a:lnTo>
                    <a:pt x="7487038" y="533400"/>
                  </a:lnTo>
                  <a:lnTo>
                    <a:pt x="7487038" y="520700"/>
                  </a:lnTo>
                  <a:lnTo>
                    <a:pt x="7487564" y="508000"/>
                  </a:lnTo>
                  <a:lnTo>
                    <a:pt x="7486779" y="495300"/>
                  </a:lnTo>
                  <a:lnTo>
                    <a:pt x="7486563" y="495300"/>
                  </a:lnTo>
                  <a:lnTo>
                    <a:pt x="7487038" y="482600"/>
                  </a:lnTo>
                  <a:lnTo>
                    <a:pt x="7486779" y="482600"/>
                  </a:lnTo>
                  <a:lnTo>
                    <a:pt x="7487564" y="457200"/>
                  </a:lnTo>
                  <a:lnTo>
                    <a:pt x="7487038" y="457200"/>
                  </a:lnTo>
                  <a:lnTo>
                    <a:pt x="7487038" y="444500"/>
                  </a:lnTo>
                  <a:lnTo>
                    <a:pt x="7487653" y="431800"/>
                  </a:lnTo>
                  <a:lnTo>
                    <a:pt x="7487038" y="419100"/>
                  </a:lnTo>
                  <a:lnTo>
                    <a:pt x="7487038" y="406400"/>
                  </a:lnTo>
                  <a:lnTo>
                    <a:pt x="7487564" y="406400"/>
                  </a:lnTo>
                  <a:lnTo>
                    <a:pt x="7486779" y="381000"/>
                  </a:lnTo>
                  <a:lnTo>
                    <a:pt x="7487038" y="381000"/>
                  </a:lnTo>
                  <a:lnTo>
                    <a:pt x="7487038" y="368300"/>
                  </a:lnTo>
                  <a:lnTo>
                    <a:pt x="7487653" y="355600"/>
                  </a:lnTo>
                  <a:lnTo>
                    <a:pt x="7487038" y="355600"/>
                  </a:lnTo>
                  <a:lnTo>
                    <a:pt x="7487038" y="342900"/>
                  </a:lnTo>
                  <a:lnTo>
                    <a:pt x="7486563" y="330200"/>
                  </a:lnTo>
                  <a:lnTo>
                    <a:pt x="7486779" y="330200"/>
                  </a:lnTo>
                  <a:lnTo>
                    <a:pt x="7487564" y="317500"/>
                  </a:lnTo>
                  <a:lnTo>
                    <a:pt x="7487038" y="304800"/>
                  </a:lnTo>
                  <a:lnTo>
                    <a:pt x="7487038" y="292100"/>
                  </a:lnTo>
                  <a:lnTo>
                    <a:pt x="7487564" y="292100"/>
                  </a:lnTo>
                  <a:lnTo>
                    <a:pt x="7486779" y="279400"/>
                  </a:lnTo>
                  <a:lnTo>
                    <a:pt x="7486563" y="266700"/>
                  </a:lnTo>
                  <a:lnTo>
                    <a:pt x="7487038" y="266700"/>
                  </a:lnTo>
                  <a:lnTo>
                    <a:pt x="7487038" y="254000"/>
                  </a:lnTo>
                  <a:lnTo>
                    <a:pt x="7488851" y="241300"/>
                  </a:lnTo>
                  <a:lnTo>
                    <a:pt x="7490714" y="228600"/>
                  </a:lnTo>
                  <a:lnTo>
                    <a:pt x="7487038" y="228600"/>
                  </a:lnTo>
                  <a:lnTo>
                    <a:pt x="7487038" y="50800"/>
                  </a:lnTo>
                  <a:lnTo>
                    <a:pt x="7542476" y="50800"/>
                  </a:lnTo>
                  <a:lnTo>
                    <a:pt x="7542585" y="76200"/>
                  </a:lnTo>
                  <a:lnTo>
                    <a:pt x="7542711" y="114300"/>
                  </a:lnTo>
                  <a:lnTo>
                    <a:pt x="7542600" y="254000"/>
                  </a:lnTo>
                  <a:lnTo>
                    <a:pt x="7542265" y="368300"/>
                  </a:lnTo>
                  <a:lnTo>
                    <a:pt x="7542340" y="533400"/>
                  </a:lnTo>
                  <a:lnTo>
                    <a:pt x="7542457" y="558800"/>
                  </a:lnTo>
                  <a:lnTo>
                    <a:pt x="7542881" y="609600"/>
                  </a:lnTo>
                  <a:lnTo>
                    <a:pt x="7543534" y="660400"/>
                  </a:lnTo>
                  <a:lnTo>
                    <a:pt x="7544454" y="711200"/>
                  </a:lnTo>
                  <a:lnTo>
                    <a:pt x="7617712" y="711200"/>
                  </a:lnTo>
                  <a:lnTo>
                    <a:pt x="7617712" y="749300"/>
                  </a:lnTo>
                  <a:lnTo>
                    <a:pt x="7544454" y="749300"/>
                  </a:lnTo>
                  <a:lnTo>
                    <a:pt x="7543460" y="774700"/>
                  </a:lnTo>
                  <a:lnTo>
                    <a:pt x="7542795" y="800100"/>
                  </a:lnTo>
                  <a:lnTo>
                    <a:pt x="7542399" y="825500"/>
                  </a:lnTo>
                  <a:lnTo>
                    <a:pt x="7542210" y="850900"/>
                  </a:lnTo>
                  <a:lnTo>
                    <a:pt x="7542546" y="850900"/>
                  </a:lnTo>
                  <a:lnTo>
                    <a:pt x="7542667" y="977900"/>
                  </a:lnTo>
                  <a:lnTo>
                    <a:pt x="7542546" y="1054100"/>
                  </a:lnTo>
                  <a:close/>
                </a:path>
                <a:path w="9875520" h="2184400" extrusionOk="0">
                  <a:moveTo>
                    <a:pt x="7877081" y="711200"/>
                  </a:moveTo>
                  <a:lnTo>
                    <a:pt x="7843418" y="711200"/>
                  </a:lnTo>
                  <a:lnTo>
                    <a:pt x="7844122" y="660400"/>
                  </a:lnTo>
                  <a:lnTo>
                    <a:pt x="7844710" y="609600"/>
                  </a:lnTo>
                  <a:lnTo>
                    <a:pt x="7845179" y="558800"/>
                  </a:lnTo>
                  <a:lnTo>
                    <a:pt x="7845532" y="508000"/>
                  </a:lnTo>
                  <a:lnTo>
                    <a:pt x="7845649" y="482600"/>
                  </a:lnTo>
                  <a:lnTo>
                    <a:pt x="7845767" y="304800"/>
                  </a:lnTo>
                  <a:lnTo>
                    <a:pt x="7845532" y="254000"/>
                  </a:lnTo>
                  <a:lnTo>
                    <a:pt x="7845179" y="203200"/>
                  </a:lnTo>
                  <a:lnTo>
                    <a:pt x="7844710" y="152400"/>
                  </a:lnTo>
                  <a:lnTo>
                    <a:pt x="7844122" y="101600"/>
                  </a:lnTo>
                  <a:lnTo>
                    <a:pt x="7843418" y="50800"/>
                  </a:lnTo>
                  <a:lnTo>
                    <a:pt x="7873127" y="50800"/>
                  </a:lnTo>
                  <a:lnTo>
                    <a:pt x="7873553" y="101600"/>
                  </a:lnTo>
                  <a:lnTo>
                    <a:pt x="7873652" y="139700"/>
                  </a:lnTo>
                  <a:lnTo>
                    <a:pt x="7873596" y="203200"/>
                  </a:lnTo>
                  <a:lnTo>
                    <a:pt x="7873361" y="254000"/>
                  </a:lnTo>
                  <a:lnTo>
                    <a:pt x="7872755" y="355600"/>
                  </a:lnTo>
                  <a:lnTo>
                    <a:pt x="7872534" y="406400"/>
                  </a:lnTo>
                  <a:lnTo>
                    <a:pt x="7872631" y="508000"/>
                  </a:lnTo>
                  <a:lnTo>
                    <a:pt x="7873099" y="558800"/>
                  </a:lnTo>
                  <a:lnTo>
                    <a:pt x="7873947" y="609600"/>
                  </a:lnTo>
                  <a:lnTo>
                    <a:pt x="7875249" y="660400"/>
                  </a:lnTo>
                  <a:lnTo>
                    <a:pt x="7877081" y="711200"/>
                  </a:lnTo>
                  <a:close/>
                </a:path>
                <a:path w="9875520" h="2184400" extrusionOk="0">
                  <a:moveTo>
                    <a:pt x="8138434" y="711200"/>
                  </a:moveTo>
                  <a:lnTo>
                    <a:pt x="8108738" y="711200"/>
                  </a:lnTo>
                  <a:lnTo>
                    <a:pt x="8109441" y="660400"/>
                  </a:lnTo>
                  <a:lnTo>
                    <a:pt x="8110027" y="609600"/>
                  </a:lnTo>
                  <a:lnTo>
                    <a:pt x="8110496" y="558800"/>
                  </a:lnTo>
                  <a:lnTo>
                    <a:pt x="8110848" y="508000"/>
                  </a:lnTo>
                  <a:lnTo>
                    <a:pt x="8110965" y="482600"/>
                  </a:lnTo>
                  <a:lnTo>
                    <a:pt x="8111082" y="304800"/>
                  </a:lnTo>
                  <a:lnTo>
                    <a:pt x="8110848" y="254000"/>
                  </a:lnTo>
                  <a:lnTo>
                    <a:pt x="8110496" y="203200"/>
                  </a:lnTo>
                  <a:lnTo>
                    <a:pt x="8110027" y="152400"/>
                  </a:lnTo>
                  <a:lnTo>
                    <a:pt x="8109441" y="101600"/>
                  </a:lnTo>
                  <a:lnTo>
                    <a:pt x="8108738" y="50800"/>
                  </a:lnTo>
                  <a:lnTo>
                    <a:pt x="8138434" y="50800"/>
                  </a:lnTo>
                  <a:lnTo>
                    <a:pt x="8138434" y="711200"/>
                  </a:lnTo>
                  <a:close/>
                </a:path>
                <a:path w="9875520" h="2184400" extrusionOk="0">
                  <a:moveTo>
                    <a:pt x="9179878" y="787400"/>
                  </a:moveTo>
                  <a:lnTo>
                    <a:pt x="9150176" y="787400"/>
                  </a:lnTo>
                  <a:lnTo>
                    <a:pt x="9150176" y="749300"/>
                  </a:lnTo>
                  <a:lnTo>
                    <a:pt x="8453247" y="749300"/>
                  </a:lnTo>
                  <a:lnTo>
                    <a:pt x="8453449" y="736600"/>
                  </a:lnTo>
                  <a:lnTo>
                    <a:pt x="8453000" y="723900"/>
                  </a:lnTo>
                  <a:lnTo>
                    <a:pt x="8453169" y="723900"/>
                  </a:lnTo>
                  <a:lnTo>
                    <a:pt x="8455225" y="711200"/>
                  </a:lnTo>
                  <a:lnTo>
                    <a:pt x="9150176" y="711200"/>
                  </a:lnTo>
                  <a:lnTo>
                    <a:pt x="9150176" y="50800"/>
                  </a:lnTo>
                  <a:lnTo>
                    <a:pt x="9179878" y="50800"/>
                  </a:lnTo>
                  <a:lnTo>
                    <a:pt x="9179878" y="787400"/>
                  </a:lnTo>
                  <a:close/>
                </a:path>
                <a:path w="9875520" h="2184400" extrusionOk="0">
                  <a:moveTo>
                    <a:pt x="9874829" y="2133600"/>
                  </a:moveTo>
                  <a:lnTo>
                    <a:pt x="9817414" y="2133600"/>
                  </a:lnTo>
                  <a:lnTo>
                    <a:pt x="9817414" y="1104900"/>
                  </a:lnTo>
                  <a:lnTo>
                    <a:pt x="8453247" y="1104900"/>
                  </a:lnTo>
                  <a:lnTo>
                    <a:pt x="8453455" y="1092200"/>
                  </a:lnTo>
                  <a:lnTo>
                    <a:pt x="8452996" y="1079500"/>
                  </a:lnTo>
                  <a:lnTo>
                    <a:pt x="8453157" y="1066800"/>
                  </a:lnTo>
                  <a:lnTo>
                    <a:pt x="8455225" y="1054100"/>
                  </a:lnTo>
                  <a:lnTo>
                    <a:pt x="9817414" y="1054100"/>
                  </a:lnTo>
                  <a:lnTo>
                    <a:pt x="9817414" y="50800"/>
                  </a:lnTo>
                  <a:lnTo>
                    <a:pt x="9874829" y="50800"/>
                  </a:lnTo>
                  <a:lnTo>
                    <a:pt x="9874159" y="203200"/>
                  </a:lnTo>
                  <a:lnTo>
                    <a:pt x="9873594" y="355600"/>
                  </a:lnTo>
                  <a:lnTo>
                    <a:pt x="9873136" y="508000"/>
                  </a:lnTo>
                  <a:lnTo>
                    <a:pt x="9872783" y="660400"/>
                  </a:lnTo>
                  <a:lnTo>
                    <a:pt x="9872536" y="812800"/>
                  </a:lnTo>
                  <a:lnTo>
                    <a:pt x="9872430" y="927100"/>
                  </a:lnTo>
                  <a:lnTo>
                    <a:pt x="9872556" y="1384300"/>
                  </a:lnTo>
                  <a:lnTo>
                    <a:pt x="9872783" y="1524000"/>
                  </a:lnTo>
                  <a:lnTo>
                    <a:pt x="9873136" y="1676400"/>
                  </a:lnTo>
                  <a:lnTo>
                    <a:pt x="9873594" y="1828800"/>
                  </a:lnTo>
                  <a:lnTo>
                    <a:pt x="9874159" y="1981200"/>
                  </a:lnTo>
                  <a:lnTo>
                    <a:pt x="9874829" y="2133600"/>
                  </a:lnTo>
                  <a:close/>
                </a:path>
                <a:path w="9875520" h="2184400" extrusionOk="0">
                  <a:moveTo>
                    <a:pt x="2555003" y="495300"/>
                  </a:moveTo>
                  <a:lnTo>
                    <a:pt x="2551562" y="482600"/>
                  </a:lnTo>
                  <a:lnTo>
                    <a:pt x="2555029" y="482600"/>
                  </a:lnTo>
                  <a:lnTo>
                    <a:pt x="2555003" y="495300"/>
                  </a:lnTo>
                  <a:close/>
                </a:path>
                <a:path w="9875520" h="2184400" extrusionOk="0">
                  <a:moveTo>
                    <a:pt x="2556569" y="533400"/>
                  </a:moveTo>
                  <a:lnTo>
                    <a:pt x="2551068" y="520700"/>
                  </a:lnTo>
                  <a:lnTo>
                    <a:pt x="2556569" y="520700"/>
                  </a:lnTo>
                  <a:lnTo>
                    <a:pt x="2556569" y="533400"/>
                  </a:lnTo>
                  <a:close/>
                </a:path>
                <a:path w="9875520" h="2184400" extrusionOk="0">
                  <a:moveTo>
                    <a:pt x="2556569" y="571500"/>
                  </a:moveTo>
                  <a:lnTo>
                    <a:pt x="2551068" y="558800"/>
                  </a:lnTo>
                  <a:lnTo>
                    <a:pt x="2556569" y="558800"/>
                  </a:lnTo>
                  <a:lnTo>
                    <a:pt x="2556569" y="571500"/>
                  </a:lnTo>
                  <a:close/>
                </a:path>
                <a:path w="9875520" h="2184400" extrusionOk="0">
                  <a:moveTo>
                    <a:pt x="1580898" y="749300"/>
                  </a:moveTo>
                  <a:lnTo>
                    <a:pt x="1410630" y="749300"/>
                  </a:lnTo>
                  <a:lnTo>
                    <a:pt x="1410630" y="711200"/>
                  </a:lnTo>
                  <a:lnTo>
                    <a:pt x="1578927" y="711200"/>
                  </a:lnTo>
                  <a:lnTo>
                    <a:pt x="1580980" y="723900"/>
                  </a:lnTo>
                  <a:lnTo>
                    <a:pt x="1581144" y="723900"/>
                  </a:lnTo>
                  <a:lnTo>
                    <a:pt x="1580692" y="736600"/>
                  </a:lnTo>
                  <a:lnTo>
                    <a:pt x="1580898" y="749300"/>
                  </a:lnTo>
                  <a:close/>
                </a:path>
                <a:path w="9875520" h="2184400" extrusionOk="0">
                  <a:moveTo>
                    <a:pt x="1966993" y="749300"/>
                  </a:moveTo>
                  <a:lnTo>
                    <a:pt x="1719499" y="749300"/>
                  </a:lnTo>
                  <a:lnTo>
                    <a:pt x="1720351" y="736600"/>
                  </a:lnTo>
                  <a:lnTo>
                    <a:pt x="1718984" y="723900"/>
                  </a:lnTo>
                  <a:lnTo>
                    <a:pt x="1718368" y="723900"/>
                  </a:lnTo>
                  <a:lnTo>
                    <a:pt x="1721476" y="711200"/>
                  </a:lnTo>
                  <a:lnTo>
                    <a:pt x="1968970" y="711200"/>
                  </a:lnTo>
                  <a:lnTo>
                    <a:pt x="1968763" y="723900"/>
                  </a:lnTo>
                  <a:lnTo>
                    <a:pt x="1969215" y="736600"/>
                  </a:lnTo>
                  <a:lnTo>
                    <a:pt x="1969049" y="736600"/>
                  </a:lnTo>
                  <a:lnTo>
                    <a:pt x="1966993" y="749300"/>
                  </a:lnTo>
                  <a:close/>
                </a:path>
                <a:path w="9875520" h="2184400" extrusionOk="0">
                  <a:moveTo>
                    <a:pt x="2311496" y="749300"/>
                  </a:moveTo>
                  <a:lnTo>
                    <a:pt x="2135284" y="749300"/>
                  </a:lnTo>
                  <a:lnTo>
                    <a:pt x="2135585" y="723900"/>
                  </a:lnTo>
                  <a:lnTo>
                    <a:pt x="2154879" y="711200"/>
                  </a:lnTo>
                  <a:lnTo>
                    <a:pt x="2311496" y="711200"/>
                  </a:lnTo>
                  <a:lnTo>
                    <a:pt x="2311496" y="749300"/>
                  </a:lnTo>
                  <a:close/>
                </a:path>
                <a:path w="9875520" h="2184400" extrusionOk="0">
                  <a:moveTo>
                    <a:pt x="6898990" y="749300"/>
                  </a:moveTo>
                  <a:lnTo>
                    <a:pt x="6722784" y="749300"/>
                  </a:lnTo>
                  <a:lnTo>
                    <a:pt x="6722994" y="736600"/>
                  </a:lnTo>
                  <a:lnTo>
                    <a:pt x="6722544" y="723900"/>
                  </a:lnTo>
                  <a:lnTo>
                    <a:pt x="6722708" y="723900"/>
                  </a:lnTo>
                  <a:lnTo>
                    <a:pt x="6724761" y="711200"/>
                  </a:lnTo>
                  <a:lnTo>
                    <a:pt x="6898990" y="711200"/>
                  </a:lnTo>
                  <a:lnTo>
                    <a:pt x="6898990" y="749300"/>
                  </a:lnTo>
                  <a:close/>
                </a:path>
                <a:path w="9875520" h="2184400" extrusionOk="0">
                  <a:moveTo>
                    <a:pt x="7930542" y="749300"/>
                  </a:moveTo>
                  <a:lnTo>
                    <a:pt x="7786009" y="749300"/>
                  </a:lnTo>
                  <a:lnTo>
                    <a:pt x="7786009" y="711200"/>
                  </a:lnTo>
                  <a:lnTo>
                    <a:pt x="7928558" y="711200"/>
                  </a:lnTo>
                  <a:lnTo>
                    <a:pt x="7930616" y="723900"/>
                  </a:lnTo>
                  <a:lnTo>
                    <a:pt x="7930783" y="723900"/>
                  </a:lnTo>
                  <a:lnTo>
                    <a:pt x="7930334" y="736600"/>
                  </a:lnTo>
                  <a:lnTo>
                    <a:pt x="7930542" y="749300"/>
                  </a:lnTo>
                  <a:close/>
                </a:path>
                <a:path w="9875520" h="2184400" extrusionOk="0">
                  <a:moveTo>
                    <a:pt x="8288991" y="723900"/>
                  </a:moveTo>
                  <a:lnTo>
                    <a:pt x="8067077" y="723900"/>
                  </a:lnTo>
                  <a:lnTo>
                    <a:pt x="8069130" y="711200"/>
                  </a:lnTo>
                  <a:lnTo>
                    <a:pt x="8286934" y="711200"/>
                  </a:lnTo>
                  <a:lnTo>
                    <a:pt x="8288991" y="723900"/>
                  </a:lnTo>
                  <a:close/>
                </a:path>
                <a:path w="9875520" h="2184400" extrusionOk="0">
                  <a:moveTo>
                    <a:pt x="8288917" y="749300"/>
                  </a:moveTo>
                  <a:lnTo>
                    <a:pt x="8067153" y="749300"/>
                  </a:lnTo>
                  <a:lnTo>
                    <a:pt x="8067363" y="736600"/>
                  </a:lnTo>
                  <a:lnTo>
                    <a:pt x="8066913" y="723900"/>
                  </a:lnTo>
                  <a:lnTo>
                    <a:pt x="8289159" y="723900"/>
                  </a:lnTo>
                  <a:lnTo>
                    <a:pt x="8288710" y="736600"/>
                  </a:lnTo>
                  <a:lnTo>
                    <a:pt x="8288917" y="749300"/>
                  </a:lnTo>
                  <a:close/>
                </a:path>
                <a:path w="9875520" h="2184400" extrusionOk="0">
                  <a:moveTo>
                    <a:pt x="1541303" y="800100"/>
                  </a:moveTo>
                  <a:lnTo>
                    <a:pt x="1511601" y="800100"/>
                  </a:lnTo>
                  <a:lnTo>
                    <a:pt x="1511601" y="749300"/>
                  </a:lnTo>
                  <a:lnTo>
                    <a:pt x="1543280" y="749300"/>
                  </a:lnTo>
                  <a:lnTo>
                    <a:pt x="1541212" y="762000"/>
                  </a:lnTo>
                  <a:lnTo>
                    <a:pt x="1541056" y="774700"/>
                  </a:lnTo>
                  <a:lnTo>
                    <a:pt x="1541518" y="787400"/>
                  </a:lnTo>
                  <a:lnTo>
                    <a:pt x="1541303" y="800100"/>
                  </a:lnTo>
                  <a:close/>
                </a:path>
                <a:path w="9875520" h="2184400" extrusionOk="0">
                  <a:moveTo>
                    <a:pt x="5180497" y="787400"/>
                  </a:moveTo>
                  <a:lnTo>
                    <a:pt x="4903231" y="787400"/>
                  </a:lnTo>
                  <a:lnTo>
                    <a:pt x="4903231" y="762000"/>
                  </a:lnTo>
                  <a:lnTo>
                    <a:pt x="5180421" y="762000"/>
                  </a:lnTo>
                  <a:lnTo>
                    <a:pt x="5180213" y="774700"/>
                  </a:lnTo>
                  <a:lnTo>
                    <a:pt x="5180663" y="774700"/>
                  </a:lnTo>
                  <a:lnTo>
                    <a:pt x="5180497" y="787400"/>
                  </a:lnTo>
                  <a:close/>
                </a:path>
                <a:path w="9875520" h="2184400" extrusionOk="0">
                  <a:moveTo>
                    <a:pt x="9179878" y="1054100"/>
                  </a:moveTo>
                  <a:lnTo>
                    <a:pt x="9150176" y="1054100"/>
                  </a:lnTo>
                  <a:lnTo>
                    <a:pt x="9150176" y="1003300"/>
                  </a:lnTo>
                  <a:lnTo>
                    <a:pt x="9179878" y="1003300"/>
                  </a:lnTo>
                  <a:lnTo>
                    <a:pt x="9182201" y="1016000"/>
                  </a:lnTo>
                  <a:lnTo>
                    <a:pt x="9180625" y="1028700"/>
                  </a:lnTo>
                  <a:lnTo>
                    <a:pt x="9178675" y="1041400"/>
                  </a:lnTo>
                  <a:lnTo>
                    <a:pt x="9179878" y="1054100"/>
                  </a:lnTo>
                  <a:close/>
                </a:path>
                <a:path w="9875520" h="2184400" extrusionOk="0">
                  <a:moveTo>
                    <a:pt x="1541303" y="1054100"/>
                  </a:moveTo>
                  <a:lnTo>
                    <a:pt x="1511601" y="1054100"/>
                  </a:lnTo>
                  <a:lnTo>
                    <a:pt x="1511815" y="1041400"/>
                  </a:lnTo>
                  <a:lnTo>
                    <a:pt x="1511359" y="1028700"/>
                  </a:lnTo>
                  <a:lnTo>
                    <a:pt x="1511520" y="1016000"/>
                  </a:lnTo>
                  <a:lnTo>
                    <a:pt x="1541303" y="1016000"/>
                  </a:lnTo>
                  <a:lnTo>
                    <a:pt x="1541303" y="1054100"/>
                  </a:lnTo>
                  <a:close/>
                </a:path>
                <a:path w="9875520" h="2184400" extrusionOk="0">
                  <a:moveTo>
                    <a:pt x="2632241" y="1104900"/>
                  </a:moveTo>
                  <a:lnTo>
                    <a:pt x="2170924" y="1104900"/>
                  </a:lnTo>
                  <a:lnTo>
                    <a:pt x="2170924" y="1054100"/>
                  </a:lnTo>
                  <a:lnTo>
                    <a:pt x="2632241" y="1054100"/>
                  </a:lnTo>
                  <a:lnTo>
                    <a:pt x="2632241" y="1104900"/>
                  </a:lnTo>
                  <a:close/>
                </a:path>
                <a:path w="9875520" h="2184400" extrusionOk="0">
                  <a:moveTo>
                    <a:pt x="3018805" y="1117600"/>
                  </a:moveTo>
                  <a:lnTo>
                    <a:pt x="2852022" y="1117600"/>
                  </a:lnTo>
                  <a:lnTo>
                    <a:pt x="2852022" y="1054100"/>
                  </a:lnTo>
                  <a:lnTo>
                    <a:pt x="3018805" y="1054100"/>
                  </a:lnTo>
                  <a:lnTo>
                    <a:pt x="3018805" y="1117600"/>
                  </a:lnTo>
                  <a:close/>
                </a:path>
                <a:path w="9875520" h="2184400" extrusionOk="0">
                  <a:moveTo>
                    <a:pt x="6089215" y="1104900"/>
                  </a:moveTo>
                  <a:lnTo>
                    <a:pt x="3843967" y="1104900"/>
                  </a:lnTo>
                  <a:lnTo>
                    <a:pt x="3843967" y="1054100"/>
                  </a:lnTo>
                  <a:lnTo>
                    <a:pt x="6089215" y="1054100"/>
                  </a:lnTo>
                  <a:lnTo>
                    <a:pt x="6089215" y="1104900"/>
                  </a:lnTo>
                  <a:close/>
                </a:path>
                <a:path w="9875520" h="2184400" extrusionOk="0">
                  <a:moveTo>
                    <a:pt x="6849490" y="1104900"/>
                  </a:moveTo>
                  <a:lnTo>
                    <a:pt x="6265414" y="1104900"/>
                  </a:lnTo>
                  <a:lnTo>
                    <a:pt x="6265414" y="1054100"/>
                  </a:lnTo>
                  <a:lnTo>
                    <a:pt x="6849490" y="1054100"/>
                  </a:lnTo>
                  <a:lnTo>
                    <a:pt x="6849490" y="1104900"/>
                  </a:lnTo>
                  <a:close/>
                </a:path>
                <a:path w="9875520" h="2184400" extrusionOk="0">
                  <a:moveTo>
                    <a:pt x="7178163" y="1104900"/>
                  </a:moveTo>
                  <a:lnTo>
                    <a:pt x="7017793" y="1104900"/>
                  </a:lnTo>
                  <a:lnTo>
                    <a:pt x="7017793" y="1054100"/>
                  </a:lnTo>
                  <a:lnTo>
                    <a:pt x="7180153" y="1054100"/>
                  </a:lnTo>
                  <a:lnTo>
                    <a:pt x="7179937" y="1066800"/>
                  </a:lnTo>
                  <a:lnTo>
                    <a:pt x="7180396" y="1079500"/>
                  </a:lnTo>
                  <a:lnTo>
                    <a:pt x="7180236" y="1092200"/>
                  </a:lnTo>
                  <a:lnTo>
                    <a:pt x="7178163" y="1104900"/>
                  </a:lnTo>
                  <a:close/>
                </a:path>
                <a:path w="9875520" h="2184400" extrusionOk="0">
                  <a:moveTo>
                    <a:pt x="7600027" y="1104900"/>
                  </a:moveTo>
                  <a:lnTo>
                    <a:pt x="7437538" y="1104900"/>
                  </a:lnTo>
                  <a:lnTo>
                    <a:pt x="7435536" y="1092200"/>
                  </a:lnTo>
                  <a:lnTo>
                    <a:pt x="7437538" y="1079500"/>
                  </a:lnTo>
                  <a:lnTo>
                    <a:pt x="7437538" y="1054100"/>
                  </a:lnTo>
                  <a:lnTo>
                    <a:pt x="7599891" y="1054100"/>
                  </a:lnTo>
                  <a:lnTo>
                    <a:pt x="7599494" y="1066800"/>
                  </a:lnTo>
                  <a:lnTo>
                    <a:pt x="7600375" y="1079500"/>
                  </a:lnTo>
                  <a:lnTo>
                    <a:pt x="7600027" y="1104900"/>
                  </a:lnTo>
                  <a:close/>
                </a:path>
                <a:path w="9875520" h="2184400" extrusionOk="0">
                  <a:moveTo>
                    <a:pt x="7930542" y="1104900"/>
                  </a:moveTo>
                  <a:lnTo>
                    <a:pt x="7786009" y="1104900"/>
                  </a:lnTo>
                  <a:lnTo>
                    <a:pt x="7786009" y="1054100"/>
                  </a:lnTo>
                  <a:lnTo>
                    <a:pt x="7930542" y="1054100"/>
                  </a:lnTo>
                  <a:lnTo>
                    <a:pt x="7930542" y="1104900"/>
                  </a:lnTo>
                  <a:close/>
                </a:path>
                <a:path w="9875520" h="2184400" extrusionOk="0">
                  <a:moveTo>
                    <a:pt x="8288917" y="1104900"/>
                  </a:moveTo>
                  <a:lnTo>
                    <a:pt x="8067153" y="1104900"/>
                  </a:lnTo>
                  <a:lnTo>
                    <a:pt x="8067153" y="1054100"/>
                  </a:lnTo>
                  <a:lnTo>
                    <a:pt x="8288917" y="1054100"/>
                  </a:lnTo>
                  <a:lnTo>
                    <a:pt x="8288917" y="1104900"/>
                  </a:lnTo>
                  <a:close/>
                </a:path>
                <a:path w="9875520" h="2184400" extrusionOk="0">
                  <a:moveTo>
                    <a:pt x="1428444" y="1155700"/>
                  </a:moveTo>
                  <a:lnTo>
                    <a:pt x="1400731" y="1155700"/>
                  </a:lnTo>
                  <a:lnTo>
                    <a:pt x="1400181" y="1143000"/>
                  </a:lnTo>
                  <a:lnTo>
                    <a:pt x="1401287" y="1130300"/>
                  </a:lnTo>
                  <a:lnTo>
                    <a:pt x="1401124" y="1117600"/>
                  </a:lnTo>
                  <a:lnTo>
                    <a:pt x="1396770" y="1104900"/>
                  </a:lnTo>
                  <a:lnTo>
                    <a:pt x="1449146" y="1104900"/>
                  </a:lnTo>
                  <a:lnTo>
                    <a:pt x="1430427" y="1117600"/>
                  </a:lnTo>
                  <a:lnTo>
                    <a:pt x="1430258" y="1117600"/>
                  </a:lnTo>
                  <a:lnTo>
                    <a:pt x="1430643" y="1130300"/>
                  </a:lnTo>
                  <a:lnTo>
                    <a:pt x="1430424" y="1143000"/>
                  </a:lnTo>
                  <a:lnTo>
                    <a:pt x="1428444" y="1155700"/>
                  </a:lnTo>
                  <a:close/>
                </a:path>
                <a:path w="9875520" h="2184400" extrusionOk="0">
                  <a:moveTo>
                    <a:pt x="1806617" y="1155700"/>
                  </a:moveTo>
                  <a:lnTo>
                    <a:pt x="1776921" y="1155700"/>
                  </a:lnTo>
                  <a:lnTo>
                    <a:pt x="1776921" y="1117600"/>
                  </a:lnTo>
                  <a:lnTo>
                    <a:pt x="1731649" y="1104900"/>
                  </a:lnTo>
                  <a:lnTo>
                    <a:pt x="1806617" y="1104900"/>
                  </a:lnTo>
                  <a:lnTo>
                    <a:pt x="1806617" y="1155700"/>
                  </a:lnTo>
                  <a:close/>
                </a:path>
                <a:path w="9875520" h="2184400" extrusionOk="0">
                  <a:moveTo>
                    <a:pt x="5063601" y="2133600"/>
                  </a:moveTo>
                  <a:lnTo>
                    <a:pt x="4732511" y="2133600"/>
                  </a:lnTo>
                  <a:lnTo>
                    <a:pt x="4833278" y="2120900"/>
                  </a:lnTo>
                  <a:lnTo>
                    <a:pt x="5033898" y="2120900"/>
                  </a:lnTo>
                  <a:lnTo>
                    <a:pt x="5033898" y="1117600"/>
                  </a:lnTo>
                  <a:lnTo>
                    <a:pt x="4931274" y="1117600"/>
                  </a:lnTo>
                  <a:lnTo>
                    <a:pt x="4879833" y="1104900"/>
                  </a:lnTo>
                  <a:lnTo>
                    <a:pt x="5063601" y="1104900"/>
                  </a:lnTo>
                  <a:lnTo>
                    <a:pt x="5063601" y="2133600"/>
                  </a:lnTo>
                  <a:close/>
                </a:path>
                <a:path w="9875520" h="2184400" extrusionOk="0">
                  <a:moveTo>
                    <a:pt x="5336836" y="1193800"/>
                  </a:moveTo>
                  <a:lnTo>
                    <a:pt x="5307140" y="1193800"/>
                  </a:lnTo>
                  <a:lnTo>
                    <a:pt x="5303851" y="1181100"/>
                  </a:lnTo>
                  <a:lnTo>
                    <a:pt x="5306141" y="1155700"/>
                  </a:lnTo>
                  <a:lnTo>
                    <a:pt x="5308931" y="1130300"/>
                  </a:lnTo>
                  <a:lnTo>
                    <a:pt x="5307140" y="1104900"/>
                  </a:lnTo>
                  <a:lnTo>
                    <a:pt x="5435992" y="1104900"/>
                  </a:lnTo>
                  <a:lnTo>
                    <a:pt x="5386312" y="1117600"/>
                  </a:lnTo>
                  <a:lnTo>
                    <a:pt x="5336836" y="1117600"/>
                  </a:lnTo>
                  <a:lnTo>
                    <a:pt x="5336836" y="1193800"/>
                  </a:lnTo>
                  <a:close/>
                </a:path>
                <a:path w="9875520" h="2184400" extrusionOk="0">
                  <a:moveTo>
                    <a:pt x="6813868" y="2133600"/>
                  </a:moveTo>
                  <a:lnTo>
                    <a:pt x="6756434" y="2133600"/>
                  </a:lnTo>
                  <a:lnTo>
                    <a:pt x="6757011" y="2070100"/>
                  </a:lnTo>
                  <a:lnTo>
                    <a:pt x="6757420" y="2019300"/>
                  </a:lnTo>
                  <a:lnTo>
                    <a:pt x="6757699" y="1981200"/>
                  </a:lnTo>
                  <a:lnTo>
                    <a:pt x="6758022" y="1930400"/>
                  </a:lnTo>
                  <a:lnTo>
                    <a:pt x="6758295" y="1879600"/>
                  </a:lnTo>
                  <a:lnTo>
                    <a:pt x="6758562" y="1816100"/>
                  </a:lnTo>
                  <a:lnTo>
                    <a:pt x="6758692" y="1778000"/>
                  </a:lnTo>
                  <a:lnTo>
                    <a:pt x="6758816" y="1727200"/>
                  </a:lnTo>
                  <a:lnTo>
                    <a:pt x="6758909" y="1612900"/>
                  </a:lnTo>
                  <a:lnTo>
                    <a:pt x="6758783" y="1511300"/>
                  </a:lnTo>
                  <a:lnTo>
                    <a:pt x="6758551" y="1422400"/>
                  </a:lnTo>
                  <a:lnTo>
                    <a:pt x="6758351" y="1371600"/>
                  </a:lnTo>
                  <a:lnTo>
                    <a:pt x="6757861" y="1282700"/>
                  </a:lnTo>
                  <a:lnTo>
                    <a:pt x="6757327" y="1219200"/>
                  </a:lnTo>
                  <a:lnTo>
                    <a:pt x="6756434" y="1117600"/>
                  </a:lnTo>
                  <a:lnTo>
                    <a:pt x="6708277" y="1104900"/>
                  </a:lnTo>
                  <a:lnTo>
                    <a:pt x="6813868" y="1104900"/>
                  </a:lnTo>
                  <a:lnTo>
                    <a:pt x="6813868" y="1346200"/>
                  </a:lnTo>
                  <a:lnTo>
                    <a:pt x="7069277" y="1346200"/>
                  </a:lnTo>
                  <a:lnTo>
                    <a:pt x="7069277" y="1371600"/>
                  </a:lnTo>
                  <a:lnTo>
                    <a:pt x="6813868" y="1371600"/>
                  </a:lnTo>
                  <a:lnTo>
                    <a:pt x="6813868" y="2133600"/>
                  </a:lnTo>
                  <a:close/>
                </a:path>
                <a:path w="9875520" h="2184400" extrusionOk="0">
                  <a:moveTo>
                    <a:pt x="7873127" y="2133600"/>
                  </a:moveTo>
                  <a:lnTo>
                    <a:pt x="7690234" y="2133600"/>
                  </a:lnTo>
                  <a:lnTo>
                    <a:pt x="7741407" y="2120900"/>
                  </a:lnTo>
                  <a:lnTo>
                    <a:pt x="7843418" y="2120900"/>
                  </a:lnTo>
                  <a:lnTo>
                    <a:pt x="7844164" y="2082800"/>
                  </a:lnTo>
                  <a:lnTo>
                    <a:pt x="7844741" y="2032000"/>
                  </a:lnTo>
                  <a:lnTo>
                    <a:pt x="7845169" y="1981200"/>
                  </a:lnTo>
                  <a:lnTo>
                    <a:pt x="7845467" y="1930400"/>
                  </a:lnTo>
                  <a:lnTo>
                    <a:pt x="7845653" y="1879600"/>
                  </a:lnTo>
                  <a:lnTo>
                    <a:pt x="7845715" y="1714500"/>
                  </a:lnTo>
                  <a:lnTo>
                    <a:pt x="7845519" y="1574800"/>
                  </a:lnTo>
                  <a:lnTo>
                    <a:pt x="7845408" y="1460500"/>
                  </a:lnTo>
                  <a:lnTo>
                    <a:pt x="7846124" y="1447800"/>
                  </a:lnTo>
                  <a:lnTo>
                    <a:pt x="7847153" y="1409700"/>
                  </a:lnTo>
                  <a:lnTo>
                    <a:pt x="7846811" y="1384300"/>
                  </a:lnTo>
                  <a:lnTo>
                    <a:pt x="7843418" y="1371600"/>
                  </a:lnTo>
                  <a:lnTo>
                    <a:pt x="7251434" y="1371600"/>
                  </a:lnTo>
                  <a:lnTo>
                    <a:pt x="7251434" y="1346200"/>
                  </a:lnTo>
                  <a:lnTo>
                    <a:pt x="7845408" y="1346200"/>
                  </a:lnTo>
                  <a:lnTo>
                    <a:pt x="7847289" y="1333500"/>
                  </a:lnTo>
                  <a:lnTo>
                    <a:pt x="7847078" y="1320800"/>
                  </a:lnTo>
                  <a:lnTo>
                    <a:pt x="7846032" y="1295400"/>
                  </a:lnTo>
                  <a:lnTo>
                    <a:pt x="7845408" y="1282700"/>
                  </a:lnTo>
                  <a:lnTo>
                    <a:pt x="7845598" y="1244600"/>
                  </a:lnTo>
                  <a:lnTo>
                    <a:pt x="7845751" y="1193800"/>
                  </a:lnTo>
                  <a:lnTo>
                    <a:pt x="7845234" y="1155700"/>
                  </a:lnTo>
                  <a:lnTo>
                    <a:pt x="7843418" y="1117600"/>
                  </a:lnTo>
                  <a:lnTo>
                    <a:pt x="7830644" y="1104900"/>
                  </a:lnTo>
                  <a:lnTo>
                    <a:pt x="7873127" y="1104900"/>
                  </a:lnTo>
                  <a:lnTo>
                    <a:pt x="7873127" y="2133600"/>
                  </a:lnTo>
                  <a:close/>
                </a:path>
                <a:path w="9875520" h="2184400" extrusionOk="0">
                  <a:moveTo>
                    <a:pt x="8138434" y="2133600"/>
                  </a:moveTo>
                  <a:lnTo>
                    <a:pt x="8063068" y="2133600"/>
                  </a:lnTo>
                  <a:lnTo>
                    <a:pt x="8108738" y="2120900"/>
                  </a:lnTo>
                  <a:lnTo>
                    <a:pt x="8109208" y="2070100"/>
                  </a:lnTo>
                  <a:lnTo>
                    <a:pt x="8109629" y="2032000"/>
                  </a:lnTo>
                  <a:lnTo>
                    <a:pt x="8110001" y="1981200"/>
                  </a:lnTo>
                  <a:lnTo>
                    <a:pt x="8110323" y="1930400"/>
                  </a:lnTo>
                  <a:lnTo>
                    <a:pt x="8110595" y="1879600"/>
                  </a:lnTo>
                  <a:lnTo>
                    <a:pt x="8110861" y="1816100"/>
                  </a:lnTo>
                  <a:lnTo>
                    <a:pt x="8111022" y="1765300"/>
                  </a:lnTo>
                  <a:lnTo>
                    <a:pt x="8111134" y="1524000"/>
                  </a:lnTo>
                  <a:lnTo>
                    <a:pt x="8110948" y="1447800"/>
                  </a:lnTo>
                  <a:lnTo>
                    <a:pt x="8110651" y="1371600"/>
                  </a:lnTo>
                  <a:lnTo>
                    <a:pt x="8110162" y="1282700"/>
                  </a:lnTo>
                  <a:lnTo>
                    <a:pt x="8109629" y="1206500"/>
                  </a:lnTo>
                  <a:lnTo>
                    <a:pt x="8109208" y="1168400"/>
                  </a:lnTo>
                  <a:lnTo>
                    <a:pt x="8108738" y="1117600"/>
                  </a:lnTo>
                  <a:lnTo>
                    <a:pt x="8099626" y="1104900"/>
                  </a:lnTo>
                  <a:lnTo>
                    <a:pt x="8138434" y="1104900"/>
                  </a:lnTo>
                  <a:lnTo>
                    <a:pt x="8138434" y="2133600"/>
                  </a:lnTo>
                  <a:close/>
                </a:path>
                <a:path w="9875520" h="2184400" extrusionOk="0">
                  <a:moveTo>
                    <a:pt x="1420529" y="2133600"/>
                  </a:moveTo>
                  <a:lnTo>
                    <a:pt x="1187692" y="2133600"/>
                  </a:lnTo>
                  <a:lnTo>
                    <a:pt x="1238628" y="2120900"/>
                  </a:lnTo>
                  <a:lnTo>
                    <a:pt x="1390833" y="2120900"/>
                  </a:lnTo>
                  <a:lnTo>
                    <a:pt x="1390974" y="2082800"/>
                  </a:lnTo>
                  <a:lnTo>
                    <a:pt x="1391048" y="1930400"/>
                  </a:lnTo>
                  <a:lnTo>
                    <a:pt x="1390704" y="1778000"/>
                  </a:lnTo>
                  <a:lnTo>
                    <a:pt x="1390611" y="1562100"/>
                  </a:lnTo>
                  <a:lnTo>
                    <a:pt x="1390737" y="1524000"/>
                  </a:lnTo>
                  <a:lnTo>
                    <a:pt x="1391025" y="1473200"/>
                  </a:lnTo>
                  <a:lnTo>
                    <a:pt x="1391452" y="1422400"/>
                  </a:lnTo>
                  <a:lnTo>
                    <a:pt x="1392041" y="1371600"/>
                  </a:lnTo>
                  <a:lnTo>
                    <a:pt x="1392810" y="1320800"/>
                  </a:lnTo>
                  <a:lnTo>
                    <a:pt x="1420529" y="1320800"/>
                  </a:lnTo>
                  <a:lnTo>
                    <a:pt x="1420743" y="1333500"/>
                  </a:lnTo>
                  <a:lnTo>
                    <a:pt x="1420282" y="1358900"/>
                  </a:lnTo>
                  <a:lnTo>
                    <a:pt x="1420438" y="1371600"/>
                  </a:lnTo>
                  <a:lnTo>
                    <a:pt x="1422506" y="1397000"/>
                  </a:lnTo>
                  <a:lnTo>
                    <a:pt x="1596741" y="1397000"/>
                  </a:lnTo>
                  <a:lnTo>
                    <a:pt x="1596741" y="1422400"/>
                  </a:lnTo>
                  <a:lnTo>
                    <a:pt x="1420529" y="1422400"/>
                  </a:lnTo>
                  <a:lnTo>
                    <a:pt x="1420529" y="2133600"/>
                  </a:lnTo>
                  <a:close/>
                </a:path>
                <a:path w="9875520" h="2184400" extrusionOk="0">
                  <a:moveTo>
                    <a:pt x="1800673" y="2133600"/>
                  </a:moveTo>
                  <a:lnTo>
                    <a:pt x="1722126" y="2133600"/>
                  </a:lnTo>
                  <a:lnTo>
                    <a:pt x="1770976" y="2120900"/>
                  </a:lnTo>
                  <a:lnTo>
                    <a:pt x="1770976" y="1422400"/>
                  </a:lnTo>
                  <a:lnTo>
                    <a:pt x="1737319" y="1422400"/>
                  </a:lnTo>
                  <a:lnTo>
                    <a:pt x="1736108" y="1397000"/>
                  </a:lnTo>
                  <a:lnTo>
                    <a:pt x="1770976" y="1397000"/>
                  </a:lnTo>
                  <a:lnTo>
                    <a:pt x="1771171" y="1371600"/>
                  </a:lnTo>
                  <a:lnTo>
                    <a:pt x="1770740" y="1358900"/>
                  </a:lnTo>
                  <a:lnTo>
                    <a:pt x="1770922" y="1333500"/>
                  </a:lnTo>
                  <a:lnTo>
                    <a:pt x="1772960" y="1320800"/>
                  </a:lnTo>
                  <a:lnTo>
                    <a:pt x="1800673" y="1320800"/>
                  </a:lnTo>
                  <a:lnTo>
                    <a:pt x="1800673" y="2133600"/>
                  </a:lnTo>
                  <a:close/>
                </a:path>
                <a:path w="9875520" h="2184400" extrusionOk="0">
                  <a:moveTo>
                    <a:pt x="3821709" y="2133600"/>
                  </a:moveTo>
                  <a:lnTo>
                    <a:pt x="3541042" y="2133600"/>
                  </a:lnTo>
                  <a:lnTo>
                    <a:pt x="3541042" y="1409700"/>
                  </a:lnTo>
                  <a:lnTo>
                    <a:pt x="3570738" y="1409700"/>
                  </a:lnTo>
                  <a:lnTo>
                    <a:pt x="3570738" y="2120900"/>
                  </a:lnTo>
                  <a:lnTo>
                    <a:pt x="3721078" y="2120900"/>
                  </a:lnTo>
                  <a:lnTo>
                    <a:pt x="3821709" y="2133600"/>
                  </a:lnTo>
                  <a:close/>
                </a:path>
                <a:path w="9875520" h="2184400" extrusionOk="0">
                  <a:moveTo>
                    <a:pt x="5538426" y="2133600"/>
                  </a:moveTo>
                  <a:lnTo>
                    <a:pt x="5307140" y="2133600"/>
                  </a:lnTo>
                  <a:lnTo>
                    <a:pt x="5307140" y="1409700"/>
                  </a:lnTo>
                  <a:lnTo>
                    <a:pt x="5336836" y="1409700"/>
                  </a:lnTo>
                  <a:lnTo>
                    <a:pt x="5336836" y="2120900"/>
                  </a:lnTo>
                  <a:lnTo>
                    <a:pt x="5487944" y="2120900"/>
                  </a:lnTo>
                  <a:lnTo>
                    <a:pt x="5538426" y="2133600"/>
                  </a:lnTo>
                  <a:close/>
                </a:path>
                <a:path w="9875520" h="2184400" extrusionOk="0">
                  <a:moveTo>
                    <a:pt x="3248003" y="2133600"/>
                  </a:moveTo>
                  <a:lnTo>
                    <a:pt x="3037173" y="2133600"/>
                  </a:lnTo>
                  <a:lnTo>
                    <a:pt x="3088375" y="2120900"/>
                  </a:lnTo>
                  <a:lnTo>
                    <a:pt x="3190587" y="2120900"/>
                  </a:lnTo>
                  <a:lnTo>
                    <a:pt x="3191943" y="2070100"/>
                  </a:lnTo>
                  <a:lnTo>
                    <a:pt x="3192657" y="2032000"/>
                  </a:lnTo>
                  <a:lnTo>
                    <a:pt x="3192716" y="2019300"/>
                  </a:lnTo>
                  <a:lnTo>
                    <a:pt x="3192812" y="1930400"/>
                  </a:lnTo>
                  <a:lnTo>
                    <a:pt x="3192400" y="1828800"/>
                  </a:lnTo>
                  <a:lnTo>
                    <a:pt x="3192291" y="1765300"/>
                  </a:lnTo>
                  <a:lnTo>
                    <a:pt x="3192565" y="1714500"/>
                  </a:lnTo>
                  <a:lnTo>
                    <a:pt x="3248003" y="1714500"/>
                  </a:lnTo>
                  <a:lnTo>
                    <a:pt x="3248003" y="2133600"/>
                  </a:lnTo>
                  <a:close/>
                </a:path>
              </a:pathLst>
            </a:custGeom>
            <a:solidFill>
              <a:srgbClr val="1689C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3"/>
          <p:cNvSpPr txBox="1"/>
          <p:nvPr/>
        </p:nvSpPr>
        <p:spPr>
          <a:xfrm>
            <a:off x="3865400" y="709321"/>
            <a:ext cx="235760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ru-RU" sz="1800" b="1" dirty="0">
                <a:solidFill>
                  <a:srgbClr val="02509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Лицей / 1-й корпус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8" name="Google Shape;238;p3"/>
          <p:cNvCxnSpPr/>
          <p:nvPr/>
        </p:nvCxnSpPr>
        <p:spPr>
          <a:xfrm rot="10800000" flipH="1">
            <a:off x="3967771" y="3943063"/>
            <a:ext cx="1" cy="1092199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p3"/>
          <p:cNvCxnSpPr/>
          <p:nvPr/>
        </p:nvCxnSpPr>
        <p:spPr>
          <a:xfrm rot="10800000">
            <a:off x="743540" y="4101647"/>
            <a:ext cx="1" cy="890649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3"/>
          <p:cNvCxnSpPr/>
          <p:nvPr/>
        </p:nvCxnSpPr>
        <p:spPr>
          <a:xfrm rot="10800000">
            <a:off x="9153682" y="3909854"/>
            <a:ext cx="7739" cy="1097373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p3"/>
          <p:cNvCxnSpPr/>
          <p:nvPr/>
        </p:nvCxnSpPr>
        <p:spPr>
          <a:xfrm rot="10800000">
            <a:off x="7491381" y="3933238"/>
            <a:ext cx="740161" cy="1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3"/>
          <p:cNvCxnSpPr/>
          <p:nvPr/>
        </p:nvCxnSpPr>
        <p:spPr>
          <a:xfrm>
            <a:off x="8574261" y="3923817"/>
            <a:ext cx="559241" cy="3648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106;p1">
            <a:extLst>
              <a:ext uri="{FF2B5EF4-FFF2-40B4-BE49-F238E27FC236}">
                <a16:creationId xmlns:a16="http://schemas.microsoft.com/office/drawing/2014/main" id="{0CDF769F-9D20-4C70-9EE8-9238401BF7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149" y="1060502"/>
            <a:ext cx="201495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3-й этаж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"/>
          <p:cNvSpPr/>
          <p:nvPr/>
        </p:nvSpPr>
        <p:spPr>
          <a:xfrm>
            <a:off x="1468952" y="5903239"/>
            <a:ext cx="0" cy="665480"/>
          </a:xfrm>
          <a:custGeom>
            <a:avLst/>
            <a:gdLst/>
            <a:ahLst/>
            <a:cxnLst/>
            <a:rect l="l" t="t" r="r" b="b"/>
            <a:pathLst>
              <a:path w="120000" h="665479" extrusionOk="0">
                <a:moveTo>
                  <a:pt x="0" y="665017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1358116" y="3243169"/>
            <a:ext cx="0" cy="3435985"/>
          </a:xfrm>
          <a:custGeom>
            <a:avLst/>
            <a:gdLst/>
            <a:ahLst/>
            <a:cxnLst/>
            <a:rect l="l" t="t" r="r" b="b"/>
            <a:pathLst>
              <a:path w="120000" h="3435984" extrusionOk="0">
                <a:moveTo>
                  <a:pt x="0" y="3435923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1468952" y="3354006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4" h="120000" extrusionOk="0">
                <a:moveTo>
                  <a:pt x="0" y="0"/>
                </a:moveTo>
                <a:lnTo>
                  <a:pt x="88669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1468952" y="6568257"/>
            <a:ext cx="1330325" cy="0"/>
          </a:xfrm>
          <a:custGeom>
            <a:avLst/>
            <a:gdLst/>
            <a:ahLst/>
            <a:cxnLst/>
            <a:rect l="l" t="t" r="r" b="b"/>
            <a:pathLst>
              <a:path w="1330325" h="120000" extrusionOk="0">
                <a:moveTo>
                  <a:pt x="0" y="0"/>
                </a:moveTo>
                <a:lnTo>
                  <a:pt x="133003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1358116" y="6679093"/>
            <a:ext cx="2457450" cy="0"/>
          </a:xfrm>
          <a:custGeom>
            <a:avLst/>
            <a:gdLst/>
            <a:ahLst/>
            <a:cxnLst/>
            <a:rect l="l" t="t" r="r" b="b"/>
            <a:pathLst>
              <a:path w="2457450" h="120000" extrusionOk="0">
                <a:moveTo>
                  <a:pt x="0" y="0"/>
                </a:moveTo>
                <a:lnTo>
                  <a:pt x="245687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4"/>
          <p:cNvGrpSpPr/>
          <p:nvPr/>
        </p:nvGrpSpPr>
        <p:grpSpPr>
          <a:xfrm>
            <a:off x="9486107" y="1322007"/>
            <a:ext cx="369570" cy="5357495"/>
            <a:chOff x="9486107" y="1322007"/>
            <a:chExt cx="369570" cy="5357495"/>
          </a:xfrm>
        </p:grpSpPr>
        <p:sp>
          <p:nvSpPr>
            <p:cNvPr id="275" name="Google Shape;275;p4"/>
            <p:cNvSpPr/>
            <p:nvPr/>
          </p:nvSpPr>
          <p:spPr>
            <a:xfrm>
              <a:off x="9855561" y="1322007"/>
              <a:ext cx="0" cy="5357495"/>
            </a:xfrm>
            <a:custGeom>
              <a:avLst/>
              <a:gdLst/>
              <a:ahLst/>
              <a:cxnLst/>
              <a:rect l="l" t="t" r="r" b="b"/>
              <a:pathLst>
                <a:path w="120000" h="5357495" extrusionOk="0">
                  <a:moveTo>
                    <a:pt x="0" y="535708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9486107" y="1322008"/>
              <a:ext cx="369570" cy="0"/>
            </a:xfrm>
            <a:custGeom>
              <a:avLst/>
              <a:gdLst/>
              <a:ahLst/>
              <a:cxnLst/>
              <a:rect l="l" t="t" r="r" b="b"/>
              <a:pathLst>
                <a:path w="369570" h="120000" extrusionOk="0">
                  <a:moveTo>
                    <a:pt x="369454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4"/>
          <p:cNvSpPr/>
          <p:nvPr/>
        </p:nvSpPr>
        <p:spPr>
          <a:xfrm>
            <a:off x="1358116" y="3243169"/>
            <a:ext cx="997585" cy="0"/>
          </a:xfrm>
          <a:custGeom>
            <a:avLst/>
            <a:gdLst/>
            <a:ahLst/>
            <a:cxnLst/>
            <a:rect l="l" t="t" r="r" b="b"/>
            <a:pathLst>
              <a:path w="997585" h="120000" extrusionOk="0">
                <a:moveTo>
                  <a:pt x="0" y="0"/>
                </a:moveTo>
                <a:lnTo>
                  <a:pt x="99752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6345747" y="1322007"/>
            <a:ext cx="0" cy="1921510"/>
          </a:xfrm>
          <a:custGeom>
            <a:avLst/>
            <a:gdLst/>
            <a:ahLst/>
            <a:cxnLst/>
            <a:rect l="l" t="t" r="r" b="b"/>
            <a:pathLst>
              <a:path w="120000" h="1921510" extrusionOk="0">
                <a:moveTo>
                  <a:pt x="0" y="192116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6456583" y="1432844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 h="120000" extrusionOk="0">
                <a:moveTo>
                  <a:pt x="0" y="0"/>
                </a:moveTo>
                <a:lnTo>
                  <a:pt x="628072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9744726" y="1432844"/>
            <a:ext cx="0" cy="5135880"/>
          </a:xfrm>
          <a:custGeom>
            <a:avLst/>
            <a:gdLst/>
            <a:ahLst/>
            <a:cxnLst/>
            <a:rect l="l" t="t" r="r" b="b"/>
            <a:pathLst>
              <a:path w="120000" h="5135880" extrusionOk="0">
                <a:moveTo>
                  <a:pt x="0" y="0"/>
                </a:moveTo>
                <a:lnTo>
                  <a:pt x="0" y="5135413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6456583" y="1432844"/>
            <a:ext cx="0" cy="3435985"/>
          </a:xfrm>
          <a:custGeom>
            <a:avLst/>
            <a:gdLst/>
            <a:ahLst/>
            <a:cxnLst/>
            <a:rect l="l" t="t" r="r" b="b"/>
            <a:pathLst>
              <a:path w="120000" h="3435985" extrusionOk="0">
                <a:moveTo>
                  <a:pt x="0" y="0"/>
                </a:moveTo>
                <a:lnTo>
                  <a:pt x="0" y="3435923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6456583" y="6568257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 h="120000" extrusionOk="0">
                <a:moveTo>
                  <a:pt x="0" y="0"/>
                </a:moveTo>
                <a:lnTo>
                  <a:pt x="628072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6345747" y="3354006"/>
            <a:ext cx="0" cy="1293495"/>
          </a:xfrm>
          <a:custGeom>
            <a:avLst/>
            <a:gdLst/>
            <a:ahLst/>
            <a:cxnLst/>
            <a:rect l="l" t="t" r="r" b="b"/>
            <a:pathLst>
              <a:path w="120000" h="1293495" extrusionOk="0">
                <a:moveTo>
                  <a:pt x="0" y="0"/>
                </a:moveTo>
                <a:lnTo>
                  <a:pt x="0" y="129308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9744726" y="1617571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" name="Google Shape;285;p4"/>
          <p:cNvGrpSpPr/>
          <p:nvPr/>
        </p:nvGrpSpPr>
        <p:grpSpPr>
          <a:xfrm>
            <a:off x="9744726" y="1617571"/>
            <a:ext cx="111125" cy="369570"/>
            <a:chOff x="9744726" y="1617571"/>
            <a:chExt cx="111125" cy="369570"/>
          </a:xfrm>
        </p:grpSpPr>
        <p:sp>
          <p:nvSpPr>
            <p:cNvPr id="286" name="Google Shape;286;p4"/>
            <p:cNvSpPr/>
            <p:nvPr/>
          </p:nvSpPr>
          <p:spPr>
            <a:xfrm>
              <a:off x="9744726" y="1987025"/>
              <a:ext cx="111125" cy="0"/>
            </a:xfrm>
            <a:custGeom>
              <a:avLst/>
              <a:gdLst/>
              <a:ahLst/>
              <a:cxnLst/>
              <a:rect l="l" t="t" r="r" b="b"/>
              <a:pathLst>
                <a:path w="111125" h="120000" extrusionOk="0">
                  <a:moveTo>
                    <a:pt x="0" y="0"/>
                  </a:moveTo>
                  <a:lnTo>
                    <a:pt x="110836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9800144" y="1617571"/>
              <a:ext cx="0" cy="369570"/>
            </a:xfrm>
            <a:custGeom>
              <a:avLst/>
              <a:gdLst/>
              <a:ahLst/>
              <a:cxnLst/>
              <a:rect l="l" t="t" r="r" b="b"/>
              <a:pathLst>
                <a:path w="120000" h="369569" extrusionOk="0">
                  <a:moveTo>
                    <a:pt x="0" y="0"/>
                  </a:moveTo>
                  <a:lnTo>
                    <a:pt x="0" y="369454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4"/>
          <p:cNvSpPr/>
          <p:nvPr/>
        </p:nvSpPr>
        <p:spPr>
          <a:xfrm>
            <a:off x="9744726" y="2319534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9744726" y="2688988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9744726" y="3021497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9744726" y="3390951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9744726" y="3723460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"/>
          <p:cNvSpPr/>
          <p:nvPr/>
        </p:nvSpPr>
        <p:spPr>
          <a:xfrm>
            <a:off x="9744726" y="4092914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9744726" y="4425422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9744726" y="4794877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9744726" y="5127385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9744726" y="5496840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"/>
          <p:cNvSpPr/>
          <p:nvPr/>
        </p:nvSpPr>
        <p:spPr>
          <a:xfrm>
            <a:off x="9800143" y="2319534"/>
            <a:ext cx="0" cy="369570"/>
          </a:xfrm>
          <a:custGeom>
            <a:avLst/>
            <a:gdLst/>
            <a:ahLst/>
            <a:cxnLst/>
            <a:rect l="l" t="t" r="r" b="b"/>
            <a:pathLst>
              <a:path w="120000" h="369569" extrusionOk="0">
                <a:moveTo>
                  <a:pt x="0" y="0"/>
                </a:moveTo>
                <a:lnTo>
                  <a:pt x="0" y="369454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"/>
          <p:cNvSpPr/>
          <p:nvPr/>
        </p:nvSpPr>
        <p:spPr>
          <a:xfrm>
            <a:off x="9800143" y="3021497"/>
            <a:ext cx="0" cy="369570"/>
          </a:xfrm>
          <a:custGeom>
            <a:avLst/>
            <a:gdLst/>
            <a:ahLst/>
            <a:cxnLst/>
            <a:rect l="l" t="t" r="r" b="b"/>
            <a:pathLst>
              <a:path w="120000" h="369570" extrusionOk="0">
                <a:moveTo>
                  <a:pt x="0" y="0"/>
                </a:moveTo>
                <a:lnTo>
                  <a:pt x="0" y="369454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9800143" y="3723460"/>
            <a:ext cx="0" cy="369570"/>
          </a:xfrm>
          <a:custGeom>
            <a:avLst/>
            <a:gdLst/>
            <a:ahLst/>
            <a:cxnLst/>
            <a:rect l="l" t="t" r="r" b="b"/>
            <a:pathLst>
              <a:path w="120000" h="369570" extrusionOk="0">
                <a:moveTo>
                  <a:pt x="0" y="0"/>
                </a:moveTo>
                <a:lnTo>
                  <a:pt x="0" y="369454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9800143" y="4425422"/>
            <a:ext cx="0" cy="369570"/>
          </a:xfrm>
          <a:custGeom>
            <a:avLst/>
            <a:gdLst/>
            <a:ahLst/>
            <a:cxnLst/>
            <a:rect l="l" t="t" r="r" b="b"/>
            <a:pathLst>
              <a:path w="120000" h="369570" extrusionOk="0">
                <a:moveTo>
                  <a:pt x="0" y="0"/>
                </a:moveTo>
                <a:lnTo>
                  <a:pt x="0" y="369454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9800143" y="5127385"/>
            <a:ext cx="0" cy="369570"/>
          </a:xfrm>
          <a:custGeom>
            <a:avLst/>
            <a:gdLst/>
            <a:ahLst/>
            <a:cxnLst/>
            <a:rect l="l" t="t" r="r" b="b"/>
            <a:pathLst>
              <a:path w="120000" h="369570" extrusionOk="0">
                <a:moveTo>
                  <a:pt x="0" y="0"/>
                </a:moveTo>
                <a:lnTo>
                  <a:pt x="0" y="369454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9744726" y="5829348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4" name="Google Shape;304;p4"/>
          <p:cNvGrpSpPr/>
          <p:nvPr/>
        </p:nvGrpSpPr>
        <p:grpSpPr>
          <a:xfrm>
            <a:off x="9744726" y="5829348"/>
            <a:ext cx="111125" cy="369570"/>
            <a:chOff x="9744726" y="5829348"/>
            <a:chExt cx="111125" cy="369570"/>
          </a:xfrm>
        </p:grpSpPr>
        <p:sp>
          <p:nvSpPr>
            <p:cNvPr id="305" name="Google Shape;305;p4"/>
            <p:cNvSpPr/>
            <p:nvPr/>
          </p:nvSpPr>
          <p:spPr>
            <a:xfrm>
              <a:off x="9744726" y="6198803"/>
              <a:ext cx="111125" cy="0"/>
            </a:xfrm>
            <a:custGeom>
              <a:avLst/>
              <a:gdLst/>
              <a:ahLst/>
              <a:cxnLst/>
              <a:rect l="l" t="t" r="r" b="b"/>
              <a:pathLst>
                <a:path w="111125" h="120000" extrusionOk="0">
                  <a:moveTo>
                    <a:pt x="0" y="0"/>
                  </a:moveTo>
                  <a:lnTo>
                    <a:pt x="110836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9800144" y="5829348"/>
              <a:ext cx="0" cy="369570"/>
            </a:xfrm>
            <a:custGeom>
              <a:avLst/>
              <a:gdLst/>
              <a:ahLst/>
              <a:cxnLst/>
              <a:rect l="l" t="t" r="r" b="b"/>
              <a:pathLst>
                <a:path w="120000" h="369570" extrusionOk="0">
                  <a:moveTo>
                    <a:pt x="0" y="0"/>
                  </a:moveTo>
                  <a:lnTo>
                    <a:pt x="0" y="369454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4"/>
          <p:cNvSpPr/>
          <p:nvPr/>
        </p:nvSpPr>
        <p:spPr>
          <a:xfrm>
            <a:off x="7010765" y="6568257"/>
            <a:ext cx="0" cy="111125"/>
          </a:xfrm>
          <a:custGeom>
            <a:avLst/>
            <a:gdLst/>
            <a:ahLst/>
            <a:cxnLst/>
            <a:rect l="l" t="t" r="r" b="b"/>
            <a:pathLst>
              <a:path w="120000" h="111125" extrusionOk="0">
                <a:moveTo>
                  <a:pt x="0" y="0"/>
                </a:moveTo>
                <a:lnTo>
                  <a:pt x="0" y="11083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Google Shape;308;p4"/>
          <p:cNvGrpSpPr/>
          <p:nvPr/>
        </p:nvGrpSpPr>
        <p:grpSpPr>
          <a:xfrm>
            <a:off x="6641310" y="6568257"/>
            <a:ext cx="369570" cy="111125"/>
            <a:chOff x="6641310" y="6568257"/>
            <a:chExt cx="369570" cy="111125"/>
          </a:xfrm>
        </p:grpSpPr>
        <p:sp>
          <p:nvSpPr>
            <p:cNvPr id="309" name="Google Shape;309;p4"/>
            <p:cNvSpPr/>
            <p:nvPr/>
          </p:nvSpPr>
          <p:spPr>
            <a:xfrm>
              <a:off x="6641310" y="6568257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w="120000" h="111125" extrusionOk="0">
                  <a:moveTo>
                    <a:pt x="0" y="0"/>
                  </a:moveTo>
                  <a:lnTo>
                    <a:pt x="0" y="110836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6641310" y="6623675"/>
              <a:ext cx="369570" cy="0"/>
            </a:xfrm>
            <a:custGeom>
              <a:avLst/>
              <a:gdLst/>
              <a:ahLst/>
              <a:cxnLst/>
              <a:rect l="l" t="t" r="r" b="b"/>
              <a:pathLst>
                <a:path w="369570" h="120000" extrusionOk="0">
                  <a:moveTo>
                    <a:pt x="0" y="0"/>
                  </a:moveTo>
                  <a:lnTo>
                    <a:pt x="3694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4"/>
          <p:cNvSpPr/>
          <p:nvPr/>
        </p:nvSpPr>
        <p:spPr>
          <a:xfrm>
            <a:off x="9079708" y="1322007"/>
            <a:ext cx="0" cy="111125"/>
          </a:xfrm>
          <a:custGeom>
            <a:avLst/>
            <a:gdLst/>
            <a:ahLst/>
            <a:cxnLst/>
            <a:rect l="l" t="t" r="r" b="b"/>
            <a:pathLst>
              <a:path w="120000" h="111125" extrusionOk="0">
                <a:moveTo>
                  <a:pt x="0" y="110836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"/>
          <p:cNvSpPr/>
          <p:nvPr/>
        </p:nvSpPr>
        <p:spPr>
          <a:xfrm>
            <a:off x="9486107" y="1322007"/>
            <a:ext cx="0" cy="111125"/>
          </a:xfrm>
          <a:custGeom>
            <a:avLst/>
            <a:gdLst/>
            <a:ahLst/>
            <a:cxnLst/>
            <a:rect l="l" t="t" r="r" b="b"/>
            <a:pathLst>
              <a:path w="120000" h="111125" extrusionOk="0">
                <a:moveTo>
                  <a:pt x="0" y="110836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"/>
          <p:cNvSpPr/>
          <p:nvPr/>
        </p:nvSpPr>
        <p:spPr>
          <a:xfrm>
            <a:off x="6345747" y="1322007"/>
            <a:ext cx="2734310" cy="0"/>
          </a:xfrm>
          <a:custGeom>
            <a:avLst/>
            <a:gdLst/>
            <a:ahLst/>
            <a:cxnLst/>
            <a:rect l="l" t="t" r="r" b="b"/>
            <a:pathLst>
              <a:path w="2734309" h="120000" extrusionOk="0">
                <a:moveTo>
                  <a:pt x="2733961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"/>
          <p:cNvSpPr/>
          <p:nvPr/>
        </p:nvSpPr>
        <p:spPr>
          <a:xfrm>
            <a:off x="9486107" y="143284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120000" extrusionOk="0">
                <a:moveTo>
                  <a:pt x="0" y="0"/>
                </a:moveTo>
                <a:lnTo>
                  <a:pt x="258617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4"/>
          <p:cNvGrpSpPr/>
          <p:nvPr/>
        </p:nvGrpSpPr>
        <p:grpSpPr>
          <a:xfrm>
            <a:off x="7084655" y="6494366"/>
            <a:ext cx="2660477" cy="74295"/>
            <a:chOff x="7084655" y="6494366"/>
            <a:chExt cx="2660477" cy="74295"/>
          </a:xfrm>
        </p:grpSpPr>
        <p:sp>
          <p:nvSpPr>
            <p:cNvPr id="316" name="Google Shape;316;p4"/>
            <p:cNvSpPr/>
            <p:nvPr/>
          </p:nvSpPr>
          <p:spPr>
            <a:xfrm>
              <a:off x="7084655" y="6494366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w="120000" h="74295" extrusionOk="0">
                  <a:moveTo>
                    <a:pt x="0" y="7389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7084655" y="6494366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 h="120000" extrusionOk="0">
                  <a:moveTo>
                    <a:pt x="0" y="0"/>
                  </a:moveTo>
                  <a:lnTo>
                    <a:pt x="14778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7232437" y="6494366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w="120000" h="74295" extrusionOk="0">
                  <a:moveTo>
                    <a:pt x="0" y="0"/>
                  </a:moveTo>
                  <a:lnTo>
                    <a:pt x="0" y="7389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7232437" y="6568257"/>
              <a:ext cx="2512695" cy="0"/>
            </a:xfrm>
            <a:custGeom>
              <a:avLst/>
              <a:gdLst/>
              <a:ahLst/>
              <a:cxnLst/>
              <a:rect l="l" t="t" r="r" b="b"/>
              <a:pathLst>
                <a:path w="2512695" h="120000" extrusionOk="0">
                  <a:moveTo>
                    <a:pt x="0" y="0"/>
                  </a:moveTo>
                  <a:lnTo>
                    <a:pt x="2512288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4"/>
          <p:cNvGrpSpPr/>
          <p:nvPr/>
        </p:nvGrpSpPr>
        <p:grpSpPr>
          <a:xfrm>
            <a:off x="7084655" y="2596624"/>
            <a:ext cx="147955" cy="184785"/>
            <a:chOff x="7084655" y="2596624"/>
            <a:chExt cx="147955" cy="184785"/>
          </a:xfrm>
        </p:grpSpPr>
        <p:sp>
          <p:nvSpPr>
            <p:cNvPr id="321" name="Google Shape;321;p4"/>
            <p:cNvSpPr/>
            <p:nvPr/>
          </p:nvSpPr>
          <p:spPr>
            <a:xfrm>
              <a:off x="7084655" y="2596624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 h="120000" extrusionOk="0">
                  <a:moveTo>
                    <a:pt x="0" y="0"/>
                  </a:moveTo>
                  <a:lnTo>
                    <a:pt x="14778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7232437" y="2596624"/>
              <a:ext cx="0" cy="184785"/>
            </a:xfrm>
            <a:custGeom>
              <a:avLst/>
              <a:gdLst/>
              <a:ahLst/>
              <a:cxnLst/>
              <a:rect l="l" t="t" r="r" b="b"/>
              <a:pathLst>
                <a:path w="120000" h="184785" extrusionOk="0">
                  <a:moveTo>
                    <a:pt x="0" y="0"/>
                  </a:moveTo>
                  <a:lnTo>
                    <a:pt x="0" y="184727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7084655" y="2781351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 h="120000" extrusionOk="0">
                  <a:moveTo>
                    <a:pt x="1477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7084655" y="2596624"/>
              <a:ext cx="0" cy="184785"/>
            </a:xfrm>
            <a:custGeom>
              <a:avLst/>
              <a:gdLst/>
              <a:ahLst/>
              <a:cxnLst/>
              <a:rect l="l" t="t" r="r" b="b"/>
              <a:pathLst>
                <a:path w="120000" h="184785" extrusionOk="0">
                  <a:moveTo>
                    <a:pt x="0" y="18472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4"/>
          <p:cNvGrpSpPr/>
          <p:nvPr/>
        </p:nvGrpSpPr>
        <p:grpSpPr>
          <a:xfrm>
            <a:off x="7084655" y="3889714"/>
            <a:ext cx="147955" cy="184785"/>
            <a:chOff x="7084655" y="3889714"/>
            <a:chExt cx="147955" cy="184785"/>
          </a:xfrm>
        </p:grpSpPr>
        <p:sp>
          <p:nvSpPr>
            <p:cNvPr id="326" name="Google Shape;326;p4"/>
            <p:cNvSpPr/>
            <p:nvPr/>
          </p:nvSpPr>
          <p:spPr>
            <a:xfrm>
              <a:off x="7084655" y="3889714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 h="120000" extrusionOk="0">
                  <a:moveTo>
                    <a:pt x="0" y="0"/>
                  </a:moveTo>
                  <a:lnTo>
                    <a:pt x="14778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7232437" y="3889714"/>
              <a:ext cx="0" cy="184785"/>
            </a:xfrm>
            <a:custGeom>
              <a:avLst/>
              <a:gdLst/>
              <a:ahLst/>
              <a:cxnLst/>
              <a:rect l="l" t="t" r="r" b="b"/>
              <a:pathLst>
                <a:path w="120000" h="184785" extrusionOk="0">
                  <a:moveTo>
                    <a:pt x="0" y="0"/>
                  </a:moveTo>
                  <a:lnTo>
                    <a:pt x="0" y="184727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7084655" y="4074441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 h="120000" extrusionOk="0">
                  <a:moveTo>
                    <a:pt x="1477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7084655" y="3889714"/>
              <a:ext cx="0" cy="184785"/>
            </a:xfrm>
            <a:custGeom>
              <a:avLst/>
              <a:gdLst/>
              <a:ahLst/>
              <a:cxnLst/>
              <a:rect l="l" t="t" r="r" b="b"/>
              <a:pathLst>
                <a:path w="120000" h="184785" extrusionOk="0">
                  <a:moveTo>
                    <a:pt x="0" y="18472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7084655" y="5182803"/>
            <a:ext cx="147955" cy="184785"/>
            <a:chOff x="7084655" y="5182803"/>
            <a:chExt cx="147955" cy="184785"/>
          </a:xfrm>
        </p:grpSpPr>
        <p:sp>
          <p:nvSpPr>
            <p:cNvPr id="331" name="Google Shape;331;p4"/>
            <p:cNvSpPr/>
            <p:nvPr/>
          </p:nvSpPr>
          <p:spPr>
            <a:xfrm>
              <a:off x="7084655" y="5182803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 h="120000" extrusionOk="0">
                  <a:moveTo>
                    <a:pt x="0" y="0"/>
                  </a:moveTo>
                  <a:lnTo>
                    <a:pt x="14778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7232437" y="5182803"/>
              <a:ext cx="0" cy="184785"/>
            </a:xfrm>
            <a:custGeom>
              <a:avLst/>
              <a:gdLst/>
              <a:ahLst/>
              <a:cxnLst/>
              <a:rect l="l" t="t" r="r" b="b"/>
              <a:pathLst>
                <a:path w="120000" h="184785" extrusionOk="0">
                  <a:moveTo>
                    <a:pt x="0" y="0"/>
                  </a:moveTo>
                  <a:lnTo>
                    <a:pt x="0" y="184727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7084655" y="5367531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 h="120000" extrusionOk="0">
                  <a:moveTo>
                    <a:pt x="1477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7084655" y="5182803"/>
              <a:ext cx="0" cy="184785"/>
            </a:xfrm>
            <a:custGeom>
              <a:avLst/>
              <a:gdLst/>
              <a:ahLst/>
              <a:cxnLst/>
              <a:rect l="l" t="t" r="r" b="b"/>
              <a:pathLst>
                <a:path w="120000" h="184785" extrusionOk="0">
                  <a:moveTo>
                    <a:pt x="0" y="18472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4"/>
          <p:cNvGrpSpPr/>
          <p:nvPr/>
        </p:nvGrpSpPr>
        <p:grpSpPr>
          <a:xfrm>
            <a:off x="7084655" y="1432844"/>
            <a:ext cx="1995632" cy="277091"/>
            <a:chOff x="7084655" y="1432844"/>
            <a:chExt cx="1995632" cy="277091"/>
          </a:xfrm>
        </p:grpSpPr>
        <p:sp>
          <p:nvSpPr>
            <p:cNvPr id="336" name="Google Shape;336;p4"/>
            <p:cNvSpPr/>
            <p:nvPr/>
          </p:nvSpPr>
          <p:spPr>
            <a:xfrm>
              <a:off x="7084655" y="1432844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w="120000" h="74294" extrusionOk="0">
                  <a:moveTo>
                    <a:pt x="0" y="0"/>
                  </a:moveTo>
                  <a:lnTo>
                    <a:pt x="0" y="7389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7084655" y="150673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 h="120000" extrusionOk="0">
                  <a:moveTo>
                    <a:pt x="0" y="0"/>
                  </a:moveTo>
                  <a:lnTo>
                    <a:pt x="14778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7232437" y="1432844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w="120000" h="74294" extrusionOk="0">
                  <a:moveTo>
                    <a:pt x="0" y="7389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7232437" y="1432844"/>
              <a:ext cx="1847850" cy="0"/>
            </a:xfrm>
            <a:custGeom>
              <a:avLst/>
              <a:gdLst/>
              <a:ahLst/>
              <a:cxnLst/>
              <a:rect l="l" t="t" r="r" b="b"/>
              <a:pathLst>
                <a:path w="1847850" h="120000" extrusionOk="0">
                  <a:moveTo>
                    <a:pt x="0" y="0"/>
                  </a:moveTo>
                  <a:lnTo>
                    <a:pt x="184727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7232437" y="1506735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w="120000" h="203200" extrusionOk="0">
                  <a:moveTo>
                    <a:pt x="0" y="0"/>
                  </a:moveTo>
                  <a:lnTo>
                    <a:pt x="0" y="20319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7195491" y="1506735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w="120000" h="203200" extrusionOk="0">
                  <a:moveTo>
                    <a:pt x="0" y="0"/>
                  </a:moveTo>
                  <a:lnTo>
                    <a:pt x="0" y="20319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7195491" y="1709934"/>
              <a:ext cx="37465" cy="0"/>
            </a:xfrm>
            <a:custGeom>
              <a:avLst/>
              <a:gdLst/>
              <a:ahLst/>
              <a:cxnLst/>
              <a:rect l="l" t="t" r="r" b="b"/>
              <a:pathLst>
                <a:path w="37465" h="120000" extrusionOk="0">
                  <a:moveTo>
                    <a:pt x="0" y="0"/>
                  </a:moveTo>
                  <a:lnTo>
                    <a:pt x="3694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3" name="Google Shape;343;p4"/>
          <p:cNvGrpSpPr/>
          <p:nvPr/>
        </p:nvGrpSpPr>
        <p:grpSpPr>
          <a:xfrm>
            <a:off x="7195492" y="2116334"/>
            <a:ext cx="37465" cy="480695"/>
            <a:chOff x="7195492" y="2116334"/>
            <a:chExt cx="37465" cy="480695"/>
          </a:xfrm>
        </p:grpSpPr>
        <p:sp>
          <p:nvSpPr>
            <p:cNvPr id="344" name="Google Shape;344;p4"/>
            <p:cNvSpPr/>
            <p:nvPr/>
          </p:nvSpPr>
          <p:spPr>
            <a:xfrm>
              <a:off x="7195492" y="2116334"/>
              <a:ext cx="37465" cy="480695"/>
            </a:xfrm>
            <a:custGeom>
              <a:avLst/>
              <a:gdLst/>
              <a:ahLst/>
              <a:cxnLst/>
              <a:rect l="l" t="t" r="r" b="b"/>
              <a:pathLst>
                <a:path w="37465" h="480694" extrusionOk="0">
                  <a:moveTo>
                    <a:pt x="0" y="0"/>
                  </a:moveTo>
                  <a:lnTo>
                    <a:pt x="36945" y="0"/>
                  </a:lnTo>
                </a:path>
                <a:path w="37465" h="480694" extrusionOk="0">
                  <a:moveTo>
                    <a:pt x="0" y="0"/>
                  </a:moveTo>
                  <a:lnTo>
                    <a:pt x="0" y="48029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7232437" y="2116334"/>
              <a:ext cx="0" cy="480695"/>
            </a:xfrm>
            <a:custGeom>
              <a:avLst/>
              <a:gdLst/>
              <a:ahLst/>
              <a:cxnLst/>
              <a:rect l="l" t="t" r="r" b="b"/>
              <a:pathLst>
                <a:path w="120000" h="480694" extrusionOk="0">
                  <a:moveTo>
                    <a:pt x="0" y="0"/>
                  </a:moveTo>
                  <a:lnTo>
                    <a:pt x="0" y="48029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6" name="Google Shape;346;p4"/>
          <p:cNvGrpSpPr/>
          <p:nvPr/>
        </p:nvGrpSpPr>
        <p:grpSpPr>
          <a:xfrm>
            <a:off x="6456583" y="2744406"/>
            <a:ext cx="628650" cy="36945"/>
            <a:chOff x="6456583" y="2744406"/>
            <a:chExt cx="628650" cy="36945"/>
          </a:xfrm>
        </p:grpSpPr>
        <p:sp>
          <p:nvSpPr>
            <p:cNvPr id="347" name="Google Shape;347;p4"/>
            <p:cNvSpPr/>
            <p:nvPr/>
          </p:nvSpPr>
          <p:spPr>
            <a:xfrm>
              <a:off x="6456583" y="2781351"/>
              <a:ext cx="628650" cy="0"/>
            </a:xfrm>
            <a:custGeom>
              <a:avLst/>
              <a:gdLst/>
              <a:ahLst/>
              <a:cxnLst/>
              <a:rect l="l" t="t" r="r" b="b"/>
              <a:pathLst>
                <a:path w="628650" h="120000" extrusionOk="0">
                  <a:moveTo>
                    <a:pt x="628072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6456583" y="2744406"/>
              <a:ext cx="628650" cy="0"/>
            </a:xfrm>
            <a:custGeom>
              <a:avLst/>
              <a:gdLst/>
              <a:ahLst/>
              <a:cxnLst/>
              <a:rect l="l" t="t" r="r" b="b"/>
              <a:pathLst>
                <a:path w="628650" h="120000" extrusionOk="0">
                  <a:moveTo>
                    <a:pt x="628072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4"/>
          <p:cNvSpPr/>
          <p:nvPr/>
        </p:nvSpPr>
        <p:spPr>
          <a:xfrm>
            <a:off x="6345747" y="4868767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4"/>
          <p:cNvGrpSpPr/>
          <p:nvPr/>
        </p:nvGrpSpPr>
        <p:grpSpPr>
          <a:xfrm>
            <a:off x="6345747" y="5164331"/>
            <a:ext cx="111125" cy="1403985"/>
            <a:chOff x="6345747" y="5164331"/>
            <a:chExt cx="111125" cy="1403985"/>
          </a:xfrm>
        </p:grpSpPr>
        <p:sp>
          <p:nvSpPr>
            <p:cNvPr id="351" name="Google Shape;351;p4"/>
            <p:cNvSpPr/>
            <p:nvPr/>
          </p:nvSpPr>
          <p:spPr>
            <a:xfrm>
              <a:off x="6345747" y="5164331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11125" h="111125" extrusionOk="0">
                  <a:moveTo>
                    <a:pt x="0" y="0"/>
                  </a:moveTo>
                  <a:lnTo>
                    <a:pt x="110836" y="0"/>
                  </a:lnTo>
                </a:path>
                <a:path w="111125" h="111125" extrusionOk="0">
                  <a:moveTo>
                    <a:pt x="0" y="0"/>
                  </a:moveTo>
                  <a:lnTo>
                    <a:pt x="0" y="110836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6456583" y="5164331"/>
              <a:ext cx="0" cy="1403985"/>
            </a:xfrm>
            <a:custGeom>
              <a:avLst/>
              <a:gdLst/>
              <a:ahLst/>
              <a:cxnLst/>
              <a:rect l="l" t="t" r="r" b="b"/>
              <a:pathLst>
                <a:path w="120000" h="1403984" extrusionOk="0">
                  <a:moveTo>
                    <a:pt x="0" y="0"/>
                  </a:moveTo>
                  <a:lnTo>
                    <a:pt x="0" y="1403925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4"/>
          <p:cNvSpPr/>
          <p:nvPr/>
        </p:nvSpPr>
        <p:spPr>
          <a:xfrm>
            <a:off x="2798987" y="3354006"/>
            <a:ext cx="0" cy="885190"/>
          </a:xfrm>
          <a:custGeom>
            <a:avLst/>
            <a:gdLst/>
            <a:ahLst/>
            <a:cxnLst/>
            <a:rect l="l" t="t" r="r" b="b"/>
            <a:pathLst>
              <a:path w="120000" h="885189" extrusionOk="0">
                <a:moveTo>
                  <a:pt x="0" y="0"/>
                </a:moveTo>
                <a:lnTo>
                  <a:pt x="0" y="884883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2872878" y="3354006"/>
            <a:ext cx="0" cy="885190"/>
          </a:xfrm>
          <a:custGeom>
            <a:avLst/>
            <a:gdLst/>
            <a:ahLst/>
            <a:cxnLst/>
            <a:rect l="l" t="t" r="r" b="b"/>
            <a:pathLst>
              <a:path w="120000" h="885189" extrusionOk="0">
                <a:moveTo>
                  <a:pt x="0" y="0"/>
                </a:moveTo>
                <a:lnTo>
                  <a:pt x="0" y="884883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2872878" y="4647095"/>
            <a:ext cx="240665" cy="0"/>
          </a:xfrm>
          <a:custGeom>
            <a:avLst/>
            <a:gdLst/>
            <a:ahLst/>
            <a:cxnLst/>
            <a:rect l="l" t="t" r="r" b="b"/>
            <a:pathLst>
              <a:path w="240664" h="120000" extrusionOk="0">
                <a:moveTo>
                  <a:pt x="0" y="0"/>
                </a:moveTo>
                <a:lnTo>
                  <a:pt x="24014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"/>
          <p:cNvSpPr/>
          <p:nvPr/>
        </p:nvSpPr>
        <p:spPr>
          <a:xfrm>
            <a:off x="2872878" y="4720986"/>
            <a:ext cx="240665" cy="0"/>
          </a:xfrm>
          <a:custGeom>
            <a:avLst/>
            <a:gdLst/>
            <a:ahLst/>
            <a:cxnLst/>
            <a:rect l="l" t="t" r="r" b="b"/>
            <a:pathLst>
              <a:path w="240664" h="120000" extrusionOk="0">
                <a:moveTo>
                  <a:pt x="0" y="0"/>
                </a:moveTo>
                <a:lnTo>
                  <a:pt x="24014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7" name="Google Shape;357;p4"/>
          <p:cNvGrpSpPr/>
          <p:nvPr/>
        </p:nvGrpSpPr>
        <p:grpSpPr>
          <a:xfrm>
            <a:off x="3851931" y="5275167"/>
            <a:ext cx="222250" cy="1404216"/>
            <a:chOff x="3851931" y="5275167"/>
            <a:chExt cx="222250" cy="1404216"/>
          </a:xfrm>
        </p:grpSpPr>
        <p:sp>
          <p:nvSpPr>
            <p:cNvPr id="358" name="Google Shape;358;p4"/>
            <p:cNvSpPr/>
            <p:nvPr/>
          </p:nvSpPr>
          <p:spPr>
            <a:xfrm>
              <a:off x="3851931" y="5275167"/>
              <a:ext cx="222250" cy="1293495"/>
            </a:xfrm>
            <a:custGeom>
              <a:avLst/>
              <a:gdLst/>
              <a:ahLst/>
              <a:cxnLst/>
              <a:rect l="l" t="t" r="r" b="b"/>
              <a:pathLst>
                <a:path w="222250" h="1293495" extrusionOk="0">
                  <a:moveTo>
                    <a:pt x="0" y="0"/>
                  </a:moveTo>
                  <a:lnTo>
                    <a:pt x="221672" y="0"/>
                  </a:lnTo>
                </a:path>
                <a:path w="222250" h="1293495" extrusionOk="0">
                  <a:moveTo>
                    <a:pt x="0" y="0"/>
                  </a:moveTo>
                  <a:lnTo>
                    <a:pt x="0" y="1293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3925822" y="5349058"/>
              <a:ext cx="147955" cy="1330325"/>
            </a:xfrm>
            <a:custGeom>
              <a:avLst/>
              <a:gdLst/>
              <a:ahLst/>
              <a:cxnLst/>
              <a:rect l="l" t="t" r="r" b="b"/>
              <a:pathLst>
                <a:path w="147954" h="1330325" extrusionOk="0">
                  <a:moveTo>
                    <a:pt x="0" y="0"/>
                  </a:moveTo>
                  <a:lnTo>
                    <a:pt x="0" y="1330035"/>
                  </a:lnTo>
                </a:path>
                <a:path w="147954" h="1330325" extrusionOk="0">
                  <a:moveTo>
                    <a:pt x="0" y="0"/>
                  </a:moveTo>
                  <a:lnTo>
                    <a:pt x="14778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4"/>
          <p:cNvSpPr/>
          <p:nvPr/>
        </p:nvSpPr>
        <p:spPr>
          <a:xfrm>
            <a:off x="2872878" y="3354006"/>
            <a:ext cx="2032000" cy="0"/>
          </a:xfrm>
          <a:custGeom>
            <a:avLst/>
            <a:gdLst/>
            <a:ahLst/>
            <a:cxnLst/>
            <a:rect l="l" t="t" r="r" b="b"/>
            <a:pathLst>
              <a:path w="2032000" h="120000" extrusionOk="0">
                <a:moveTo>
                  <a:pt x="0" y="0"/>
                </a:moveTo>
                <a:lnTo>
                  <a:pt x="2031998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"/>
          <p:cNvSpPr/>
          <p:nvPr/>
        </p:nvSpPr>
        <p:spPr>
          <a:xfrm>
            <a:off x="2872878" y="4720986"/>
            <a:ext cx="0" cy="665480"/>
          </a:xfrm>
          <a:custGeom>
            <a:avLst/>
            <a:gdLst/>
            <a:ahLst/>
            <a:cxnLst/>
            <a:rect l="l" t="t" r="r" b="b"/>
            <a:pathLst>
              <a:path w="120000" h="665479" extrusionOk="0">
                <a:moveTo>
                  <a:pt x="0" y="0"/>
                </a:moveTo>
                <a:lnTo>
                  <a:pt x="0" y="665017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"/>
          <p:cNvSpPr/>
          <p:nvPr/>
        </p:nvSpPr>
        <p:spPr>
          <a:xfrm>
            <a:off x="6345747" y="4720986"/>
            <a:ext cx="0" cy="147955"/>
          </a:xfrm>
          <a:custGeom>
            <a:avLst/>
            <a:gdLst/>
            <a:ahLst/>
            <a:cxnLst/>
            <a:rect l="l" t="t" r="r" b="b"/>
            <a:pathLst>
              <a:path w="120000" h="147954" extrusionOk="0">
                <a:moveTo>
                  <a:pt x="0" y="0"/>
                </a:moveTo>
                <a:lnTo>
                  <a:pt x="0" y="147781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"/>
          <p:cNvSpPr/>
          <p:nvPr/>
        </p:nvSpPr>
        <p:spPr>
          <a:xfrm>
            <a:off x="6345747" y="5349058"/>
            <a:ext cx="0" cy="1219200"/>
          </a:xfrm>
          <a:custGeom>
            <a:avLst/>
            <a:gdLst/>
            <a:ahLst/>
            <a:cxnLst/>
            <a:rect l="l" t="t" r="r" b="b"/>
            <a:pathLst>
              <a:path w="120000" h="1219200" extrusionOk="0">
                <a:moveTo>
                  <a:pt x="0" y="0"/>
                </a:moveTo>
                <a:lnTo>
                  <a:pt x="0" y="1219198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"/>
          <p:cNvSpPr/>
          <p:nvPr/>
        </p:nvSpPr>
        <p:spPr>
          <a:xfrm>
            <a:off x="3113023" y="3243169"/>
            <a:ext cx="0" cy="111125"/>
          </a:xfrm>
          <a:custGeom>
            <a:avLst/>
            <a:gdLst/>
            <a:ahLst/>
            <a:cxnLst/>
            <a:rect l="l" t="t" r="r" b="b"/>
            <a:pathLst>
              <a:path w="120000" h="111125" extrusionOk="0">
                <a:moveTo>
                  <a:pt x="0" y="0"/>
                </a:moveTo>
                <a:lnTo>
                  <a:pt x="0" y="11083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"/>
          <p:cNvSpPr/>
          <p:nvPr/>
        </p:nvSpPr>
        <p:spPr>
          <a:xfrm>
            <a:off x="3482477" y="3243169"/>
            <a:ext cx="0" cy="111125"/>
          </a:xfrm>
          <a:custGeom>
            <a:avLst/>
            <a:gdLst/>
            <a:ahLst/>
            <a:cxnLst/>
            <a:rect l="l" t="t" r="r" b="b"/>
            <a:pathLst>
              <a:path w="120000" h="111125" extrusionOk="0">
                <a:moveTo>
                  <a:pt x="0" y="0"/>
                </a:moveTo>
                <a:lnTo>
                  <a:pt x="0" y="11083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"/>
          <p:cNvSpPr/>
          <p:nvPr/>
        </p:nvSpPr>
        <p:spPr>
          <a:xfrm>
            <a:off x="3722622" y="3243169"/>
            <a:ext cx="0" cy="111125"/>
          </a:xfrm>
          <a:custGeom>
            <a:avLst/>
            <a:gdLst/>
            <a:ahLst/>
            <a:cxnLst/>
            <a:rect l="l" t="t" r="r" b="b"/>
            <a:pathLst>
              <a:path w="120000" h="111125" extrusionOk="0">
                <a:moveTo>
                  <a:pt x="0" y="0"/>
                </a:moveTo>
                <a:lnTo>
                  <a:pt x="0" y="11083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"/>
          <p:cNvSpPr/>
          <p:nvPr/>
        </p:nvSpPr>
        <p:spPr>
          <a:xfrm>
            <a:off x="4110549" y="3243169"/>
            <a:ext cx="0" cy="111125"/>
          </a:xfrm>
          <a:custGeom>
            <a:avLst/>
            <a:gdLst/>
            <a:ahLst/>
            <a:cxnLst/>
            <a:rect l="l" t="t" r="r" b="b"/>
            <a:pathLst>
              <a:path w="120000" h="111125" extrusionOk="0">
                <a:moveTo>
                  <a:pt x="0" y="0"/>
                </a:moveTo>
                <a:lnTo>
                  <a:pt x="0" y="11083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"/>
          <p:cNvSpPr/>
          <p:nvPr/>
        </p:nvSpPr>
        <p:spPr>
          <a:xfrm>
            <a:off x="4369167" y="3243169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 extrusionOk="0">
                <a:moveTo>
                  <a:pt x="0" y="0"/>
                </a:moveTo>
                <a:lnTo>
                  <a:pt x="110836" y="0"/>
                </a:lnTo>
              </a:path>
              <a:path w="111125" h="111125" extrusionOk="0">
                <a:moveTo>
                  <a:pt x="0" y="0"/>
                </a:moveTo>
                <a:lnTo>
                  <a:pt x="0" y="11083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"/>
          <p:cNvSpPr/>
          <p:nvPr/>
        </p:nvSpPr>
        <p:spPr>
          <a:xfrm>
            <a:off x="4738622" y="3243169"/>
            <a:ext cx="0" cy="111125"/>
          </a:xfrm>
          <a:custGeom>
            <a:avLst/>
            <a:gdLst/>
            <a:ahLst/>
            <a:cxnLst/>
            <a:rect l="l" t="t" r="r" b="b"/>
            <a:pathLst>
              <a:path w="120000" h="111125" extrusionOk="0">
                <a:moveTo>
                  <a:pt x="0" y="0"/>
                </a:moveTo>
                <a:lnTo>
                  <a:pt x="0" y="11083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"/>
          <p:cNvSpPr/>
          <p:nvPr/>
        </p:nvSpPr>
        <p:spPr>
          <a:xfrm>
            <a:off x="5126548" y="3243169"/>
            <a:ext cx="0" cy="111125"/>
          </a:xfrm>
          <a:custGeom>
            <a:avLst/>
            <a:gdLst/>
            <a:ahLst/>
            <a:cxnLst/>
            <a:rect l="l" t="t" r="r" b="b"/>
            <a:pathLst>
              <a:path w="120000" h="111125" extrusionOk="0">
                <a:moveTo>
                  <a:pt x="0" y="0"/>
                </a:moveTo>
                <a:lnTo>
                  <a:pt x="0" y="11083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"/>
          <p:cNvSpPr/>
          <p:nvPr/>
        </p:nvSpPr>
        <p:spPr>
          <a:xfrm>
            <a:off x="5496002" y="3243169"/>
            <a:ext cx="0" cy="111125"/>
          </a:xfrm>
          <a:custGeom>
            <a:avLst/>
            <a:gdLst/>
            <a:ahLst/>
            <a:cxnLst/>
            <a:rect l="l" t="t" r="r" b="b"/>
            <a:pathLst>
              <a:path w="120000" h="111125" extrusionOk="0">
                <a:moveTo>
                  <a:pt x="0" y="0"/>
                </a:moveTo>
                <a:lnTo>
                  <a:pt x="0" y="11083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"/>
          <p:cNvSpPr/>
          <p:nvPr/>
        </p:nvSpPr>
        <p:spPr>
          <a:xfrm>
            <a:off x="5754620" y="3243169"/>
            <a:ext cx="0" cy="111125"/>
          </a:xfrm>
          <a:custGeom>
            <a:avLst/>
            <a:gdLst/>
            <a:ahLst/>
            <a:cxnLst/>
            <a:rect l="l" t="t" r="r" b="b"/>
            <a:pathLst>
              <a:path w="120000" h="111125" extrusionOk="0">
                <a:moveTo>
                  <a:pt x="0" y="0"/>
                </a:moveTo>
                <a:lnTo>
                  <a:pt x="0" y="11083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"/>
          <p:cNvSpPr/>
          <p:nvPr/>
        </p:nvSpPr>
        <p:spPr>
          <a:xfrm>
            <a:off x="6124075" y="3243169"/>
            <a:ext cx="0" cy="111125"/>
          </a:xfrm>
          <a:custGeom>
            <a:avLst/>
            <a:gdLst/>
            <a:ahLst/>
            <a:cxnLst/>
            <a:rect l="l" t="t" r="r" b="b"/>
            <a:pathLst>
              <a:path w="120000" h="111125" extrusionOk="0">
                <a:moveTo>
                  <a:pt x="0" y="0"/>
                </a:moveTo>
                <a:lnTo>
                  <a:pt x="0" y="11083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"/>
          <p:cNvSpPr/>
          <p:nvPr/>
        </p:nvSpPr>
        <p:spPr>
          <a:xfrm>
            <a:off x="3113023" y="3298587"/>
            <a:ext cx="369570" cy="0"/>
          </a:xfrm>
          <a:custGeom>
            <a:avLst/>
            <a:gdLst/>
            <a:ahLst/>
            <a:cxnLst/>
            <a:rect l="l" t="t" r="r" b="b"/>
            <a:pathLst>
              <a:path w="369570" h="120000" extrusionOk="0">
                <a:moveTo>
                  <a:pt x="0" y="0"/>
                </a:moveTo>
                <a:lnTo>
                  <a:pt x="369454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"/>
          <p:cNvSpPr/>
          <p:nvPr/>
        </p:nvSpPr>
        <p:spPr>
          <a:xfrm>
            <a:off x="3722622" y="3298587"/>
            <a:ext cx="387985" cy="0"/>
          </a:xfrm>
          <a:custGeom>
            <a:avLst/>
            <a:gdLst/>
            <a:ahLst/>
            <a:cxnLst/>
            <a:rect l="l" t="t" r="r" b="b"/>
            <a:pathLst>
              <a:path w="387985" h="120000" extrusionOk="0">
                <a:moveTo>
                  <a:pt x="0" y="0"/>
                </a:moveTo>
                <a:lnTo>
                  <a:pt x="38792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"/>
          <p:cNvSpPr/>
          <p:nvPr/>
        </p:nvSpPr>
        <p:spPr>
          <a:xfrm>
            <a:off x="4369167" y="3298587"/>
            <a:ext cx="369570" cy="0"/>
          </a:xfrm>
          <a:custGeom>
            <a:avLst/>
            <a:gdLst/>
            <a:ahLst/>
            <a:cxnLst/>
            <a:rect l="l" t="t" r="r" b="b"/>
            <a:pathLst>
              <a:path w="369570" h="120000" extrusionOk="0">
                <a:moveTo>
                  <a:pt x="0" y="0"/>
                </a:moveTo>
                <a:lnTo>
                  <a:pt x="369454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"/>
          <p:cNvSpPr/>
          <p:nvPr/>
        </p:nvSpPr>
        <p:spPr>
          <a:xfrm>
            <a:off x="5126548" y="3298587"/>
            <a:ext cx="369570" cy="0"/>
          </a:xfrm>
          <a:custGeom>
            <a:avLst/>
            <a:gdLst/>
            <a:ahLst/>
            <a:cxnLst/>
            <a:rect l="l" t="t" r="r" b="b"/>
            <a:pathLst>
              <a:path w="369570" h="120000" extrusionOk="0">
                <a:moveTo>
                  <a:pt x="0" y="0"/>
                </a:moveTo>
                <a:lnTo>
                  <a:pt x="369454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"/>
          <p:cNvSpPr/>
          <p:nvPr/>
        </p:nvSpPr>
        <p:spPr>
          <a:xfrm>
            <a:off x="5754620" y="3298587"/>
            <a:ext cx="369570" cy="0"/>
          </a:xfrm>
          <a:custGeom>
            <a:avLst/>
            <a:gdLst/>
            <a:ahLst/>
            <a:cxnLst/>
            <a:rect l="l" t="t" r="r" b="b"/>
            <a:pathLst>
              <a:path w="369570" h="120000" extrusionOk="0">
                <a:moveTo>
                  <a:pt x="0" y="0"/>
                </a:moveTo>
                <a:lnTo>
                  <a:pt x="369454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"/>
          <p:cNvSpPr/>
          <p:nvPr/>
        </p:nvSpPr>
        <p:spPr>
          <a:xfrm>
            <a:off x="4904876" y="3354006"/>
            <a:ext cx="0" cy="1293495"/>
          </a:xfrm>
          <a:custGeom>
            <a:avLst/>
            <a:gdLst/>
            <a:ahLst/>
            <a:cxnLst/>
            <a:rect l="l" t="t" r="r" b="b"/>
            <a:pathLst>
              <a:path w="120000" h="1293495" extrusionOk="0">
                <a:moveTo>
                  <a:pt x="0" y="0"/>
                </a:moveTo>
                <a:lnTo>
                  <a:pt x="0" y="129308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"/>
          <p:cNvSpPr/>
          <p:nvPr/>
        </p:nvSpPr>
        <p:spPr>
          <a:xfrm>
            <a:off x="4978767" y="3354006"/>
            <a:ext cx="0" cy="1293495"/>
          </a:xfrm>
          <a:custGeom>
            <a:avLst/>
            <a:gdLst/>
            <a:ahLst/>
            <a:cxnLst/>
            <a:rect l="l" t="t" r="r" b="b"/>
            <a:pathLst>
              <a:path w="120000" h="1293495" extrusionOk="0">
                <a:moveTo>
                  <a:pt x="0" y="0"/>
                </a:moveTo>
                <a:lnTo>
                  <a:pt x="0" y="129308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"/>
          <p:cNvSpPr/>
          <p:nvPr/>
        </p:nvSpPr>
        <p:spPr>
          <a:xfrm>
            <a:off x="5034185" y="4647095"/>
            <a:ext cx="0" cy="74295"/>
          </a:xfrm>
          <a:custGeom>
            <a:avLst/>
            <a:gdLst/>
            <a:ahLst/>
            <a:cxnLst/>
            <a:rect l="l" t="t" r="r" b="b"/>
            <a:pathLst>
              <a:path w="120000" h="74295" extrusionOk="0">
                <a:moveTo>
                  <a:pt x="0" y="0"/>
                </a:moveTo>
                <a:lnTo>
                  <a:pt x="0" y="7389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"/>
          <p:cNvSpPr/>
          <p:nvPr/>
        </p:nvSpPr>
        <p:spPr>
          <a:xfrm>
            <a:off x="5237384" y="4647095"/>
            <a:ext cx="0" cy="74295"/>
          </a:xfrm>
          <a:custGeom>
            <a:avLst/>
            <a:gdLst/>
            <a:ahLst/>
            <a:cxnLst/>
            <a:rect l="l" t="t" r="r" b="b"/>
            <a:pathLst>
              <a:path w="120000" h="74295" extrusionOk="0">
                <a:moveTo>
                  <a:pt x="0" y="0"/>
                </a:moveTo>
                <a:lnTo>
                  <a:pt x="0" y="7389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"/>
          <p:cNvSpPr/>
          <p:nvPr/>
        </p:nvSpPr>
        <p:spPr>
          <a:xfrm>
            <a:off x="4978767" y="464709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 h="120000" extrusionOk="0">
                <a:moveTo>
                  <a:pt x="0" y="0"/>
                </a:moveTo>
                <a:lnTo>
                  <a:pt x="55418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"/>
          <p:cNvSpPr/>
          <p:nvPr/>
        </p:nvSpPr>
        <p:spPr>
          <a:xfrm>
            <a:off x="4978767" y="3354006"/>
            <a:ext cx="1367155" cy="0"/>
          </a:xfrm>
          <a:custGeom>
            <a:avLst/>
            <a:gdLst/>
            <a:ahLst/>
            <a:cxnLst/>
            <a:rect l="l" t="t" r="r" b="b"/>
            <a:pathLst>
              <a:path w="1367154" h="120000" extrusionOk="0">
                <a:moveTo>
                  <a:pt x="0" y="0"/>
                </a:moveTo>
                <a:lnTo>
                  <a:pt x="13669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"/>
          <p:cNvSpPr/>
          <p:nvPr/>
        </p:nvSpPr>
        <p:spPr>
          <a:xfrm>
            <a:off x="5237384" y="4647095"/>
            <a:ext cx="1108710" cy="0"/>
          </a:xfrm>
          <a:custGeom>
            <a:avLst/>
            <a:gdLst/>
            <a:ahLst/>
            <a:cxnLst/>
            <a:rect l="l" t="t" r="r" b="b"/>
            <a:pathLst>
              <a:path w="1108710" h="120000" extrusionOk="0">
                <a:moveTo>
                  <a:pt x="0" y="0"/>
                </a:moveTo>
                <a:lnTo>
                  <a:pt x="1108362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"/>
          <p:cNvSpPr/>
          <p:nvPr/>
        </p:nvSpPr>
        <p:spPr>
          <a:xfrm>
            <a:off x="5237384" y="4720986"/>
            <a:ext cx="1108710" cy="0"/>
          </a:xfrm>
          <a:custGeom>
            <a:avLst/>
            <a:gdLst/>
            <a:ahLst/>
            <a:cxnLst/>
            <a:rect l="l" t="t" r="r" b="b"/>
            <a:pathLst>
              <a:path w="1108710" h="120000" extrusionOk="0">
                <a:moveTo>
                  <a:pt x="0" y="0"/>
                </a:moveTo>
                <a:lnTo>
                  <a:pt x="1108362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"/>
          <p:cNvSpPr/>
          <p:nvPr/>
        </p:nvSpPr>
        <p:spPr>
          <a:xfrm>
            <a:off x="3113023" y="4647095"/>
            <a:ext cx="0" cy="74295"/>
          </a:xfrm>
          <a:custGeom>
            <a:avLst/>
            <a:gdLst/>
            <a:ahLst/>
            <a:cxnLst/>
            <a:rect l="l" t="t" r="r" b="b"/>
            <a:pathLst>
              <a:path w="120000" h="74295" extrusionOk="0">
                <a:moveTo>
                  <a:pt x="0" y="0"/>
                </a:moveTo>
                <a:lnTo>
                  <a:pt x="0" y="7389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8" name="Google Shape;388;p4"/>
          <p:cNvGrpSpPr/>
          <p:nvPr/>
        </p:nvGrpSpPr>
        <p:grpSpPr>
          <a:xfrm>
            <a:off x="3316223" y="4647095"/>
            <a:ext cx="1718310" cy="74295"/>
            <a:chOff x="3316223" y="4647095"/>
            <a:chExt cx="1718310" cy="74295"/>
          </a:xfrm>
        </p:grpSpPr>
        <p:sp>
          <p:nvSpPr>
            <p:cNvPr id="389" name="Google Shape;389;p4"/>
            <p:cNvSpPr/>
            <p:nvPr/>
          </p:nvSpPr>
          <p:spPr>
            <a:xfrm>
              <a:off x="3316223" y="4647095"/>
              <a:ext cx="1588770" cy="74295"/>
            </a:xfrm>
            <a:custGeom>
              <a:avLst/>
              <a:gdLst/>
              <a:ahLst/>
              <a:cxnLst/>
              <a:rect l="l" t="t" r="r" b="b"/>
              <a:pathLst>
                <a:path w="1588770" h="74295" extrusionOk="0">
                  <a:moveTo>
                    <a:pt x="0" y="0"/>
                  </a:moveTo>
                  <a:lnTo>
                    <a:pt x="0" y="73890"/>
                  </a:lnTo>
                </a:path>
                <a:path w="1588770" h="74295" extrusionOk="0">
                  <a:moveTo>
                    <a:pt x="0" y="0"/>
                  </a:moveTo>
                  <a:lnTo>
                    <a:pt x="158865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3316223" y="4720986"/>
              <a:ext cx="1718310" cy="0"/>
            </a:xfrm>
            <a:custGeom>
              <a:avLst/>
              <a:gdLst/>
              <a:ahLst/>
              <a:cxnLst/>
              <a:rect l="l" t="t" r="r" b="b"/>
              <a:pathLst>
                <a:path w="1718310" h="120000" extrusionOk="0">
                  <a:moveTo>
                    <a:pt x="0" y="0"/>
                  </a:moveTo>
                  <a:lnTo>
                    <a:pt x="171796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" name="Google Shape;391;p4"/>
          <p:cNvGrpSpPr/>
          <p:nvPr/>
        </p:nvGrpSpPr>
        <p:grpSpPr>
          <a:xfrm>
            <a:off x="5791566" y="5349058"/>
            <a:ext cx="554470" cy="1219200"/>
            <a:chOff x="5791566" y="5349058"/>
            <a:chExt cx="554470" cy="1219200"/>
          </a:xfrm>
        </p:grpSpPr>
        <p:sp>
          <p:nvSpPr>
            <p:cNvPr id="392" name="Google Shape;392;p4"/>
            <p:cNvSpPr/>
            <p:nvPr/>
          </p:nvSpPr>
          <p:spPr>
            <a:xfrm>
              <a:off x="5828511" y="5349058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w="120000" h="1219200" extrusionOk="0">
                  <a:moveTo>
                    <a:pt x="0" y="0"/>
                  </a:moveTo>
                  <a:lnTo>
                    <a:pt x="0" y="1219198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5791566" y="5349058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w="120000" h="1219200" extrusionOk="0">
                  <a:moveTo>
                    <a:pt x="0" y="0"/>
                  </a:moveTo>
                  <a:lnTo>
                    <a:pt x="0" y="1219198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5828511" y="5349058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 h="120000" extrusionOk="0">
                  <a:moveTo>
                    <a:pt x="0" y="0"/>
                  </a:moveTo>
                  <a:lnTo>
                    <a:pt x="14778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5828511" y="6568257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 h="120000" extrusionOk="0">
                  <a:moveTo>
                    <a:pt x="0" y="0"/>
                  </a:moveTo>
                  <a:lnTo>
                    <a:pt x="51723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4"/>
          <p:cNvSpPr/>
          <p:nvPr/>
        </p:nvSpPr>
        <p:spPr>
          <a:xfrm>
            <a:off x="4572367" y="5349058"/>
            <a:ext cx="0" cy="314325"/>
          </a:xfrm>
          <a:custGeom>
            <a:avLst/>
            <a:gdLst/>
            <a:ahLst/>
            <a:cxnLst/>
            <a:rect l="l" t="t" r="r" b="b"/>
            <a:pathLst>
              <a:path w="120000" h="314325" extrusionOk="0">
                <a:moveTo>
                  <a:pt x="0" y="0"/>
                </a:moveTo>
                <a:lnTo>
                  <a:pt x="0" y="31403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"/>
          <p:cNvSpPr/>
          <p:nvPr/>
        </p:nvSpPr>
        <p:spPr>
          <a:xfrm>
            <a:off x="4498476" y="5349058"/>
            <a:ext cx="0" cy="1330325"/>
          </a:xfrm>
          <a:custGeom>
            <a:avLst/>
            <a:gdLst/>
            <a:ahLst/>
            <a:cxnLst/>
            <a:rect l="l" t="t" r="r" b="b"/>
            <a:pathLst>
              <a:path w="120000" h="1330325" extrusionOk="0">
                <a:moveTo>
                  <a:pt x="0" y="0"/>
                </a:moveTo>
                <a:lnTo>
                  <a:pt x="0" y="133003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"/>
          <p:cNvSpPr/>
          <p:nvPr/>
        </p:nvSpPr>
        <p:spPr>
          <a:xfrm>
            <a:off x="6161020" y="5275167"/>
            <a:ext cx="0" cy="74295"/>
          </a:xfrm>
          <a:custGeom>
            <a:avLst/>
            <a:gdLst/>
            <a:ahLst/>
            <a:cxnLst/>
            <a:rect l="l" t="t" r="r" b="b"/>
            <a:pathLst>
              <a:path w="120000" h="74295" extrusionOk="0">
                <a:moveTo>
                  <a:pt x="0" y="0"/>
                </a:moveTo>
                <a:lnTo>
                  <a:pt x="0" y="7389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"/>
          <p:cNvSpPr/>
          <p:nvPr/>
        </p:nvSpPr>
        <p:spPr>
          <a:xfrm>
            <a:off x="5976293" y="5275167"/>
            <a:ext cx="0" cy="74295"/>
          </a:xfrm>
          <a:custGeom>
            <a:avLst/>
            <a:gdLst/>
            <a:ahLst/>
            <a:cxnLst/>
            <a:rect l="l" t="t" r="r" b="b"/>
            <a:pathLst>
              <a:path w="120000" h="74295" extrusionOk="0">
                <a:moveTo>
                  <a:pt x="0" y="0"/>
                </a:moveTo>
                <a:lnTo>
                  <a:pt x="0" y="7389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"/>
          <p:cNvSpPr/>
          <p:nvPr/>
        </p:nvSpPr>
        <p:spPr>
          <a:xfrm>
            <a:off x="4498476" y="6568257"/>
            <a:ext cx="1293495" cy="0"/>
          </a:xfrm>
          <a:custGeom>
            <a:avLst/>
            <a:gdLst/>
            <a:ahLst/>
            <a:cxnLst/>
            <a:rect l="l" t="t" r="r" b="b"/>
            <a:pathLst>
              <a:path w="1293495" h="120000" extrusionOk="0">
                <a:moveTo>
                  <a:pt x="0" y="0"/>
                </a:moveTo>
                <a:lnTo>
                  <a:pt x="1293089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"/>
          <p:cNvSpPr/>
          <p:nvPr/>
        </p:nvSpPr>
        <p:spPr>
          <a:xfrm>
            <a:off x="6161020" y="5349058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 h="120000" extrusionOk="0">
                <a:moveTo>
                  <a:pt x="0" y="0"/>
                </a:moveTo>
                <a:lnTo>
                  <a:pt x="184727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"/>
          <p:cNvSpPr/>
          <p:nvPr/>
        </p:nvSpPr>
        <p:spPr>
          <a:xfrm>
            <a:off x="6161020" y="5275167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 h="120000" extrusionOk="0">
                <a:moveTo>
                  <a:pt x="0" y="0"/>
                </a:moveTo>
                <a:lnTo>
                  <a:pt x="184727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"/>
          <p:cNvSpPr/>
          <p:nvPr/>
        </p:nvSpPr>
        <p:spPr>
          <a:xfrm>
            <a:off x="5865457" y="6568257"/>
            <a:ext cx="0" cy="111125"/>
          </a:xfrm>
          <a:custGeom>
            <a:avLst/>
            <a:gdLst/>
            <a:ahLst/>
            <a:cxnLst/>
            <a:rect l="l" t="t" r="r" b="b"/>
            <a:pathLst>
              <a:path w="120000" h="111125" extrusionOk="0">
                <a:moveTo>
                  <a:pt x="0" y="0"/>
                </a:moveTo>
                <a:lnTo>
                  <a:pt x="0" y="11083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" name="Google Shape;404;p4"/>
          <p:cNvGrpSpPr/>
          <p:nvPr/>
        </p:nvGrpSpPr>
        <p:grpSpPr>
          <a:xfrm>
            <a:off x="5865457" y="6568257"/>
            <a:ext cx="259079" cy="111125"/>
            <a:chOff x="5865457" y="6568257"/>
            <a:chExt cx="259079" cy="111125"/>
          </a:xfrm>
        </p:grpSpPr>
        <p:sp>
          <p:nvSpPr>
            <p:cNvPr id="405" name="Google Shape;405;p4"/>
            <p:cNvSpPr/>
            <p:nvPr/>
          </p:nvSpPr>
          <p:spPr>
            <a:xfrm>
              <a:off x="6124075" y="6568257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w="120000" h="111125" extrusionOk="0">
                  <a:moveTo>
                    <a:pt x="0" y="0"/>
                  </a:moveTo>
                  <a:lnTo>
                    <a:pt x="0" y="110836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5865457" y="6623675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 h="120000" extrusionOk="0">
                  <a:moveTo>
                    <a:pt x="0" y="0"/>
                  </a:moveTo>
                  <a:lnTo>
                    <a:pt x="258617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4"/>
          <p:cNvSpPr/>
          <p:nvPr/>
        </p:nvSpPr>
        <p:spPr>
          <a:xfrm>
            <a:off x="5680729" y="6568257"/>
            <a:ext cx="0" cy="111125"/>
          </a:xfrm>
          <a:custGeom>
            <a:avLst/>
            <a:gdLst/>
            <a:ahLst/>
            <a:cxnLst/>
            <a:rect l="l" t="t" r="r" b="b"/>
            <a:pathLst>
              <a:path w="120000" h="111125" extrusionOk="0">
                <a:moveTo>
                  <a:pt x="0" y="0"/>
                </a:moveTo>
                <a:lnTo>
                  <a:pt x="0" y="11083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8" name="Google Shape;408;p4"/>
          <p:cNvGrpSpPr/>
          <p:nvPr/>
        </p:nvGrpSpPr>
        <p:grpSpPr>
          <a:xfrm>
            <a:off x="5422112" y="6568257"/>
            <a:ext cx="259079" cy="111125"/>
            <a:chOff x="5422112" y="6568257"/>
            <a:chExt cx="259079" cy="111125"/>
          </a:xfrm>
        </p:grpSpPr>
        <p:sp>
          <p:nvSpPr>
            <p:cNvPr id="409" name="Google Shape;409;p4"/>
            <p:cNvSpPr/>
            <p:nvPr/>
          </p:nvSpPr>
          <p:spPr>
            <a:xfrm>
              <a:off x="5422112" y="6568257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w="120000" h="111125" extrusionOk="0">
                  <a:moveTo>
                    <a:pt x="0" y="0"/>
                  </a:moveTo>
                  <a:lnTo>
                    <a:pt x="0" y="110836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5422112" y="6623675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 h="120000" extrusionOk="0">
                  <a:moveTo>
                    <a:pt x="0" y="0"/>
                  </a:moveTo>
                  <a:lnTo>
                    <a:pt x="258617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p4"/>
          <p:cNvSpPr/>
          <p:nvPr/>
        </p:nvSpPr>
        <p:spPr>
          <a:xfrm>
            <a:off x="5126548" y="5275167"/>
            <a:ext cx="0" cy="74295"/>
          </a:xfrm>
          <a:custGeom>
            <a:avLst/>
            <a:gdLst/>
            <a:ahLst/>
            <a:cxnLst/>
            <a:rect l="l" t="t" r="r" b="b"/>
            <a:pathLst>
              <a:path w="120000" h="74295" extrusionOk="0">
                <a:moveTo>
                  <a:pt x="0" y="7389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2" name="Google Shape;412;p4"/>
          <p:cNvGrpSpPr/>
          <p:nvPr/>
        </p:nvGrpSpPr>
        <p:grpSpPr>
          <a:xfrm>
            <a:off x="5348221" y="5275167"/>
            <a:ext cx="628650" cy="74295"/>
            <a:chOff x="5348221" y="5275167"/>
            <a:chExt cx="628650" cy="74295"/>
          </a:xfrm>
        </p:grpSpPr>
        <p:sp>
          <p:nvSpPr>
            <p:cNvPr id="413" name="Google Shape;413;p4"/>
            <p:cNvSpPr/>
            <p:nvPr/>
          </p:nvSpPr>
          <p:spPr>
            <a:xfrm>
              <a:off x="5348221" y="5275167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w="120000" h="74295" extrusionOk="0">
                  <a:moveTo>
                    <a:pt x="0" y="7389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348221" y="5275167"/>
              <a:ext cx="628650" cy="0"/>
            </a:xfrm>
            <a:custGeom>
              <a:avLst/>
              <a:gdLst/>
              <a:ahLst/>
              <a:cxnLst/>
              <a:rect l="l" t="t" r="r" b="b"/>
              <a:pathLst>
                <a:path w="628650" h="120000" extrusionOk="0">
                  <a:moveTo>
                    <a:pt x="0" y="0"/>
                  </a:moveTo>
                  <a:lnTo>
                    <a:pt x="628072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348221" y="5349058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4" h="120000" extrusionOk="0">
                  <a:moveTo>
                    <a:pt x="0" y="0"/>
                  </a:moveTo>
                  <a:lnTo>
                    <a:pt x="44334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4"/>
          <p:cNvGrpSpPr/>
          <p:nvPr/>
        </p:nvGrpSpPr>
        <p:grpSpPr>
          <a:xfrm>
            <a:off x="4978767" y="5349058"/>
            <a:ext cx="37465" cy="37465"/>
            <a:chOff x="4978767" y="5349058"/>
            <a:chExt cx="37465" cy="37465"/>
          </a:xfrm>
        </p:grpSpPr>
        <p:sp>
          <p:nvSpPr>
            <p:cNvPr id="417" name="Google Shape;417;p4"/>
            <p:cNvSpPr/>
            <p:nvPr/>
          </p:nvSpPr>
          <p:spPr>
            <a:xfrm>
              <a:off x="4978767" y="5349058"/>
              <a:ext cx="0" cy="37465"/>
            </a:xfrm>
            <a:custGeom>
              <a:avLst/>
              <a:gdLst/>
              <a:ahLst/>
              <a:cxnLst/>
              <a:rect l="l" t="t" r="r" b="b"/>
              <a:pathLst>
                <a:path w="120000" h="37464" extrusionOk="0">
                  <a:moveTo>
                    <a:pt x="0" y="0"/>
                  </a:moveTo>
                  <a:lnTo>
                    <a:pt x="0" y="36945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4978767" y="5386003"/>
              <a:ext cx="37465" cy="0"/>
            </a:xfrm>
            <a:custGeom>
              <a:avLst/>
              <a:gdLst/>
              <a:ahLst/>
              <a:cxnLst/>
              <a:rect l="l" t="t" r="r" b="b"/>
              <a:pathLst>
                <a:path w="37464" h="120000" extrusionOk="0">
                  <a:moveTo>
                    <a:pt x="0" y="0"/>
                  </a:moveTo>
                  <a:lnTo>
                    <a:pt x="3694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5015712" y="5349058"/>
              <a:ext cx="0" cy="37465"/>
            </a:xfrm>
            <a:custGeom>
              <a:avLst/>
              <a:gdLst/>
              <a:ahLst/>
              <a:cxnLst/>
              <a:rect l="l" t="t" r="r" b="b"/>
              <a:pathLst>
                <a:path w="120000" h="37464" extrusionOk="0">
                  <a:moveTo>
                    <a:pt x="0" y="3694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0" name="Google Shape;420;p4"/>
          <p:cNvSpPr/>
          <p:nvPr/>
        </p:nvSpPr>
        <p:spPr>
          <a:xfrm>
            <a:off x="4978767" y="5570730"/>
            <a:ext cx="0" cy="92710"/>
          </a:xfrm>
          <a:custGeom>
            <a:avLst/>
            <a:gdLst/>
            <a:ahLst/>
            <a:cxnLst/>
            <a:rect l="l" t="t" r="r" b="b"/>
            <a:pathLst>
              <a:path w="120000" h="92710" extrusionOk="0">
                <a:moveTo>
                  <a:pt x="0" y="0"/>
                </a:moveTo>
                <a:lnTo>
                  <a:pt x="0" y="92363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1" name="Google Shape;421;p4"/>
          <p:cNvGrpSpPr/>
          <p:nvPr/>
        </p:nvGrpSpPr>
        <p:grpSpPr>
          <a:xfrm>
            <a:off x="4572367" y="5570731"/>
            <a:ext cx="443865" cy="406400"/>
            <a:chOff x="4572367" y="5570731"/>
            <a:chExt cx="443865" cy="406400"/>
          </a:xfrm>
        </p:grpSpPr>
        <p:sp>
          <p:nvSpPr>
            <p:cNvPr id="422" name="Google Shape;422;p4"/>
            <p:cNvSpPr/>
            <p:nvPr/>
          </p:nvSpPr>
          <p:spPr>
            <a:xfrm>
              <a:off x="4572367" y="5940185"/>
              <a:ext cx="406400" cy="0"/>
            </a:xfrm>
            <a:custGeom>
              <a:avLst/>
              <a:gdLst/>
              <a:ahLst/>
              <a:cxnLst/>
              <a:rect l="l" t="t" r="r" b="b"/>
              <a:pathLst>
                <a:path w="406400" h="120000" extrusionOk="0">
                  <a:moveTo>
                    <a:pt x="4063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4572367" y="5977130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4" h="120000" extrusionOk="0">
                  <a:moveTo>
                    <a:pt x="0" y="0"/>
                  </a:moveTo>
                  <a:lnTo>
                    <a:pt x="44334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5015712" y="5570731"/>
              <a:ext cx="0" cy="406400"/>
            </a:xfrm>
            <a:custGeom>
              <a:avLst/>
              <a:gdLst/>
              <a:ahLst/>
              <a:cxnLst/>
              <a:rect l="l" t="t" r="r" b="b"/>
              <a:pathLst>
                <a:path w="120000" h="406400" extrusionOk="0">
                  <a:moveTo>
                    <a:pt x="0" y="40639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4978767" y="5570731"/>
              <a:ext cx="37465" cy="0"/>
            </a:xfrm>
            <a:custGeom>
              <a:avLst/>
              <a:gdLst/>
              <a:ahLst/>
              <a:cxnLst/>
              <a:rect l="l" t="t" r="r" b="b"/>
              <a:pathLst>
                <a:path w="37464" h="120000" extrusionOk="0">
                  <a:moveTo>
                    <a:pt x="0" y="0"/>
                  </a:moveTo>
                  <a:lnTo>
                    <a:pt x="3694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6" name="Google Shape;426;p4"/>
          <p:cNvSpPr/>
          <p:nvPr/>
        </p:nvSpPr>
        <p:spPr>
          <a:xfrm>
            <a:off x="5015712" y="5349058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"/>
          <p:cNvSpPr/>
          <p:nvPr/>
        </p:nvSpPr>
        <p:spPr>
          <a:xfrm>
            <a:off x="4572367" y="5977130"/>
            <a:ext cx="0" cy="591185"/>
          </a:xfrm>
          <a:custGeom>
            <a:avLst/>
            <a:gdLst/>
            <a:ahLst/>
            <a:cxnLst/>
            <a:rect l="l" t="t" r="r" b="b"/>
            <a:pathLst>
              <a:path w="120000" h="591184" extrusionOk="0">
                <a:moveTo>
                  <a:pt x="0" y="0"/>
                </a:moveTo>
                <a:lnTo>
                  <a:pt x="0" y="59112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8" name="Google Shape;428;p4"/>
          <p:cNvGrpSpPr/>
          <p:nvPr/>
        </p:nvGrpSpPr>
        <p:grpSpPr>
          <a:xfrm>
            <a:off x="4941821" y="5663094"/>
            <a:ext cx="37465" cy="37465"/>
            <a:chOff x="4941821" y="5663094"/>
            <a:chExt cx="37465" cy="37465"/>
          </a:xfrm>
        </p:grpSpPr>
        <p:sp>
          <p:nvSpPr>
            <p:cNvPr id="429" name="Google Shape;429;p4"/>
            <p:cNvSpPr/>
            <p:nvPr/>
          </p:nvSpPr>
          <p:spPr>
            <a:xfrm>
              <a:off x="4941821" y="5663094"/>
              <a:ext cx="37465" cy="0"/>
            </a:xfrm>
            <a:custGeom>
              <a:avLst/>
              <a:gdLst/>
              <a:ahLst/>
              <a:cxnLst/>
              <a:rect l="l" t="t" r="r" b="b"/>
              <a:pathLst>
                <a:path w="37464" h="120000" extrusionOk="0">
                  <a:moveTo>
                    <a:pt x="36945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4941821" y="5663094"/>
              <a:ext cx="0" cy="37465"/>
            </a:xfrm>
            <a:custGeom>
              <a:avLst/>
              <a:gdLst/>
              <a:ahLst/>
              <a:cxnLst/>
              <a:rect l="l" t="t" r="r" b="b"/>
              <a:pathLst>
                <a:path w="120000" h="37464" extrusionOk="0">
                  <a:moveTo>
                    <a:pt x="0" y="0"/>
                  </a:moveTo>
                  <a:lnTo>
                    <a:pt x="0" y="36945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4941821" y="5700039"/>
              <a:ext cx="37465" cy="0"/>
            </a:xfrm>
            <a:custGeom>
              <a:avLst/>
              <a:gdLst/>
              <a:ahLst/>
              <a:cxnLst/>
              <a:rect l="l" t="t" r="r" b="b"/>
              <a:pathLst>
                <a:path w="37464" h="120000" extrusionOk="0">
                  <a:moveTo>
                    <a:pt x="0" y="0"/>
                  </a:moveTo>
                  <a:lnTo>
                    <a:pt x="3694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2" name="Google Shape;432;p4"/>
          <p:cNvGrpSpPr/>
          <p:nvPr/>
        </p:nvGrpSpPr>
        <p:grpSpPr>
          <a:xfrm>
            <a:off x="4572367" y="5663094"/>
            <a:ext cx="184785" cy="37465"/>
            <a:chOff x="4572367" y="5663094"/>
            <a:chExt cx="184785" cy="37465"/>
          </a:xfrm>
        </p:grpSpPr>
        <p:sp>
          <p:nvSpPr>
            <p:cNvPr id="433" name="Google Shape;433;p4"/>
            <p:cNvSpPr/>
            <p:nvPr/>
          </p:nvSpPr>
          <p:spPr>
            <a:xfrm>
              <a:off x="4572367" y="5663094"/>
              <a:ext cx="184785" cy="37465"/>
            </a:xfrm>
            <a:custGeom>
              <a:avLst/>
              <a:gdLst/>
              <a:ahLst/>
              <a:cxnLst/>
              <a:rect l="l" t="t" r="r" b="b"/>
              <a:pathLst>
                <a:path w="184785" h="37464" extrusionOk="0">
                  <a:moveTo>
                    <a:pt x="184727" y="0"/>
                  </a:moveTo>
                  <a:lnTo>
                    <a:pt x="0" y="0"/>
                  </a:lnTo>
                </a:path>
                <a:path w="184785" h="37464" extrusionOk="0">
                  <a:moveTo>
                    <a:pt x="184727" y="0"/>
                  </a:moveTo>
                  <a:lnTo>
                    <a:pt x="184727" y="36945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4572367" y="5700039"/>
              <a:ext cx="184785" cy="0"/>
            </a:xfrm>
            <a:custGeom>
              <a:avLst/>
              <a:gdLst/>
              <a:ahLst/>
              <a:cxnLst/>
              <a:rect l="l" t="t" r="r" b="b"/>
              <a:pathLst>
                <a:path w="184785" h="120000" extrusionOk="0">
                  <a:moveTo>
                    <a:pt x="18472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5" name="Google Shape;435;p4"/>
          <p:cNvSpPr/>
          <p:nvPr/>
        </p:nvSpPr>
        <p:spPr>
          <a:xfrm>
            <a:off x="4978767" y="5700040"/>
            <a:ext cx="0" cy="240665"/>
          </a:xfrm>
          <a:custGeom>
            <a:avLst/>
            <a:gdLst/>
            <a:ahLst/>
            <a:cxnLst/>
            <a:rect l="l" t="t" r="r" b="b"/>
            <a:pathLst>
              <a:path w="120000" h="240664" extrusionOk="0">
                <a:moveTo>
                  <a:pt x="0" y="0"/>
                </a:moveTo>
                <a:lnTo>
                  <a:pt x="0" y="24014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"/>
          <p:cNvSpPr/>
          <p:nvPr/>
        </p:nvSpPr>
        <p:spPr>
          <a:xfrm>
            <a:off x="4572367" y="5700040"/>
            <a:ext cx="0" cy="240665"/>
          </a:xfrm>
          <a:custGeom>
            <a:avLst/>
            <a:gdLst/>
            <a:ahLst/>
            <a:cxnLst/>
            <a:rect l="l" t="t" r="r" b="b"/>
            <a:pathLst>
              <a:path w="120000" h="240664" extrusionOk="0">
                <a:moveTo>
                  <a:pt x="0" y="0"/>
                </a:moveTo>
                <a:lnTo>
                  <a:pt x="0" y="24014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"/>
          <p:cNvSpPr/>
          <p:nvPr/>
        </p:nvSpPr>
        <p:spPr>
          <a:xfrm>
            <a:off x="4572367" y="5349058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 h="120000" extrusionOk="0">
                <a:moveTo>
                  <a:pt x="0" y="0"/>
                </a:moveTo>
                <a:lnTo>
                  <a:pt x="406399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"/>
          <p:cNvSpPr/>
          <p:nvPr/>
        </p:nvSpPr>
        <p:spPr>
          <a:xfrm>
            <a:off x="4073604" y="5275167"/>
            <a:ext cx="0" cy="74295"/>
          </a:xfrm>
          <a:custGeom>
            <a:avLst/>
            <a:gdLst/>
            <a:ahLst/>
            <a:cxnLst/>
            <a:rect l="l" t="t" r="r" b="b"/>
            <a:pathLst>
              <a:path w="120000" h="74295" extrusionOk="0">
                <a:moveTo>
                  <a:pt x="0" y="7389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9" name="Google Shape;439;p4"/>
          <p:cNvGrpSpPr/>
          <p:nvPr/>
        </p:nvGrpSpPr>
        <p:grpSpPr>
          <a:xfrm>
            <a:off x="4387640" y="5275167"/>
            <a:ext cx="739140" cy="74295"/>
            <a:chOff x="4387640" y="5275167"/>
            <a:chExt cx="739140" cy="74295"/>
          </a:xfrm>
        </p:grpSpPr>
        <p:sp>
          <p:nvSpPr>
            <p:cNvPr id="440" name="Google Shape;440;p4"/>
            <p:cNvSpPr/>
            <p:nvPr/>
          </p:nvSpPr>
          <p:spPr>
            <a:xfrm>
              <a:off x="4387640" y="5275167"/>
              <a:ext cx="111125" cy="74295"/>
            </a:xfrm>
            <a:custGeom>
              <a:avLst/>
              <a:gdLst/>
              <a:ahLst/>
              <a:cxnLst/>
              <a:rect l="l" t="t" r="r" b="b"/>
              <a:pathLst>
                <a:path w="111125" h="74295" extrusionOk="0">
                  <a:moveTo>
                    <a:pt x="0" y="73890"/>
                  </a:moveTo>
                  <a:lnTo>
                    <a:pt x="0" y="0"/>
                  </a:lnTo>
                </a:path>
                <a:path w="111125" h="74295" extrusionOk="0">
                  <a:moveTo>
                    <a:pt x="0" y="73890"/>
                  </a:moveTo>
                  <a:lnTo>
                    <a:pt x="110836" y="7389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4387640" y="5275167"/>
              <a:ext cx="739140" cy="0"/>
            </a:xfrm>
            <a:custGeom>
              <a:avLst/>
              <a:gdLst/>
              <a:ahLst/>
              <a:cxnLst/>
              <a:rect l="l" t="t" r="r" b="b"/>
              <a:pathLst>
                <a:path w="739139" h="120000" extrusionOk="0">
                  <a:moveTo>
                    <a:pt x="0" y="0"/>
                  </a:moveTo>
                  <a:lnTo>
                    <a:pt x="738908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2" name="Google Shape;442;p4"/>
          <p:cNvSpPr/>
          <p:nvPr/>
        </p:nvSpPr>
        <p:spPr>
          <a:xfrm>
            <a:off x="2798987" y="5386003"/>
            <a:ext cx="74295" cy="0"/>
          </a:xfrm>
          <a:custGeom>
            <a:avLst/>
            <a:gdLst/>
            <a:ahLst/>
            <a:cxnLst/>
            <a:rect l="l" t="t" r="r" b="b"/>
            <a:pathLst>
              <a:path w="74294" h="120000" extrusionOk="0">
                <a:moveTo>
                  <a:pt x="0" y="0"/>
                </a:moveTo>
                <a:lnTo>
                  <a:pt x="7389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"/>
          <p:cNvSpPr/>
          <p:nvPr/>
        </p:nvSpPr>
        <p:spPr>
          <a:xfrm>
            <a:off x="2798987" y="5570730"/>
            <a:ext cx="74295" cy="0"/>
          </a:xfrm>
          <a:custGeom>
            <a:avLst/>
            <a:gdLst/>
            <a:ahLst/>
            <a:cxnLst/>
            <a:rect l="l" t="t" r="r" b="b"/>
            <a:pathLst>
              <a:path w="74294" h="120000" extrusionOk="0">
                <a:moveTo>
                  <a:pt x="0" y="0"/>
                </a:moveTo>
                <a:lnTo>
                  <a:pt x="7389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"/>
          <p:cNvSpPr/>
          <p:nvPr/>
        </p:nvSpPr>
        <p:spPr>
          <a:xfrm>
            <a:off x="2798987" y="6051021"/>
            <a:ext cx="74295" cy="0"/>
          </a:xfrm>
          <a:custGeom>
            <a:avLst/>
            <a:gdLst/>
            <a:ahLst/>
            <a:cxnLst/>
            <a:rect l="l" t="t" r="r" b="b"/>
            <a:pathLst>
              <a:path w="74294" h="120000" extrusionOk="0">
                <a:moveTo>
                  <a:pt x="0" y="0"/>
                </a:moveTo>
                <a:lnTo>
                  <a:pt x="7389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"/>
          <p:cNvSpPr/>
          <p:nvPr/>
        </p:nvSpPr>
        <p:spPr>
          <a:xfrm>
            <a:off x="2798987" y="6235748"/>
            <a:ext cx="74295" cy="0"/>
          </a:xfrm>
          <a:custGeom>
            <a:avLst/>
            <a:gdLst/>
            <a:ahLst/>
            <a:cxnLst/>
            <a:rect l="l" t="t" r="r" b="b"/>
            <a:pathLst>
              <a:path w="74294" h="120000" extrusionOk="0">
                <a:moveTo>
                  <a:pt x="0" y="0"/>
                </a:moveTo>
                <a:lnTo>
                  <a:pt x="7389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"/>
          <p:cNvSpPr/>
          <p:nvPr/>
        </p:nvSpPr>
        <p:spPr>
          <a:xfrm>
            <a:off x="2872878" y="5570730"/>
            <a:ext cx="0" cy="480695"/>
          </a:xfrm>
          <a:custGeom>
            <a:avLst/>
            <a:gdLst/>
            <a:ahLst/>
            <a:cxnLst/>
            <a:rect l="l" t="t" r="r" b="b"/>
            <a:pathLst>
              <a:path w="120000" h="480695" extrusionOk="0">
                <a:moveTo>
                  <a:pt x="0" y="0"/>
                </a:moveTo>
                <a:lnTo>
                  <a:pt x="0" y="48029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"/>
          <p:cNvSpPr/>
          <p:nvPr/>
        </p:nvSpPr>
        <p:spPr>
          <a:xfrm>
            <a:off x="2798987" y="5570730"/>
            <a:ext cx="0" cy="295910"/>
          </a:xfrm>
          <a:custGeom>
            <a:avLst/>
            <a:gdLst/>
            <a:ahLst/>
            <a:cxnLst/>
            <a:rect l="l" t="t" r="r" b="b"/>
            <a:pathLst>
              <a:path w="120000" h="295910" extrusionOk="0">
                <a:moveTo>
                  <a:pt x="0" y="0"/>
                </a:moveTo>
                <a:lnTo>
                  <a:pt x="0" y="295563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"/>
          <p:cNvSpPr/>
          <p:nvPr/>
        </p:nvSpPr>
        <p:spPr>
          <a:xfrm>
            <a:off x="2798987" y="6235748"/>
            <a:ext cx="0" cy="332740"/>
          </a:xfrm>
          <a:custGeom>
            <a:avLst/>
            <a:gdLst/>
            <a:ahLst/>
            <a:cxnLst/>
            <a:rect l="l" t="t" r="r" b="b"/>
            <a:pathLst>
              <a:path w="120000" h="332740" extrusionOk="0">
                <a:moveTo>
                  <a:pt x="0" y="0"/>
                </a:moveTo>
                <a:lnTo>
                  <a:pt x="0" y="332508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"/>
          <p:cNvSpPr/>
          <p:nvPr/>
        </p:nvSpPr>
        <p:spPr>
          <a:xfrm>
            <a:off x="2872878" y="6235748"/>
            <a:ext cx="0" cy="332740"/>
          </a:xfrm>
          <a:custGeom>
            <a:avLst/>
            <a:gdLst/>
            <a:ahLst/>
            <a:cxnLst/>
            <a:rect l="l" t="t" r="r" b="b"/>
            <a:pathLst>
              <a:path w="120000" h="332740" extrusionOk="0">
                <a:moveTo>
                  <a:pt x="0" y="0"/>
                </a:moveTo>
                <a:lnTo>
                  <a:pt x="0" y="332508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0" name="Google Shape;450;p4"/>
          <p:cNvGrpSpPr/>
          <p:nvPr/>
        </p:nvGrpSpPr>
        <p:grpSpPr>
          <a:xfrm>
            <a:off x="1468952" y="3354005"/>
            <a:ext cx="923925" cy="2549234"/>
            <a:chOff x="1468952" y="3354005"/>
            <a:chExt cx="923925" cy="2549234"/>
          </a:xfrm>
        </p:grpSpPr>
        <p:sp>
          <p:nvSpPr>
            <p:cNvPr id="451" name="Google Shape;451;p4"/>
            <p:cNvSpPr/>
            <p:nvPr/>
          </p:nvSpPr>
          <p:spPr>
            <a:xfrm>
              <a:off x="1468952" y="5866294"/>
              <a:ext cx="923925" cy="0"/>
            </a:xfrm>
            <a:custGeom>
              <a:avLst/>
              <a:gdLst/>
              <a:ahLst/>
              <a:cxnLst/>
              <a:rect l="l" t="t" r="r" b="b"/>
              <a:pathLst>
                <a:path w="923925" h="120000" extrusionOk="0">
                  <a:moveTo>
                    <a:pt x="0" y="0"/>
                  </a:moveTo>
                  <a:lnTo>
                    <a:pt x="92363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1468952" y="5903239"/>
              <a:ext cx="923925" cy="0"/>
            </a:xfrm>
            <a:custGeom>
              <a:avLst/>
              <a:gdLst/>
              <a:ahLst/>
              <a:cxnLst/>
              <a:rect l="l" t="t" r="r" b="b"/>
              <a:pathLst>
                <a:path w="923925" h="120000" extrusionOk="0">
                  <a:moveTo>
                    <a:pt x="0" y="0"/>
                  </a:moveTo>
                  <a:lnTo>
                    <a:pt x="92363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1468952" y="3354005"/>
              <a:ext cx="0" cy="2512695"/>
            </a:xfrm>
            <a:custGeom>
              <a:avLst/>
              <a:gdLst/>
              <a:ahLst/>
              <a:cxnLst/>
              <a:rect l="l" t="t" r="r" b="b"/>
              <a:pathLst>
                <a:path w="120000" h="2512695" extrusionOk="0">
                  <a:moveTo>
                    <a:pt x="0" y="251228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p4"/>
          <p:cNvSpPr/>
          <p:nvPr/>
        </p:nvSpPr>
        <p:spPr>
          <a:xfrm>
            <a:off x="2798987" y="5903239"/>
            <a:ext cx="0" cy="147955"/>
          </a:xfrm>
          <a:custGeom>
            <a:avLst/>
            <a:gdLst/>
            <a:ahLst/>
            <a:cxnLst/>
            <a:rect l="l" t="t" r="r" b="b"/>
            <a:pathLst>
              <a:path w="120000" h="147954" extrusionOk="0">
                <a:moveTo>
                  <a:pt x="0" y="0"/>
                </a:moveTo>
                <a:lnTo>
                  <a:pt x="0" y="147781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"/>
          <p:cNvSpPr/>
          <p:nvPr/>
        </p:nvSpPr>
        <p:spPr>
          <a:xfrm>
            <a:off x="1358116" y="6420475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6" name="Google Shape;456;p4"/>
          <p:cNvGrpSpPr/>
          <p:nvPr/>
        </p:nvGrpSpPr>
        <p:grpSpPr>
          <a:xfrm>
            <a:off x="1358116" y="6051021"/>
            <a:ext cx="111125" cy="369570"/>
            <a:chOff x="1358116" y="6051021"/>
            <a:chExt cx="111125" cy="369570"/>
          </a:xfrm>
        </p:grpSpPr>
        <p:sp>
          <p:nvSpPr>
            <p:cNvPr id="457" name="Google Shape;457;p4"/>
            <p:cNvSpPr/>
            <p:nvPr/>
          </p:nvSpPr>
          <p:spPr>
            <a:xfrm>
              <a:off x="1358116" y="6051021"/>
              <a:ext cx="111125" cy="0"/>
            </a:xfrm>
            <a:custGeom>
              <a:avLst/>
              <a:gdLst/>
              <a:ahLst/>
              <a:cxnLst/>
              <a:rect l="l" t="t" r="r" b="b"/>
              <a:pathLst>
                <a:path w="111125" h="120000" extrusionOk="0">
                  <a:moveTo>
                    <a:pt x="0" y="0"/>
                  </a:moveTo>
                  <a:lnTo>
                    <a:pt x="110836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1413534" y="6051021"/>
              <a:ext cx="0" cy="369570"/>
            </a:xfrm>
            <a:custGeom>
              <a:avLst/>
              <a:gdLst/>
              <a:ahLst/>
              <a:cxnLst/>
              <a:rect l="l" t="t" r="r" b="b"/>
              <a:pathLst>
                <a:path w="120000" h="369570" extrusionOk="0">
                  <a:moveTo>
                    <a:pt x="0" y="0"/>
                  </a:moveTo>
                  <a:lnTo>
                    <a:pt x="0" y="369454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9" name="Google Shape;459;p4"/>
          <p:cNvSpPr/>
          <p:nvPr/>
        </p:nvSpPr>
        <p:spPr>
          <a:xfrm>
            <a:off x="1358116" y="3538733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"/>
          <p:cNvSpPr/>
          <p:nvPr/>
        </p:nvSpPr>
        <p:spPr>
          <a:xfrm>
            <a:off x="1358116" y="3908187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"/>
          <p:cNvSpPr/>
          <p:nvPr/>
        </p:nvSpPr>
        <p:spPr>
          <a:xfrm>
            <a:off x="1358116" y="4166804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"/>
          <p:cNvSpPr/>
          <p:nvPr/>
        </p:nvSpPr>
        <p:spPr>
          <a:xfrm>
            <a:off x="1358116" y="4536259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"/>
          <p:cNvSpPr/>
          <p:nvPr/>
        </p:nvSpPr>
        <p:spPr>
          <a:xfrm>
            <a:off x="1358116" y="4794877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"/>
          <p:cNvSpPr/>
          <p:nvPr/>
        </p:nvSpPr>
        <p:spPr>
          <a:xfrm>
            <a:off x="1358116" y="5164331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"/>
          <p:cNvSpPr/>
          <p:nvPr/>
        </p:nvSpPr>
        <p:spPr>
          <a:xfrm>
            <a:off x="1358116" y="5422949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"/>
          <p:cNvSpPr/>
          <p:nvPr/>
        </p:nvSpPr>
        <p:spPr>
          <a:xfrm>
            <a:off x="1358116" y="5792403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120000" extrusionOk="0">
                <a:moveTo>
                  <a:pt x="0" y="0"/>
                </a:moveTo>
                <a:lnTo>
                  <a:pt x="11083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"/>
          <p:cNvSpPr/>
          <p:nvPr/>
        </p:nvSpPr>
        <p:spPr>
          <a:xfrm>
            <a:off x="1413534" y="3538733"/>
            <a:ext cx="0" cy="369570"/>
          </a:xfrm>
          <a:custGeom>
            <a:avLst/>
            <a:gdLst/>
            <a:ahLst/>
            <a:cxnLst/>
            <a:rect l="l" t="t" r="r" b="b"/>
            <a:pathLst>
              <a:path w="120000" h="369570" extrusionOk="0">
                <a:moveTo>
                  <a:pt x="0" y="0"/>
                </a:moveTo>
                <a:lnTo>
                  <a:pt x="0" y="369454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"/>
          <p:cNvSpPr/>
          <p:nvPr/>
        </p:nvSpPr>
        <p:spPr>
          <a:xfrm>
            <a:off x="1413534" y="4166804"/>
            <a:ext cx="0" cy="369570"/>
          </a:xfrm>
          <a:custGeom>
            <a:avLst/>
            <a:gdLst/>
            <a:ahLst/>
            <a:cxnLst/>
            <a:rect l="l" t="t" r="r" b="b"/>
            <a:pathLst>
              <a:path w="120000" h="369570" extrusionOk="0">
                <a:moveTo>
                  <a:pt x="0" y="0"/>
                </a:moveTo>
                <a:lnTo>
                  <a:pt x="0" y="369454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"/>
          <p:cNvSpPr/>
          <p:nvPr/>
        </p:nvSpPr>
        <p:spPr>
          <a:xfrm>
            <a:off x="1413534" y="4794877"/>
            <a:ext cx="0" cy="369570"/>
          </a:xfrm>
          <a:custGeom>
            <a:avLst/>
            <a:gdLst/>
            <a:ahLst/>
            <a:cxnLst/>
            <a:rect l="l" t="t" r="r" b="b"/>
            <a:pathLst>
              <a:path w="120000" h="369570" extrusionOk="0">
                <a:moveTo>
                  <a:pt x="0" y="0"/>
                </a:moveTo>
                <a:lnTo>
                  <a:pt x="0" y="369454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"/>
          <p:cNvSpPr/>
          <p:nvPr/>
        </p:nvSpPr>
        <p:spPr>
          <a:xfrm>
            <a:off x="1413534" y="5422949"/>
            <a:ext cx="0" cy="369570"/>
          </a:xfrm>
          <a:custGeom>
            <a:avLst/>
            <a:gdLst/>
            <a:ahLst/>
            <a:cxnLst/>
            <a:rect l="l" t="t" r="r" b="b"/>
            <a:pathLst>
              <a:path w="120000" h="369570" extrusionOk="0">
                <a:moveTo>
                  <a:pt x="0" y="0"/>
                </a:moveTo>
                <a:lnTo>
                  <a:pt x="0" y="369454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"/>
          <p:cNvSpPr/>
          <p:nvPr/>
        </p:nvSpPr>
        <p:spPr>
          <a:xfrm>
            <a:off x="2577314" y="5866294"/>
            <a:ext cx="0" cy="37465"/>
          </a:xfrm>
          <a:custGeom>
            <a:avLst/>
            <a:gdLst/>
            <a:ahLst/>
            <a:cxnLst/>
            <a:rect l="l" t="t" r="r" b="b"/>
            <a:pathLst>
              <a:path w="120000" h="37464" extrusionOk="0">
                <a:moveTo>
                  <a:pt x="0" y="3694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"/>
          <p:cNvSpPr/>
          <p:nvPr/>
        </p:nvSpPr>
        <p:spPr>
          <a:xfrm>
            <a:off x="2392587" y="5866294"/>
            <a:ext cx="0" cy="37465"/>
          </a:xfrm>
          <a:custGeom>
            <a:avLst/>
            <a:gdLst/>
            <a:ahLst/>
            <a:cxnLst/>
            <a:rect l="l" t="t" r="r" b="b"/>
            <a:pathLst>
              <a:path w="120000" h="37464" extrusionOk="0">
                <a:moveTo>
                  <a:pt x="0" y="3694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3" name="Google Shape;473;p4"/>
          <p:cNvGrpSpPr/>
          <p:nvPr/>
        </p:nvGrpSpPr>
        <p:grpSpPr>
          <a:xfrm>
            <a:off x="2577314" y="5866294"/>
            <a:ext cx="222250" cy="36945"/>
            <a:chOff x="2577314" y="5866294"/>
            <a:chExt cx="222250" cy="36945"/>
          </a:xfrm>
        </p:grpSpPr>
        <p:sp>
          <p:nvSpPr>
            <p:cNvPr id="474" name="Google Shape;474;p4"/>
            <p:cNvSpPr/>
            <p:nvPr/>
          </p:nvSpPr>
          <p:spPr>
            <a:xfrm>
              <a:off x="2577314" y="5866294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 h="120000" extrusionOk="0">
                  <a:moveTo>
                    <a:pt x="0" y="0"/>
                  </a:moveTo>
                  <a:lnTo>
                    <a:pt x="221672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2577314" y="5903239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 h="120000" extrusionOk="0">
                  <a:moveTo>
                    <a:pt x="0" y="0"/>
                  </a:moveTo>
                  <a:lnTo>
                    <a:pt x="221672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6" name="Google Shape;476;p4"/>
          <p:cNvSpPr/>
          <p:nvPr/>
        </p:nvSpPr>
        <p:spPr>
          <a:xfrm>
            <a:off x="2355642" y="3243169"/>
            <a:ext cx="0" cy="111125"/>
          </a:xfrm>
          <a:custGeom>
            <a:avLst/>
            <a:gdLst/>
            <a:ahLst/>
            <a:cxnLst/>
            <a:rect l="l" t="t" r="r" b="b"/>
            <a:pathLst>
              <a:path w="120000" h="111125" extrusionOk="0">
                <a:moveTo>
                  <a:pt x="0" y="110836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"/>
          <p:cNvSpPr/>
          <p:nvPr/>
        </p:nvSpPr>
        <p:spPr>
          <a:xfrm>
            <a:off x="2614260" y="3243169"/>
            <a:ext cx="0" cy="111125"/>
          </a:xfrm>
          <a:custGeom>
            <a:avLst/>
            <a:gdLst/>
            <a:ahLst/>
            <a:cxnLst/>
            <a:rect l="l" t="t" r="r" b="b"/>
            <a:pathLst>
              <a:path w="120000" h="111125" extrusionOk="0">
                <a:moveTo>
                  <a:pt x="0" y="110836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8" name="Google Shape;478;p4"/>
          <p:cNvGrpSpPr/>
          <p:nvPr/>
        </p:nvGrpSpPr>
        <p:grpSpPr>
          <a:xfrm>
            <a:off x="2226333" y="2873715"/>
            <a:ext cx="148186" cy="369801"/>
            <a:chOff x="2226333" y="2873715"/>
            <a:chExt cx="148186" cy="369801"/>
          </a:xfrm>
        </p:grpSpPr>
        <p:sp>
          <p:nvSpPr>
            <p:cNvPr id="479" name="Google Shape;479;p4"/>
            <p:cNvSpPr/>
            <p:nvPr/>
          </p:nvSpPr>
          <p:spPr>
            <a:xfrm>
              <a:off x="2226333" y="2873715"/>
              <a:ext cx="0" cy="369570"/>
            </a:xfrm>
            <a:custGeom>
              <a:avLst/>
              <a:gdLst/>
              <a:ahLst/>
              <a:cxnLst/>
              <a:rect l="l" t="t" r="r" b="b"/>
              <a:pathLst>
                <a:path w="120000" h="369569" extrusionOk="0">
                  <a:moveTo>
                    <a:pt x="0" y="36945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226333" y="287371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5" h="120000" extrusionOk="0">
                  <a:moveTo>
                    <a:pt x="0" y="0"/>
                  </a:moveTo>
                  <a:lnTo>
                    <a:pt x="14778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2300224" y="2873715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4" h="74294" extrusionOk="0">
                  <a:moveTo>
                    <a:pt x="73890" y="73890"/>
                  </a:moveTo>
                  <a:lnTo>
                    <a:pt x="73890" y="0"/>
                  </a:lnTo>
                </a:path>
                <a:path w="74294" h="74294" extrusionOk="0">
                  <a:moveTo>
                    <a:pt x="73890" y="73890"/>
                  </a:moveTo>
                  <a:lnTo>
                    <a:pt x="0" y="7389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300224" y="2947606"/>
              <a:ext cx="0" cy="295910"/>
            </a:xfrm>
            <a:custGeom>
              <a:avLst/>
              <a:gdLst/>
              <a:ahLst/>
              <a:cxnLst/>
              <a:rect l="l" t="t" r="r" b="b"/>
              <a:pathLst>
                <a:path w="120000" h="295910" extrusionOk="0">
                  <a:moveTo>
                    <a:pt x="0" y="0"/>
                  </a:moveTo>
                  <a:lnTo>
                    <a:pt x="0" y="295563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3" name="Google Shape;483;p4"/>
          <p:cNvGrpSpPr/>
          <p:nvPr/>
        </p:nvGrpSpPr>
        <p:grpSpPr>
          <a:xfrm>
            <a:off x="2595787" y="2873715"/>
            <a:ext cx="147955" cy="369801"/>
            <a:chOff x="2595787" y="2873715"/>
            <a:chExt cx="147955" cy="369801"/>
          </a:xfrm>
        </p:grpSpPr>
        <p:sp>
          <p:nvSpPr>
            <p:cNvPr id="484" name="Google Shape;484;p4"/>
            <p:cNvSpPr/>
            <p:nvPr/>
          </p:nvSpPr>
          <p:spPr>
            <a:xfrm>
              <a:off x="2595787" y="2873715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w="120000" h="74294" extrusionOk="0">
                  <a:moveTo>
                    <a:pt x="0" y="7389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595787" y="287371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5" h="120000" extrusionOk="0">
                  <a:moveTo>
                    <a:pt x="0" y="0"/>
                  </a:moveTo>
                  <a:lnTo>
                    <a:pt x="14778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743569" y="2873715"/>
              <a:ext cx="0" cy="369570"/>
            </a:xfrm>
            <a:custGeom>
              <a:avLst/>
              <a:gdLst/>
              <a:ahLst/>
              <a:cxnLst/>
              <a:rect l="l" t="t" r="r" b="b"/>
              <a:pathLst>
                <a:path w="120000" h="369569" extrusionOk="0">
                  <a:moveTo>
                    <a:pt x="0" y="0"/>
                  </a:moveTo>
                  <a:lnTo>
                    <a:pt x="0" y="369454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2595787" y="2947606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 h="120000" extrusionOk="0">
                  <a:moveTo>
                    <a:pt x="0" y="0"/>
                  </a:moveTo>
                  <a:lnTo>
                    <a:pt x="7389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2669678" y="2947606"/>
              <a:ext cx="0" cy="295910"/>
            </a:xfrm>
            <a:custGeom>
              <a:avLst/>
              <a:gdLst/>
              <a:ahLst/>
              <a:cxnLst/>
              <a:rect l="l" t="t" r="r" b="b"/>
              <a:pathLst>
                <a:path w="120000" h="295910" extrusionOk="0">
                  <a:moveTo>
                    <a:pt x="0" y="0"/>
                  </a:moveTo>
                  <a:lnTo>
                    <a:pt x="0" y="295563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9" name="Google Shape;489;p4"/>
          <p:cNvSpPr/>
          <p:nvPr/>
        </p:nvSpPr>
        <p:spPr>
          <a:xfrm>
            <a:off x="2872878" y="6568257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 h="120000" extrusionOk="0">
                <a:moveTo>
                  <a:pt x="0" y="0"/>
                </a:moveTo>
                <a:lnTo>
                  <a:pt x="1052944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0" name="Google Shape;490;p4"/>
          <p:cNvGrpSpPr/>
          <p:nvPr/>
        </p:nvGrpSpPr>
        <p:grpSpPr>
          <a:xfrm>
            <a:off x="3814986" y="6679093"/>
            <a:ext cx="147955" cy="111125"/>
            <a:chOff x="3814986" y="6679093"/>
            <a:chExt cx="147955" cy="111125"/>
          </a:xfrm>
        </p:grpSpPr>
        <p:sp>
          <p:nvSpPr>
            <p:cNvPr id="491" name="Google Shape;491;p4"/>
            <p:cNvSpPr/>
            <p:nvPr/>
          </p:nvSpPr>
          <p:spPr>
            <a:xfrm>
              <a:off x="3814986" y="6679093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w="120000" h="111125" extrusionOk="0">
                  <a:moveTo>
                    <a:pt x="0" y="0"/>
                  </a:moveTo>
                  <a:lnTo>
                    <a:pt x="0" y="110836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3814986" y="6789930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 h="120000" extrusionOk="0">
                  <a:moveTo>
                    <a:pt x="0" y="0"/>
                  </a:moveTo>
                  <a:lnTo>
                    <a:pt x="14778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3962767" y="6679093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w="120000" h="111125" extrusionOk="0">
                  <a:moveTo>
                    <a:pt x="0" y="110836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4"/>
          <p:cNvGrpSpPr/>
          <p:nvPr/>
        </p:nvGrpSpPr>
        <p:grpSpPr>
          <a:xfrm>
            <a:off x="4461531" y="6679093"/>
            <a:ext cx="147955" cy="111125"/>
            <a:chOff x="4461531" y="6679093"/>
            <a:chExt cx="147955" cy="111125"/>
          </a:xfrm>
        </p:grpSpPr>
        <p:sp>
          <p:nvSpPr>
            <p:cNvPr id="495" name="Google Shape;495;p4"/>
            <p:cNvSpPr/>
            <p:nvPr/>
          </p:nvSpPr>
          <p:spPr>
            <a:xfrm>
              <a:off x="4461531" y="6679093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w="120000" h="111125" extrusionOk="0">
                  <a:moveTo>
                    <a:pt x="0" y="0"/>
                  </a:moveTo>
                  <a:lnTo>
                    <a:pt x="0" y="110836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4461531" y="6789930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 h="120000" extrusionOk="0">
                  <a:moveTo>
                    <a:pt x="0" y="0"/>
                  </a:moveTo>
                  <a:lnTo>
                    <a:pt x="14778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4609312" y="6679093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w="120000" h="111125" extrusionOk="0">
                  <a:moveTo>
                    <a:pt x="0" y="110836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8" name="Google Shape;498;p4"/>
          <p:cNvSpPr/>
          <p:nvPr/>
        </p:nvSpPr>
        <p:spPr>
          <a:xfrm>
            <a:off x="3925822" y="6679093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 h="120000" extrusionOk="0">
                <a:moveTo>
                  <a:pt x="0" y="0"/>
                </a:moveTo>
                <a:lnTo>
                  <a:pt x="3694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"/>
          <p:cNvSpPr/>
          <p:nvPr/>
        </p:nvSpPr>
        <p:spPr>
          <a:xfrm>
            <a:off x="4609312" y="6679093"/>
            <a:ext cx="5246370" cy="0"/>
          </a:xfrm>
          <a:custGeom>
            <a:avLst/>
            <a:gdLst/>
            <a:ahLst/>
            <a:cxnLst/>
            <a:rect l="l" t="t" r="r" b="b"/>
            <a:pathLst>
              <a:path w="5246370" h="120000" extrusionOk="0">
                <a:moveTo>
                  <a:pt x="0" y="0"/>
                </a:moveTo>
                <a:lnTo>
                  <a:pt x="5246249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0" name="Google Shape;500;p4"/>
          <p:cNvGrpSpPr/>
          <p:nvPr/>
        </p:nvGrpSpPr>
        <p:grpSpPr>
          <a:xfrm>
            <a:off x="4147495" y="6679093"/>
            <a:ext cx="129539" cy="111125"/>
            <a:chOff x="4147495" y="6679093"/>
            <a:chExt cx="129539" cy="111125"/>
          </a:xfrm>
        </p:grpSpPr>
        <p:sp>
          <p:nvSpPr>
            <p:cNvPr id="501" name="Google Shape;501;p4"/>
            <p:cNvSpPr/>
            <p:nvPr/>
          </p:nvSpPr>
          <p:spPr>
            <a:xfrm>
              <a:off x="4147495" y="6679093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w="120000" h="111125" extrusionOk="0">
                  <a:moveTo>
                    <a:pt x="0" y="0"/>
                  </a:moveTo>
                  <a:lnTo>
                    <a:pt x="0" y="110836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4147495" y="6789929"/>
              <a:ext cx="129539" cy="0"/>
            </a:xfrm>
            <a:custGeom>
              <a:avLst/>
              <a:gdLst/>
              <a:ahLst/>
              <a:cxnLst/>
              <a:rect l="l" t="t" r="r" b="b"/>
              <a:pathLst>
                <a:path w="129539" h="120000" extrusionOk="0">
                  <a:moveTo>
                    <a:pt x="0" y="0"/>
                  </a:moveTo>
                  <a:lnTo>
                    <a:pt x="129308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4276804" y="6679093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w="120000" h="111125" extrusionOk="0">
                  <a:moveTo>
                    <a:pt x="0" y="110836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4147495" y="6679093"/>
              <a:ext cx="129539" cy="0"/>
            </a:xfrm>
            <a:custGeom>
              <a:avLst/>
              <a:gdLst/>
              <a:ahLst/>
              <a:cxnLst/>
              <a:rect l="l" t="t" r="r" b="b"/>
              <a:pathLst>
                <a:path w="129539" h="120000" extrusionOk="0">
                  <a:moveTo>
                    <a:pt x="0" y="0"/>
                  </a:moveTo>
                  <a:lnTo>
                    <a:pt x="129308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p4"/>
          <p:cNvSpPr/>
          <p:nvPr/>
        </p:nvSpPr>
        <p:spPr>
          <a:xfrm>
            <a:off x="4461531" y="6679093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 h="120000" extrusionOk="0">
                <a:moveTo>
                  <a:pt x="0" y="0"/>
                </a:moveTo>
                <a:lnTo>
                  <a:pt x="3694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"/>
          <p:cNvSpPr/>
          <p:nvPr/>
        </p:nvSpPr>
        <p:spPr>
          <a:xfrm>
            <a:off x="2614260" y="3354006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 h="120000" extrusionOk="0">
                <a:moveTo>
                  <a:pt x="0" y="0"/>
                </a:moveTo>
                <a:lnTo>
                  <a:pt x="184727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"/>
          <p:cNvSpPr/>
          <p:nvPr/>
        </p:nvSpPr>
        <p:spPr>
          <a:xfrm>
            <a:off x="2614260" y="3243169"/>
            <a:ext cx="3731895" cy="0"/>
          </a:xfrm>
          <a:custGeom>
            <a:avLst/>
            <a:gdLst/>
            <a:ahLst/>
            <a:cxnLst/>
            <a:rect l="l" t="t" r="r" b="b"/>
            <a:pathLst>
              <a:path w="3731895" h="120000" extrusionOk="0">
                <a:moveTo>
                  <a:pt x="0" y="0"/>
                </a:moveTo>
                <a:lnTo>
                  <a:pt x="3731487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8" name="Google Shape;508;p4"/>
          <p:cNvGrpSpPr/>
          <p:nvPr/>
        </p:nvGrpSpPr>
        <p:grpSpPr>
          <a:xfrm>
            <a:off x="9523053" y="693935"/>
            <a:ext cx="295910" cy="628650"/>
            <a:chOff x="9523053" y="693935"/>
            <a:chExt cx="295910" cy="628650"/>
          </a:xfrm>
        </p:grpSpPr>
        <p:sp>
          <p:nvSpPr>
            <p:cNvPr id="509" name="Google Shape;509;p4"/>
            <p:cNvSpPr/>
            <p:nvPr/>
          </p:nvSpPr>
          <p:spPr>
            <a:xfrm>
              <a:off x="9523053" y="693935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w="120000" h="74295" extrusionOk="0">
                  <a:moveTo>
                    <a:pt x="0" y="7389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9523053" y="693935"/>
              <a:ext cx="295910" cy="0"/>
            </a:xfrm>
            <a:custGeom>
              <a:avLst/>
              <a:gdLst/>
              <a:ahLst/>
              <a:cxnLst/>
              <a:rect l="l" t="t" r="r" b="b"/>
              <a:pathLst>
                <a:path w="295909" h="120000" extrusionOk="0">
                  <a:moveTo>
                    <a:pt x="0" y="0"/>
                  </a:moveTo>
                  <a:lnTo>
                    <a:pt x="29556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9818616" y="693935"/>
              <a:ext cx="0" cy="628650"/>
            </a:xfrm>
            <a:custGeom>
              <a:avLst/>
              <a:gdLst/>
              <a:ahLst/>
              <a:cxnLst/>
              <a:rect l="l" t="t" r="r" b="b"/>
              <a:pathLst>
                <a:path w="120000" h="628650" extrusionOk="0">
                  <a:moveTo>
                    <a:pt x="0" y="0"/>
                  </a:moveTo>
                  <a:lnTo>
                    <a:pt x="0" y="62807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9523053" y="767826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 h="120000" extrusionOk="0">
                  <a:moveTo>
                    <a:pt x="0" y="0"/>
                  </a:moveTo>
                  <a:lnTo>
                    <a:pt x="221672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9744725" y="767826"/>
              <a:ext cx="0" cy="554355"/>
            </a:xfrm>
            <a:custGeom>
              <a:avLst/>
              <a:gdLst/>
              <a:ahLst/>
              <a:cxnLst/>
              <a:rect l="l" t="t" r="r" b="b"/>
              <a:pathLst>
                <a:path w="120000" h="554355" extrusionOk="0">
                  <a:moveTo>
                    <a:pt x="0" y="0"/>
                  </a:moveTo>
                  <a:lnTo>
                    <a:pt x="0" y="55418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4" name="Google Shape;514;p4"/>
          <p:cNvGrpSpPr/>
          <p:nvPr/>
        </p:nvGrpSpPr>
        <p:grpSpPr>
          <a:xfrm>
            <a:off x="8119127" y="693935"/>
            <a:ext cx="960755" cy="332740"/>
            <a:chOff x="8119127" y="693935"/>
            <a:chExt cx="960755" cy="332740"/>
          </a:xfrm>
        </p:grpSpPr>
        <p:sp>
          <p:nvSpPr>
            <p:cNvPr id="515" name="Google Shape;515;p4"/>
            <p:cNvSpPr/>
            <p:nvPr/>
          </p:nvSpPr>
          <p:spPr>
            <a:xfrm>
              <a:off x="8119127" y="693935"/>
              <a:ext cx="960755" cy="0"/>
            </a:xfrm>
            <a:custGeom>
              <a:avLst/>
              <a:gdLst/>
              <a:ahLst/>
              <a:cxnLst/>
              <a:rect l="l" t="t" r="r" b="b"/>
              <a:pathLst>
                <a:path w="960754" h="120000" extrusionOk="0">
                  <a:moveTo>
                    <a:pt x="9605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8119127" y="693935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w="120000" h="332740" extrusionOk="0">
                  <a:moveTo>
                    <a:pt x="0" y="0"/>
                  </a:moveTo>
                  <a:lnTo>
                    <a:pt x="0" y="332508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7" name="Google Shape;517;p4"/>
          <p:cNvSpPr/>
          <p:nvPr/>
        </p:nvSpPr>
        <p:spPr>
          <a:xfrm>
            <a:off x="8193018" y="1285062"/>
            <a:ext cx="0" cy="37465"/>
          </a:xfrm>
          <a:custGeom>
            <a:avLst/>
            <a:gdLst/>
            <a:ahLst/>
            <a:cxnLst/>
            <a:rect l="l" t="t" r="r" b="b"/>
            <a:pathLst>
              <a:path w="120000" h="37465" extrusionOk="0">
                <a:moveTo>
                  <a:pt x="0" y="3694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8" name="Google Shape;518;p4"/>
          <p:cNvGrpSpPr/>
          <p:nvPr/>
        </p:nvGrpSpPr>
        <p:grpSpPr>
          <a:xfrm>
            <a:off x="8119127" y="693935"/>
            <a:ext cx="960985" cy="628671"/>
            <a:chOff x="8119127" y="693935"/>
            <a:chExt cx="960985" cy="628671"/>
          </a:xfrm>
        </p:grpSpPr>
        <p:sp>
          <p:nvSpPr>
            <p:cNvPr id="519" name="Google Shape;519;p4"/>
            <p:cNvSpPr/>
            <p:nvPr/>
          </p:nvSpPr>
          <p:spPr>
            <a:xfrm>
              <a:off x="8193018" y="767826"/>
              <a:ext cx="887094" cy="0"/>
            </a:xfrm>
            <a:custGeom>
              <a:avLst/>
              <a:gdLst/>
              <a:ahLst/>
              <a:cxnLst/>
              <a:rect l="l" t="t" r="r" b="b"/>
              <a:pathLst>
                <a:path w="887095" h="120000" extrusionOk="0">
                  <a:moveTo>
                    <a:pt x="0" y="0"/>
                  </a:moveTo>
                  <a:lnTo>
                    <a:pt x="88669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9079708" y="693935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w="120000" h="74295" extrusionOk="0">
                  <a:moveTo>
                    <a:pt x="0" y="7389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9005817" y="767826"/>
              <a:ext cx="0" cy="554355"/>
            </a:xfrm>
            <a:custGeom>
              <a:avLst/>
              <a:gdLst/>
              <a:ahLst/>
              <a:cxnLst/>
              <a:rect l="l" t="t" r="r" b="b"/>
              <a:pathLst>
                <a:path w="120000" h="554355" extrusionOk="0">
                  <a:moveTo>
                    <a:pt x="0" y="5541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9042762" y="767826"/>
              <a:ext cx="0" cy="554355"/>
            </a:xfrm>
            <a:custGeom>
              <a:avLst/>
              <a:gdLst/>
              <a:ahLst/>
              <a:cxnLst/>
              <a:rect l="l" t="t" r="r" b="b"/>
              <a:pathLst>
                <a:path w="120000" h="554355" extrusionOk="0">
                  <a:moveTo>
                    <a:pt x="0" y="5541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8303854" y="693935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w="120000" h="74295" extrusionOk="0">
                  <a:moveTo>
                    <a:pt x="0" y="7389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8599417" y="693935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w="120000" h="74295" extrusionOk="0">
                  <a:moveTo>
                    <a:pt x="0" y="7389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8303854" y="730881"/>
              <a:ext cx="295910" cy="0"/>
            </a:xfrm>
            <a:custGeom>
              <a:avLst/>
              <a:gdLst/>
              <a:ahLst/>
              <a:cxnLst/>
              <a:rect l="l" t="t" r="r" b="b"/>
              <a:pathLst>
                <a:path w="295909" h="120000" extrusionOk="0">
                  <a:moveTo>
                    <a:pt x="0" y="0"/>
                  </a:moveTo>
                  <a:lnTo>
                    <a:pt x="29556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8119127" y="128506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 h="120000" extrusionOk="0">
                  <a:moveTo>
                    <a:pt x="0" y="0"/>
                  </a:moveTo>
                  <a:lnTo>
                    <a:pt x="7389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8119127" y="102644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 h="120000" extrusionOk="0">
                  <a:moveTo>
                    <a:pt x="0" y="0"/>
                  </a:moveTo>
                  <a:lnTo>
                    <a:pt x="7389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8119127" y="1285062"/>
              <a:ext cx="0" cy="37465"/>
            </a:xfrm>
            <a:custGeom>
              <a:avLst/>
              <a:gdLst/>
              <a:ahLst/>
              <a:cxnLst/>
              <a:rect l="l" t="t" r="r" b="b"/>
              <a:pathLst>
                <a:path w="120000" h="37465" extrusionOk="0">
                  <a:moveTo>
                    <a:pt x="0" y="0"/>
                  </a:moveTo>
                  <a:lnTo>
                    <a:pt x="0" y="36945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8193018" y="767826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w="120000" h="259080" extrusionOk="0">
                  <a:moveTo>
                    <a:pt x="0" y="25861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8414690" y="1044917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w="120000" h="277494" extrusionOk="0">
                  <a:moveTo>
                    <a:pt x="0" y="27709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8414690" y="1044917"/>
              <a:ext cx="67310" cy="0"/>
            </a:xfrm>
            <a:custGeom>
              <a:avLst/>
              <a:gdLst/>
              <a:ahLst/>
              <a:cxnLst/>
              <a:rect l="l" t="t" r="r" b="b"/>
              <a:pathLst>
                <a:path w="67309" h="120000" extrusionOk="0">
                  <a:moveTo>
                    <a:pt x="0" y="0"/>
                  </a:moveTo>
                  <a:lnTo>
                    <a:pt x="6708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8481773" y="1044917"/>
              <a:ext cx="191770" cy="277495"/>
            </a:xfrm>
            <a:custGeom>
              <a:avLst/>
              <a:gdLst/>
              <a:ahLst/>
              <a:cxnLst/>
              <a:rect l="l" t="t" r="r" b="b"/>
              <a:pathLst>
                <a:path w="191770" h="277494" extrusionOk="0">
                  <a:moveTo>
                    <a:pt x="0" y="0"/>
                  </a:moveTo>
                  <a:lnTo>
                    <a:pt x="191536" y="27709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8448233" y="1044917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w="120000" h="277494" extrusionOk="0">
                  <a:moveTo>
                    <a:pt x="0" y="0"/>
                  </a:moveTo>
                  <a:lnTo>
                    <a:pt x="0" y="27709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8481773" y="1044917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w="120000" h="277494" extrusionOk="0">
                  <a:moveTo>
                    <a:pt x="0" y="0"/>
                  </a:moveTo>
                  <a:lnTo>
                    <a:pt x="0" y="27709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8516774" y="1095547"/>
              <a:ext cx="0" cy="226695"/>
            </a:xfrm>
            <a:custGeom>
              <a:avLst/>
              <a:gdLst/>
              <a:ahLst/>
              <a:cxnLst/>
              <a:rect l="l" t="t" r="r" b="b"/>
              <a:pathLst>
                <a:path w="120000" h="226694" extrusionOk="0">
                  <a:moveTo>
                    <a:pt x="0" y="22646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8554332" y="1149886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w="120000" h="172719" extrusionOk="0">
                  <a:moveTo>
                    <a:pt x="0" y="17212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8591891" y="1204226"/>
              <a:ext cx="0" cy="118110"/>
            </a:xfrm>
            <a:custGeom>
              <a:avLst/>
              <a:gdLst/>
              <a:ahLst/>
              <a:cxnLst/>
              <a:rect l="l" t="t" r="r" b="b"/>
              <a:pathLst>
                <a:path w="120000" h="118109" extrusionOk="0">
                  <a:moveTo>
                    <a:pt x="0" y="1177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8629454" y="1258565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w="120000" h="63500" extrusionOk="0">
                  <a:moveTo>
                    <a:pt x="0" y="634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9" name="Google Shape;539;p4"/>
          <p:cNvGrpSpPr/>
          <p:nvPr/>
        </p:nvGrpSpPr>
        <p:grpSpPr>
          <a:xfrm>
            <a:off x="3925822" y="5718512"/>
            <a:ext cx="573044" cy="960755"/>
            <a:chOff x="3925822" y="5718512"/>
            <a:chExt cx="573044" cy="960755"/>
          </a:xfrm>
        </p:grpSpPr>
        <p:sp>
          <p:nvSpPr>
            <p:cNvPr id="540" name="Google Shape;540;p4"/>
            <p:cNvSpPr/>
            <p:nvPr/>
          </p:nvSpPr>
          <p:spPr>
            <a:xfrm>
              <a:off x="4193677" y="5718512"/>
              <a:ext cx="0" cy="960755"/>
            </a:xfrm>
            <a:custGeom>
              <a:avLst/>
              <a:gdLst/>
              <a:ahLst/>
              <a:cxnLst/>
              <a:rect l="l" t="t" r="r" b="b"/>
              <a:pathLst>
                <a:path w="120000" h="960754" extrusionOk="0">
                  <a:moveTo>
                    <a:pt x="0" y="9605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4230622" y="5718512"/>
              <a:ext cx="0" cy="960755"/>
            </a:xfrm>
            <a:custGeom>
              <a:avLst/>
              <a:gdLst/>
              <a:ahLst/>
              <a:cxnLst/>
              <a:rect l="l" t="t" r="r" b="b"/>
              <a:pathLst>
                <a:path w="120000" h="960754" extrusionOk="0">
                  <a:moveTo>
                    <a:pt x="0" y="9605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3925822" y="5718512"/>
              <a:ext cx="572770" cy="0"/>
            </a:xfrm>
            <a:custGeom>
              <a:avLst/>
              <a:gdLst/>
              <a:ahLst/>
              <a:cxnLst/>
              <a:rect l="l" t="t" r="r" b="b"/>
              <a:pathLst>
                <a:path w="572770" h="120000" extrusionOk="0">
                  <a:moveTo>
                    <a:pt x="0" y="0"/>
                  </a:moveTo>
                  <a:lnTo>
                    <a:pt x="57265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4358531" y="5718512"/>
              <a:ext cx="0" cy="554355"/>
            </a:xfrm>
            <a:custGeom>
              <a:avLst/>
              <a:gdLst/>
              <a:ahLst/>
              <a:cxnLst/>
              <a:rect l="l" t="t" r="r" b="b"/>
              <a:pathLst>
                <a:path w="120000" h="554354" extrusionOk="0">
                  <a:moveTo>
                    <a:pt x="0" y="0"/>
                  </a:moveTo>
                  <a:lnTo>
                    <a:pt x="0" y="55418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4071995" y="5718512"/>
              <a:ext cx="0" cy="554355"/>
            </a:xfrm>
            <a:custGeom>
              <a:avLst/>
              <a:gdLst/>
              <a:ahLst/>
              <a:cxnLst/>
              <a:rect l="l" t="t" r="r" b="b"/>
              <a:pathLst>
                <a:path w="120000" h="554354" extrusionOk="0">
                  <a:moveTo>
                    <a:pt x="0" y="0"/>
                  </a:moveTo>
                  <a:lnTo>
                    <a:pt x="0" y="55418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3925824" y="6272694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146170" y="0"/>
                  </a:moveTo>
                  <a:lnTo>
                    <a:pt x="267854" y="0"/>
                  </a:lnTo>
                </a:path>
                <a:path w="267970" h="120000" extrusionOk="0">
                  <a:moveTo>
                    <a:pt x="14617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4358531" y="6272694"/>
              <a:ext cx="140335" cy="0"/>
            </a:xfrm>
            <a:custGeom>
              <a:avLst/>
              <a:gdLst/>
              <a:ahLst/>
              <a:cxnLst/>
              <a:rect l="l" t="t" r="r" b="b"/>
              <a:pathLst>
                <a:path w="140335" h="120000" extrusionOk="0">
                  <a:moveTo>
                    <a:pt x="0" y="0"/>
                  </a:moveTo>
                  <a:lnTo>
                    <a:pt x="13994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4230622" y="6272694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 h="120000" extrusionOk="0">
                  <a:moveTo>
                    <a:pt x="0" y="0"/>
                  </a:moveTo>
                  <a:lnTo>
                    <a:pt x="127908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3925822" y="5761660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925822" y="5804140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925822" y="5846620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925822" y="5889100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925822" y="5936050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925822" y="5977148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925822" y="6014076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925822" y="6052309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3925822" y="6099259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3925822" y="6137266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3925822" y="6179745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3925822" y="6224462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4230622" y="5761660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4230622" y="5804140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4230622" y="5846620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4230622" y="5889100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4230622" y="5936050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4230622" y="5977148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4230622" y="6014076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4230622" y="6052309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4230622" y="6099259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4230622" y="6137266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4230622" y="6179745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4230622" y="6224462"/>
              <a:ext cx="267970" cy="0"/>
            </a:xfrm>
            <a:custGeom>
              <a:avLst/>
              <a:gdLst/>
              <a:ahLst/>
              <a:cxnLst/>
              <a:rect l="l" t="t" r="r" b="b"/>
              <a:pathLst>
                <a:path w="267970" h="120000" extrusionOk="0">
                  <a:moveTo>
                    <a:pt x="0" y="0"/>
                  </a:moveTo>
                  <a:lnTo>
                    <a:pt x="26785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2" name="Google Shape;572;p4"/>
          <p:cNvSpPr/>
          <p:nvPr/>
        </p:nvSpPr>
        <p:spPr>
          <a:xfrm>
            <a:off x="2798987" y="4238888"/>
            <a:ext cx="74295" cy="0"/>
          </a:xfrm>
          <a:custGeom>
            <a:avLst/>
            <a:gdLst/>
            <a:ahLst/>
            <a:cxnLst/>
            <a:rect l="l" t="t" r="r" b="b"/>
            <a:pathLst>
              <a:path w="74294" h="120000" extrusionOk="0">
                <a:moveTo>
                  <a:pt x="0" y="0"/>
                </a:moveTo>
                <a:lnTo>
                  <a:pt x="7389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3" name="Google Shape;573;p4"/>
          <p:cNvGrpSpPr/>
          <p:nvPr/>
        </p:nvGrpSpPr>
        <p:grpSpPr>
          <a:xfrm>
            <a:off x="2798987" y="4423615"/>
            <a:ext cx="74295" cy="962660"/>
            <a:chOff x="2798987" y="4423615"/>
            <a:chExt cx="74295" cy="962660"/>
          </a:xfrm>
        </p:grpSpPr>
        <p:sp>
          <p:nvSpPr>
            <p:cNvPr id="574" name="Google Shape;574;p4"/>
            <p:cNvSpPr/>
            <p:nvPr/>
          </p:nvSpPr>
          <p:spPr>
            <a:xfrm>
              <a:off x="2798987" y="442361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 h="120000" extrusionOk="0">
                  <a:moveTo>
                    <a:pt x="0" y="0"/>
                  </a:moveTo>
                  <a:lnTo>
                    <a:pt x="7389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2872878" y="4423615"/>
              <a:ext cx="0" cy="223520"/>
            </a:xfrm>
            <a:custGeom>
              <a:avLst/>
              <a:gdLst/>
              <a:ahLst/>
              <a:cxnLst/>
              <a:rect l="l" t="t" r="r" b="b"/>
              <a:pathLst>
                <a:path w="120000" h="223520" extrusionOk="0">
                  <a:moveTo>
                    <a:pt x="0" y="0"/>
                  </a:moveTo>
                  <a:lnTo>
                    <a:pt x="0" y="22347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798987" y="4423615"/>
              <a:ext cx="0" cy="962660"/>
            </a:xfrm>
            <a:custGeom>
              <a:avLst/>
              <a:gdLst/>
              <a:ahLst/>
              <a:cxnLst/>
              <a:rect l="l" t="t" r="r" b="b"/>
              <a:pathLst>
                <a:path w="120000" h="962660" extrusionOk="0">
                  <a:moveTo>
                    <a:pt x="0" y="0"/>
                  </a:moveTo>
                  <a:lnTo>
                    <a:pt x="0" y="962387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8" name="Google Shape;578;p4"/>
          <p:cNvSpPr txBox="1"/>
          <p:nvPr/>
        </p:nvSpPr>
        <p:spPr>
          <a:xfrm>
            <a:off x="3901290" y="709321"/>
            <a:ext cx="2444456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ru-RU" sz="1800" b="1" dirty="0">
                <a:solidFill>
                  <a:srgbClr val="02509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Лицей / 2-й корпус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86" name="Google Shape;586;p4"/>
          <p:cNvCxnSpPr/>
          <p:nvPr/>
        </p:nvCxnSpPr>
        <p:spPr>
          <a:xfrm rot="10800000">
            <a:off x="2829283" y="5287870"/>
            <a:ext cx="1031311" cy="1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9" name="Google Shape;106;p1">
            <a:extLst>
              <a:ext uri="{FF2B5EF4-FFF2-40B4-BE49-F238E27FC236}">
                <a16:creationId xmlns:a16="http://schemas.microsoft.com/office/drawing/2014/main" id="{C2058B4B-5EFA-49C3-AB11-BA972BA9A8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149" y="1060502"/>
            <a:ext cx="201495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1-й этаж</a:t>
            </a:r>
            <a:endParaRPr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"/>
          <p:cNvSpPr/>
          <p:nvPr/>
        </p:nvSpPr>
        <p:spPr>
          <a:xfrm>
            <a:off x="1649908" y="5584476"/>
            <a:ext cx="0" cy="662305"/>
          </a:xfrm>
          <a:custGeom>
            <a:avLst/>
            <a:gdLst/>
            <a:ahLst/>
            <a:cxnLst/>
            <a:rect l="l" t="t" r="r" b="b"/>
            <a:pathLst>
              <a:path w="120000" h="662304" extrusionOk="0">
                <a:moveTo>
                  <a:pt x="0" y="662277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5"/>
          <p:cNvSpPr/>
          <p:nvPr/>
        </p:nvSpPr>
        <p:spPr>
          <a:xfrm>
            <a:off x="1539527" y="2935364"/>
            <a:ext cx="0" cy="3422015"/>
          </a:xfrm>
          <a:custGeom>
            <a:avLst/>
            <a:gdLst/>
            <a:ahLst/>
            <a:cxnLst/>
            <a:rect l="l" t="t" r="r" b="b"/>
            <a:pathLst>
              <a:path w="120000" h="3422015" extrusionOk="0">
                <a:moveTo>
                  <a:pt x="0" y="3421769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5"/>
          <p:cNvSpPr/>
          <p:nvPr/>
        </p:nvSpPr>
        <p:spPr>
          <a:xfrm>
            <a:off x="1649908" y="6246753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10" h="120000" extrusionOk="0">
                <a:moveTo>
                  <a:pt x="0" y="0"/>
                </a:moveTo>
                <a:lnTo>
                  <a:pt x="132455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"/>
          <p:cNvSpPr/>
          <p:nvPr/>
        </p:nvSpPr>
        <p:spPr>
          <a:xfrm>
            <a:off x="1539527" y="6357133"/>
            <a:ext cx="2447290" cy="0"/>
          </a:xfrm>
          <a:custGeom>
            <a:avLst/>
            <a:gdLst/>
            <a:ahLst/>
            <a:cxnLst/>
            <a:rect l="l" t="t" r="r" b="b"/>
            <a:pathLst>
              <a:path w="2447290" h="120000" extrusionOk="0">
                <a:moveTo>
                  <a:pt x="0" y="0"/>
                </a:moveTo>
                <a:lnTo>
                  <a:pt x="244675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"/>
          <p:cNvSpPr/>
          <p:nvPr/>
        </p:nvSpPr>
        <p:spPr>
          <a:xfrm>
            <a:off x="10001969" y="1022116"/>
            <a:ext cx="0" cy="5335270"/>
          </a:xfrm>
          <a:custGeom>
            <a:avLst/>
            <a:gdLst/>
            <a:ahLst/>
            <a:cxnLst/>
            <a:rect l="l" t="t" r="r" b="b"/>
            <a:pathLst>
              <a:path w="120000" h="5335270" extrusionOk="0">
                <a:moveTo>
                  <a:pt x="0" y="5335017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"/>
          <p:cNvSpPr/>
          <p:nvPr/>
        </p:nvSpPr>
        <p:spPr>
          <a:xfrm>
            <a:off x="6506612" y="1022115"/>
            <a:ext cx="0" cy="1913255"/>
          </a:xfrm>
          <a:custGeom>
            <a:avLst/>
            <a:gdLst/>
            <a:ahLst/>
            <a:cxnLst/>
            <a:rect l="l" t="t" r="r" b="b"/>
            <a:pathLst>
              <a:path w="120000" h="1913255" extrusionOk="0">
                <a:moveTo>
                  <a:pt x="0" y="1913249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5"/>
          <p:cNvSpPr/>
          <p:nvPr/>
        </p:nvSpPr>
        <p:spPr>
          <a:xfrm>
            <a:off x="6616993" y="1132496"/>
            <a:ext cx="626110" cy="0"/>
          </a:xfrm>
          <a:custGeom>
            <a:avLst/>
            <a:gdLst/>
            <a:ahLst/>
            <a:cxnLst/>
            <a:rect l="l" t="t" r="r" b="b"/>
            <a:pathLst>
              <a:path w="626109" h="120000" extrusionOk="0">
                <a:moveTo>
                  <a:pt x="0" y="0"/>
                </a:moveTo>
                <a:lnTo>
                  <a:pt x="62548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"/>
          <p:cNvSpPr/>
          <p:nvPr/>
        </p:nvSpPr>
        <p:spPr>
          <a:xfrm>
            <a:off x="9891589" y="1132496"/>
            <a:ext cx="0" cy="5114290"/>
          </a:xfrm>
          <a:custGeom>
            <a:avLst/>
            <a:gdLst/>
            <a:ahLst/>
            <a:cxnLst/>
            <a:rect l="l" t="t" r="r" b="b"/>
            <a:pathLst>
              <a:path w="120000" h="5114290" extrusionOk="0">
                <a:moveTo>
                  <a:pt x="0" y="0"/>
                </a:moveTo>
                <a:lnTo>
                  <a:pt x="0" y="5114257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"/>
          <p:cNvSpPr/>
          <p:nvPr/>
        </p:nvSpPr>
        <p:spPr>
          <a:xfrm>
            <a:off x="6616993" y="1132496"/>
            <a:ext cx="0" cy="3422015"/>
          </a:xfrm>
          <a:custGeom>
            <a:avLst/>
            <a:gdLst/>
            <a:ahLst/>
            <a:cxnLst/>
            <a:rect l="l" t="t" r="r" b="b"/>
            <a:pathLst>
              <a:path w="120000" h="3422015" extrusionOk="0">
                <a:moveTo>
                  <a:pt x="0" y="0"/>
                </a:moveTo>
                <a:lnTo>
                  <a:pt x="0" y="342176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"/>
          <p:cNvSpPr/>
          <p:nvPr/>
        </p:nvSpPr>
        <p:spPr>
          <a:xfrm>
            <a:off x="6616993" y="6246753"/>
            <a:ext cx="626110" cy="0"/>
          </a:xfrm>
          <a:custGeom>
            <a:avLst/>
            <a:gdLst/>
            <a:ahLst/>
            <a:cxnLst/>
            <a:rect l="l" t="t" r="r" b="b"/>
            <a:pathLst>
              <a:path w="626109" h="120000" extrusionOk="0">
                <a:moveTo>
                  <a:pt x="0" y="0"/>
                </a:moveTo>
                <a:lnTo>
                  <a:pt x="62548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"/>
          <p:cNvSpPr/>
          <p:nvPr/>
        </p:nvSpPr>
        <p:spPr>
          <a:xfrm>
            <a:off x="6506612" y="3045743"/>
            <a:ext cx="0" cy="920115"/>
          </a:xfrm>
          <a:custGeom>
            <a:avLst/>
            <a:gdLst/>
            <a:ahLst/>
            <a:cxnLst/>
            <a:rect l="l" t="t" r="r" b="b"/>
            <a:pathLst>
              <a:path w="120000" h="920114" extrusionOk="0">
                <a:moveTo>
                  <a:pt x="0" y="0"/>
                </a:moveTo>
                <a:lnTo>
                  <a:pt x="0" y="91983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5"/>
          <p:cNvSpPr/>
          <p:nvPr/>
        </p:nvSpPr>
        <p:spPr>
          <a:xfrm>
            <a:off x="9891589" y="1316462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5" name="Google Shape;605;p5"/>
          <p:cNvGrpSpPr/>
          <p:nvPr/>
        </p:nvGrpSpPr>
        <p:grpSpPr>
          <a:xfrm>
            <a:off x="9891589" y="1316462"/>
            <a:ext cx="110489" cy="368300"/>
            <a:chOff x="9891589" y="1316462"/>
            <a:chExt cx="110489" cy="368300"/>
          </a:xfrm>
        </p:grpSpPr>
        <p:sp>
          <p:nvSpPr>
            <p:cNvPr id="606" name="Google Shape;606;p5"/>
            <p:cNvSpPr/>
            <p:nvPr/>
          </p:nvSpPr>
          <p:spPr>
            <a:xfrm>
              <a:off x="9891589" y="1684393"/>
              <a:ext cx="110489" cy="0"/>
            </a:xfrm>
            <a:custGeom>
              <a:avLst/>
              <a:gdLst/>
              <a:ahLst/>
              <a:cxnLst/>
              <a:rect l="l" t="t" r="r" b="b"/>
              <a:pathLst>
                <a:path w="110490" h="120000" extrusionOk="0">
                  <a:moveTo>
                    <a:pt x="0" y="0"/>
                  </a:moveTo>
                  <a:lnTo>
                    <a:pt x="11038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9946778" y="1316462"/>
              <a:ext cx="0" cy="368300"/>
            </a:xfrm>
            <a:custGeom>
              <a:avLst/>
              <a:gdLst/>
              <a:ahLst/>
              <a:cxnLst/>
              <a:rect l="l" t="t" r="r" b="b"/>
              <a:pathLst>
                <a:path w="120000" h="368300" extrusionOk="0">
                  <a:moveTo>
                    <a:pt x="0" y="0"/>
                  </a:moveTo>
                  <a:lnTo>
                    <a:pt x="0" y="36793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8" name="Google Shape;608;p5"/>
          <p:cNvSpPr/>
          <p:nvPr/>
        </p:nvSpPr>
        <p:spPr>
          <a:xfrm>
            <a:off x="9891589" y="2015532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"/>
          <p:cNvSpPr/>
          <p:nvPr/>
        </p:nvSpPr>
        <p:spPr>
          <a:xfrm>
            <a:off x="9891589" y="2383465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5"/>
          <p:cNvSpPr/>
          <p:nvPr/>
        </p:nvSpPr>
        <p:spPr>
          <a:xfrm>
            <a:off x="9891589" y="271460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5"/>
          <p:cNvSpPr/>
          <p:nvPr/>
        </p:nvSpPr>
        <p:spPr>
          <a:xfrm>
            <a:off x="9891589" y="3082535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5"/>
          <p:cNvSpPr/>
          <p:nvPr/>
        </p:nvSpPr>
        <p:spPr>
          <a:xfrm>
            <a:off x="9891589" y="3413676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5"/>
          <p:cNvSpPr/>
          <p:nvPr/>
        </p:nvSpPr>
        <p:spPr>
          <a:xfrm>
            <a:off x="9891589" y="3781607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5"/>
          <p:cNvSpPr/>
          <p:nvPr/>
        </p:nvSpPr>
        <p:spPr>
          <a:xfrm>
            <a:off x="9891589" y="4112746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"/>
          <p:cNvSpPr/>
          <p:nvPr/>
        </p:nvSpPr>
        <p:spPr>
          <a:xfrm>
            <a:off x="9891589" y="4480679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"/>
          <p:cNvSpPr/>
          <p:nvPr/>
        </p:nvSpPr>
        <p:spPr>
          <a:xfrm>
            <a:off x="9891589" y="4811818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"/>
          <p:cNvSpPr/>
          <p:nvPr/>
        </p:nvSpPr>
        <p:spPr>
          <a:xfrm>
            <a:off x="9891589" y="5179750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"/>
          <p:cNvSpPr/>
          <p:nvPr/>
        </p:nvSpPr>
        <p:spPr>
          <a:xfrm>
            <a:off x="9946778" y="2015532"/>
            <a:ext cx="0" cy="368300"/>
          </a:xfrm>
          <a:custGeom>
            <a:avLst/>
            <a:gdLst/>
            <a:ahLst/>
            <a:cxnLst/>
            <a:rect l="l" t="t" r="r" b="b"/>
            <a:pathLst>
              <a:path w="120000" h="368300" extrusionOk="0">
                <a:moveTo>
                  <a:pt x="0" y="0"/>
                </a:moveTo>
                <a:lnTo>
                  <a:pt x="0" y="367932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5"/>
          <p:cNvSpPr/>
          <p:nvPr/>
        </p:nvSpPr>
        <p:spPr>
          <a:xfrm>
            <a:off x="9946778" y="2714604"/>
            <a:ext cx="0" cy="368300"/>
          </a:xfrm>
          <a:custGeom>
            <a:avLst/>
            <a:gdLst/>
            <a:ahLst/>
            <a:cxnLst/>
            <a:rect l="l" t="t" r="r" b="b"/>
            <a:pathLst>
              <a:path w="120000" h="368300" extrusionOk="0">
                <a:moveTo>
                  <a:pt x="0" y="0"/>
                </a:moveTo>
                <a:lnTo>
                  <a:pt x="0" y="367931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5"/>
          <p:cNvSpPr/>
          <p:nvPr/>
        </p:nvSpPr>
        <p:spPr>
          <a:xfrm>
            <a:off x="9946778" y="3413676"/>
            <a:ext cx="0" cy="368300"/>
          </a:xfrm>
          <a:custGeom>
            <a:avLst/>
            <a:gdLst/>
            <a:ahLst/>
            <a:cxnLst/>
            <a:rect l="l" t="t" r="r" b="b"/>
            <a:pathLst>
              <a:path w="120000" h="368300" extrusionOk="0">
                <a:moveTo>
                  <a:pt x="0" y="0"/>
                </a:moveTo>
                <a:lnTo>
                  <a:pt x="0" y="367931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"/>
          <p:cNvSpPr/>
          <p:nvPr/>
        </p:nvSpPr>
        <p:spPr>
          <a:xfrm>
            <a:off x="9946778" y="4112746"/>
            <a:ext cx="0" cy="368300"/>
          </a:xfrm>
          <a:custGeom>
            <a:avLst/>
            <a:gdLst/>
            <a:ahLst/>
            <a:cxnLst/>
            <a:rect l="l" t="t" r="r" b="b"/>
            <a:pathLst>
              <a:path w="120000" h="368300" extrusionOk="0">
                <a:moveTo>
                  <a:pt x="0" y="0"/>
                </a:moveTo>
                <a:lnTo>
                  <a:pt x="0" y="367932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"/>
          <p:cNvSpPr/>
          <p:nvPr/>
        </p:nvSpPr>
        <p:spPr>
          <a:xfrm>
            <a:off x="9946778" y="4811818"/>
            <a:ext cx="0" cy="368300"/>
          </a:xfrm>
          <a:custGeom>
            <a:avLst/>
            <a:gdLst/>
            <a:ahLst/>
            <a:cxnLst/>
            <a:rect l="l" t="t" r="r" b="b"/>
            <a:pathLst>
              <a:path w="120000" h="368300" extrusionOk="0">
                <a:moveTo>
                  <a:pt x="0" y="0"/>
                </a:moveTo>
                <a:lnTo>
                  <a:pt x="0" y="367932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5"/>
          <p:cNvSpPr/>
          <p:nvPr/>
        </p:nvSpPr>
        <p:spPr>
          <a:xfrm>
            <a:off x="9891589" y="5510888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4" name="Google Shape;624;p5"/>
          <p:cNvGrpSpPr/>
          <p:nvPr/>
        </p:nvGrpSpPr>
        <p:grpSpPr>
          <a:xfrm>
            <a:off x="9891589" y="5510888"/>
            <a:ext cx="110489" cy="368300"/>
            <a:chOff x="9891589" y="5510888"/>
            <a:chExt cx="110489" cy="368300"/>
          </a:xfrm>
        </p:grpSpPr>
        <p:sp>
          <p:nvSpPr>
            <p:cNvPr id="625" name="Google Shape;625;p5"/>
            <p:cNvSpPr/>
            <p:nvPr/>
          </p:nvSpPr>
          <p:spPr>
            <a:xfrm>
              <a:off x="9891589" y="5878821"/>
              <a:ext cx="110489" cy="0"/>
            </a:xfrm>
            <a:custGeom>
              <a:avLst/>
              <a:gdLst/>
              <a:ahLst/>
              <a:cxnLst/>
              <a:rect l="l" t="t" r="r" b="b"/>
              <a:pathLst>
                <a:path w="110490" h="120000" extrusionOk="0">
                  <a:moveTo>
                    <a:pt x="0" y="0"/>
                  </a:moveTo>
                  <a:lnTo>
                    <a:pt x="11038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9946778" y="5510888"/>
              <a:ext cx="0" cy="368300"/>
            </a:xfrm>
            <a:custGeom>
              <a:avLst/>
              <a:gdLst/>
              <a:ahLst/>
              <a:cxnLst/>
              <a:rect l="l" t="t" r="r" b="b"/>
              <a:pathLst>
                <a:path w="120000" h="368300" extrusionOk="0">
                  <a:moveTo>
                    <a:pt x="0" y="0"/>
                  </a:moveTo>
                  <a:lnTo>
                    <a:pt x="0" y="36793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7" name="Google Shape;627;p5"/>
          <p:cNvSpPr/>
          <p:nvPr/>
        </p:nvSpPr>
        <p:spPr>
          <a:xfrm>
            <a:off x="7168890" y="6246753"/>
            <a:ext cx="0" cy="110489"/>
          </a:xfrm>
          <a:custGeom>
            <a:avLst/>
            <a:gdLst/>
            <a:ahLst/>
            <a:cxnLst/>
            <a:rect l="l" t="t" r="r" b="b"/>
            <a:pathLst>
              <a:path w="120000" h="110489" extrusionOk="0">
                <a:moveTo>
                  <a:pt x="0" y="0"/>
                </a:moveTo>
                <a:lnTo>
                  <a:pt x="0" y="11037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8" name="Google Shape;628;p5"/>
          <p:cNvGrpSpPr/>
          <p:nvPr/>
        </p:nvGrpSpPr>
        <p:grpSpPr>
          <a:xfrm>
            <a:off x="6800959" y="6246753"/>
            <a:ext cx="368300" cy="110489"/>
            <a:chOff x="6800959" y="6246753"/>
            <a:chExt cx="368300" cy="110489"/>
          </a:xfrm>
        </p:grpSpPr>
        <p:sp>
          <p:nvSpPr>
            <p:cNvPr id="629" name="Google Shape;629;p5"/>
            <p:cNvSpPr/>
            <p:nvPr/>
          </p:nvSpPr>
          <p:spPr>
            <a:xfrm>
              <a:off x="6800959" y="6246753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w="120000" h="110489" extrusionOk="0">
                  <a:moveTo>
                    <a:pt x="0" y="0"/>
                  </a:moveTo>
                  <a:lnTo>
                    <a:pt x="0" y="11037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6800959" y="6301943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 h="120000" extrusionOk="0">
                  <a:moveTo>
                    <a:pt x="0" y="0"/>
                  </a:moveTo>
                  <a:lnTo>
                    <a:pt x="36793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1" name="Google Shape;631;p5"/>
          <p:cNvSpPr/>
          <p:nvPr/>
        </p:nvSpPr>
        <p:spPr>
          <a:xfrm>
            <a:off x="6506612" y="1022115"/>
            <a:ext cx="3385185" cy="0"/>
          </a:xfrm>
          <a:custGeom>
            <a:avLst/>
            <a:gdLst/>
            <a:ahLst/>
            <a:cxnLst/>
            <a:rect l="l" t="t" r="r" b="b"/>
            <a:pathLst>
              <a:path w="3385184" h="120000" extrusionOk="0">
                <a:moveTo>
                  <a:pt x="3384976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2" name="Google Shape;632;p5"/>
          <p:cNvGrpSpPr/>
          <p:nvPr/>
        </p:nvGrpSpPr>
        <p:grpSpPr>
          <a:xfrm>
            <a:off x="7242477" y="6173167"/>
            <a:ext cx="2649708" cy="73660"/>
            <a:chOff x="7242477" y="6173167"/>
            <a:chExt cx="2649708" cy="73660"/>
          </a:xfrm>
        </p:grpSpPr>
        <p:sp>
          <p:nvSpPr>
            <p:cNvPr id="633" name="Google Shape;633;p5"/>
            <p:cNvSpPr/>
            <p:nvPr/>
          </p:nvSpPr>
          <p:spPr>
            <a:xfrm>
              <a:off x="7242477" y="6173167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120000" h="73660" extrusionOk="0">
                  <a:moveTo>
                    <a:pt x="0" y="73586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7242477" y="6173167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20" h="120000" extrusionOk="0">
                  <a:moveTo>
                    <a:pt x="0" y="0"/>
                  </a:moveTo>
                  <a:lnTo>
                    <a:pt x="14717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7389650" y="6173167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120000" h="73660" extrusionOk="0">
                  <a:moveTo>
                    <a:pt x="0" y="0"/>
                  </a:moveTo>
                  <a:lnTo>
                    <a:pt x="0" y="73586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7389650" y="6246754"/>
              <a:ext cx="2502535" cy="0"/>
            </a:xfrm>
            <a:custGeom>
              <a:avLst/>
              <a:gdLst/>
              <a:ahLst/>
              <a:cxnLst/>
              <a:rect l="l" t="t" r="r" b="b"/>
              <a:pathLst>
                <a:path w="2502534" h="120000" extrusionOk="0">
                  <a:moveTo>
                    <a:pt x="0" y="0"/>
                  </a:moveTo>
                  <a:lnTo>
                    <a:pt x="2501939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7" name="Google Shape;637;p5"/>
          <p:cNvGrpSpPr/>
          <p:nvPr/>
        </p:nvGrpSpPr>
        <p:grpSpPr>
          <a:xfrm>
            <a:off x="7242476" y="2291482"/>
            <a:ext cx="147322" cy="184150"/>
            <a:chOff x="7242476" y="2291482"/>
            <a:chExt cx="147322" cy="184150"/>
          </a:xfrm>
        </p:grpSpPr>
        <p:sp>
          <p:nvSpPr>
            <p:cNvPr id="638" name="Google Shape;638;p5"/>
            <p:cNvSpPr/>
            <p:nvPr/>
          </p:nvSpPr>
          <p:spPr>
            <a:xfrm>
              <a:off x="7242477" y="2291482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20" h="120000" extrusionOk="0">
                  <a:moveTo>
                    <a:pt x="0" y="0"/>
                  </a:moveTo>
                  <a:lnTo>
                    <a:pt x="14717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7389650" y="2291482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w="120000" h="184150" extrusionOk="0">
                  <a:moveTo>
                    <a:pt x="0" y="0"/>
                  </a:moveTo>
                  <a:lnTo>
                    <a:pt x="0" y="183965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7242476" y="2475448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20" h="120000" extrusionOk="0">
                  <a:moveTo>
                    <a:pt x="14717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7242477" y="2291482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w="120000" h="184150" extrusionOk="0">
                  <a:moveTo>
                    <a:pt x="0" y="1839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2" name="Google Shape;642;p5"/>
          <p:cNvGrpSpPr/>
          <p:nvPr/>
        </p:nvGrpSpPr>
        <p:grpSpPr>
          <a:xfrm>
            <a:off x="7242476" y="3579245"/>
            <a:ext cx="147322" cy="184150"/>
            <a:chOff x="7242476" y="3579245"/>
            <a:chExt cx="147322" cy="184150"/>
          </a:xfrm>
        </p:grpSpPr>
        <p:sp>
          <p:nvSpPr>
            <p:cNvPr id="643" name="Google Shape;643;p5"/>
            <p:cNvSpPr/>
            <p:nvPr/>
          </p:nvSpPr>
          <p:spPr>
            <a:xfrm>
              <a:off x="7242477" y="3579245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20" h="120000" extrusionOk="0">
                  <a:moveTo>
                    <a:pt x="0" y="0"/>
                  </a:moveTo>
                  <a:lnTo>
                    <a:pt x="14717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7389650" y="3579245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w="120000" h="184150" extrusionOk="0">
                  <a:moveTo>
                    <a:pt x="0" y="0"/>
                  </a:moveTo>
                  <a:lnTo>
                    <a:pt x="0" y="183965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7242476" y="3763211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20" h="120000" extrusionOk="0">
                  <a:moveTo>
                    <a:pt x="14717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7242477" y="3579245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w="120000" h="184150" extrusionOk="0">
                  <a:moveTo>
                    <a:pt x="0" y="1839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7" name="Google Shape;647;p5"/>
          <p:cNvGrpSpPr/>
          <p:nvPr/>
        </p:nvGrpSpPr>
        <p:grpSpPr>
          <a:xfrm>
            <a:off x="7242476" y="4867008"/>
            <a:ext cx="147322" cy="184150"/>
            <a:chOff x="7242476" y="4867008"/>
            <a:chExt cx="147322" cy="184150"/>
          </a:xfrm>
        </p:grpSpPr>
        <p:sp>
          <p:nvSpPr>
            <p:cNvPr id="648" name="Google Shape;648;p5"/>
            <p:cNvSpPr/>
            <p:nvPr/>
          </p:nvSpPr>
          <p:spPr>
            <a:xfrm>
              <a:off x="7242477" y="4867008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20" h="120000" extrusionOk="0">
                  <a:moveTo>
                    <a:pt x="0" y="0"/>
                  </a:moveTo>
                  <a:lnTo>
                    <a:pt x="14717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7389650" y="4867008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w="120000" h="184150" extrusionOk="0">
                  <a:moveTo>
                    <a:pt x="0" y="0"/>
                  </a:moveTo>
                  <a:lnTo>
                    <a:pt x="0" y="183965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7242476" y="5050974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20" h="120000" extrusionOk="0">
                  <a:moveTo>
                    <a:pt x="147173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7242477" y="4867008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w="120000" h="184150" extrusionOk="0">
                  <a:moveTo>
                    <a:pt x="0" y="18396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2" name="Google Shape;652;p5"/>
          <p:cNvGrpSpPr/>
          <p:nvPr/>
        </p:nvGrpSpPr>
        <p:grpSpPr>
          <a:xfrm>
            <a:off x="7242477" y="1132496"/>
            <a:ext cx="2649708" cy="73660"/>
            <a:chOff x="7242477" y="1132496"/>
            <a:chExt cx="2649708" cy="73660"/>
          </a:xfrm>
        </p:grpSpPr>
        <p:sp>
          <p:nvSpPr>
            <p:cNvPr id="653" name="Google Shape;653;p5"/>
            <p:cNvSpPr/>
            <p:nvPr/>
          </p:nvSpPr>
          <p:spPr>
            <a:xfrm>
              <a:off x="7242477" y="1132496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120000" h="73659" extrusionOk="0">
                  <a:moveTo>
                    <a:pt x="0" y="0"/>
                  </a:moveTo>
                  <a:lnTo>
                    <a:pt x="0" y="73585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7242477" y="1206081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20" h="120000" extrusionOk="0">
                  <a:moveTo>
                    <a:pt x="0" y="0"/>
                  </a:moveTo>
                  <a:lnTo>
                    <a:pt x="14717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7389650" y="1132496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120000" h="73659" extrusionOk="0">
                  <a:moveTo>
                    <a:pt x="0" y="7358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7389650" y="1132496"/>
              <a:ext cx="2502535" cy="0"/>
            </a:xfrm>
            <a:custGeom>
              <a:avLst/>
              <a:gdLst/>
              <a:ahLst/>
              <a:cxnLst/>
              <a:rect l="l" t="t" r="r" b="b"/>
              <a:pathLst>
                <a:path w="2502534" h="120000" extrusionOk="0">
                  <a:moveTo>
                    <a:pt x="0" y="0"/>
                  </a:moveTo>
                  <a:lnTo>
                    <a:pt x="2501939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7" name="Google Shape;657;p5"/>
          <p:cNvSpPr/>
          <p:nvPr/>
        </p:nvSpPr>
        <p:spPr>
          <a:xfrm>
            <a:off x="6506612" y="4554265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8" name="Google Shape;658;p5"/>
          <p:cNvGrpSpPr/>
          <p:nvPr/>
        </p:nvGrpSpPr>
        <p:grpSpPr>
          <a:xfrm>
            <a:off x="6506612" y="4848611"/>
            <a:ext cx="110489" cy="1398270"/>
            <a:chOff x="6506612" y="4848611"/>
            <a:chExt cx="110489" cy="1398270"/>
          </a:xfrm>
        </p:grpSpPr>
        <p:sp>
          <p:nvSpPr>
            <p:cNvPr id="659" name="Google Shape;659;p5"/>
            <p:cNvSpPr/>
            <p:nvPr/>
          </p:nvSpPr>
          <p:spPr>
            <a:xfrm>
              <a:off x="6506612" y="4848611"/>
              <a:ext cx="110489" cy="110489"/>
            </a:xfrm>
            <a:custGeom>
              <a:avLst/>
              <a:gdLst/>
              <a:ahLst/>
              <a:cxnLst/>
              <a:rect l="l" t="t" r="r" b="b"/>
              <a:pathLst>
                <a:path w="110490" h="110489" extrusionOk="0">
                  <a:moveTo>
                    <a:pt x="0" y="0"/>
                  </a:moveTo>
                  <a:lnTo>
                    <a:pt x="110380" y="0"/>
                  </a:lnTo>
                </a:path>
                <a:path w="110490" h="110489" extrusionOk="0">
                  <a:moveTo>
                    <a:pt x="0" y="0"/>
                  </a:moveTo>
                  <a:lnTo>
                    <a:pt x="0" y="11037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6616992" y="4848611"/>
              <a:ext cx="0" cy="1398270"/>
            </a:xfrm>
            <a:custGeom>
              <a:avLst/>
              <a:gdLst/>
              <a:ahLst/>
              <a:cxnLst/>
              <a:rect l="l" t="t" r="r" b="b"/>
              <a:pathLst>
                <a:path w="120000" h="1398270" extrusionOk="0">
                  <a:moveTo>
                    <a:pt x="0" y="0"/>
                  </a:moveTo>
                  <a:lnTo>
                    <a:pt x="0" y="139814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1" name="Google Shape;661;p5"/>
          <p:cNvSpPr/>
          <p:nvPr/>
        </p:nvSpPr>
        <p:spPr>
          <a:xfrm>
            <a:off x="2974464" y="3045743"/>
            <a:ext cx="0" cy="993775"/>
          </a:xfrm>
          <a:custGeom>
            <a:avLst/>
            <a:gdLst/>
            <a:ahLst/>
            <a:cxnLst/>
            <a:rect l="l" t="t" r="r" b="b"/>
            <a:pathLst>
              <a:path w="120000" h="993775" extrusionOk="0">
                <a:moveTo>
                  <a:pt x="0" y="0"/>
                </a:moveTo>
                <a:lnTo>
                  <a:pt x="0" y="99341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5"/>
          <p:cNvSpPr/>
          <p:nvPr/>
        </p:nvSpPr>
        <p:spPr>
          <a:xfrm>
            <a:off x="3048049" y="3045743"/>
            <a:ext cx="0" cy="993775"/>
          </a:xfrm>
          <a:custGeom>
            <a:avLst/>
            <a:gdLst/>
            <a:ahLst/>
            <a:cxnLst/>
            <a:rect l="l" t="t" r="r" b="b"/>
            <a:pathLst>
              <a:path w="120000" h="993775" extrusionOk="0">
                <a:moveTo>
                  <a:pt x="0" y="0"/>
                </a:moveTo>
                <a:lnTo>
                  <a:pt x="0" y="99341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5"/>
          <p:cNvSpPr/>
          <p:nvPr/>
        </p:nvSpPr>
        <p:spPr>
          <a:xfrm>
            <a:off x="3048049" y="4333506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120000" extrusionOk="0">
                <a:moveTo>
                  <a:pt x="0" y="0"/>
                </a:moveTo>
                <a:lnTo>
                  <a:pt x="23915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5"/>
          <p:cNvSpPr/>
          <p:nvPr/>
        </p:nvSpPr>
        <p:spPr>
          <a:xfrm>
            <a:off x="3048049" y="4407092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120000" extrusionOk="0">
                <a:moveTo>
                  <a:pt x="0" y="0"/>
                </a:moveTo>
                <a:lnTo>
                  <a:pt x="23915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5" name="Google Shape;665;p5"/>
          <p:cNvGrpSpPr/>
          <p:nvPr/>
        </p:nvGrpSpPr>
        <p:grpSpPr>
          <a:xfrm>
            <a:off x="4023070" y="4958991"/>
            <a:ext cx="220979" cy="1398196"/>
            <a:chOff x="4023070" y="4958991"/>
            <a:chExt cx="220979" cy="1398196"/>
          </a:xfrm>
        </p:grpSpPr>
        <p:sp>
          <p:nvSpPr>
            <p:cNvPr id="666" name="Google Shape;666;p5"/>
            <p:cNvSpPr/>
            <p:nvPr/>
          </p:nvSpPr>
          <p:spPr>
            <a:xfrm>
              <a:off x="4023070" y="4958991"/>
              <a:ext cx="220979" cy="1287780"/>
            </a:xfrm>
            <a:custGeom>
              <a:avLst/>
              <a:gdLst/>
              <a:ahLst/>
              <a:cxnLst/>
              <a:rect l="l" t="t" r="r" b="b"/>
              <a:pathLst>
                <a:path w="220979" h="1287779" extrusionOk="0">
                  <a:moveTo>
                    <a:pt x="0" y="0"/>
                  </a:moveTo>
                  <a:lnTo>
                    <a:pt x="220759" y="0"/>
                  </a:lnTo>
                </a:path>
                <a:path w="220979" h="1287779" extrusionOk="0">
                  <a:moveTo>
                    <a:pt x="0" y="0"/>
                  </a:moveTo>
                  <a:lnTo>
                    <a:pt x="0" y="128776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4096657" y="5032577"/>
              <a:ext cx="147320" cy="1324610"/>
            </a:xfrm>
            <a:custGeom>
              <a:avLst/>
              <a:gdLst/>
              <a:ahLst/>
              <a:cxnLst/>
              <a:rect l="l" t="t" r="r" b="b"/>
              <a:pathLst>
                <a:path w="147320" h="1324610" extrusionOk="0">
                  <a:moveTo>
                    <a:pt x="0" y="0"/>
                  </a:moveTo>
                  <a:lnTo>
                    <a:pt x="0" y="1324556"/>
                  </a:lnTo>
                </a:path>
                <a:path w="147320" h="1324610" extrusionOk="0">
                  <a:moveTo>
                    <a:pt x="0" y="0"/>
                  </a:moveTo>
                  <a:lnTo>
                    <a:pt x="14717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8" name="Google Shape;668;p5"/>
          <p:cNvSpPr/>
          <p:nvPr/>
        </p:nvSpPr>
        <p:spPr>
          <a:xfrm>
            <a:off x="3048049" y="3045743"/>
            <a:ext cx="1269365" cy="0"/>
          </a:xfrm>
          <a:custGeom>
            <a:avLst/>
            <a:gdLst/>
            <a:ahLst/>
            <a:cxnLst/>
            <a:rect l="l" t="t" r="r" b="b"/>
            <a:pathLst>
              <a:path w="1269364" h="120000" extrusionOk="0">
                <a:moveTo>
                  <a:pt x="0" y="0"/>
                </a:moveTo>
                <a:lnTo>
                  <a:pt x="126936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5"/>
          <p:cNvSpPr/>
          <p:nvPr/>
        </p:nvSpPr>
        <p:spPr>
          <a:xfrm>
            <a:off x="3048049" y="4407092"/>
            <a:ext cx="0" cy="184150"/>
          </a:xfrm>
          <a:custGeom>
            <a:avLst/>
            <a:gdLst/>
            <a:ahLst/>
            <a:cxnLst/>
            <a:rect l="l" t="t" r="r" b="b"/>
            <a:pathLst>
              <a:path w="120000" h="184150" extrusionOk="0">
                <a:moveTo>
                  <a:pt x="0" y="0"/>
                </a:moveTo>
                <a:lnTo>
                  <a:pt x="0" y="18396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5"/>
          <p:cNvSpPr/>
          <p:nvPr/>
        </p:nvSpPr>
        <p:spPr>
          <a:xfrm>
            <a:off x="6506612" y="4407092"/>
            <a:ext cx="0" cy="147320"/>
          </a:xfrm>
          <a:custGeom>
            <a:avLst/>
            <a:gdLst/>
            <a:ahLst/>
            <a:cxnLst/>
            <a:rect l="l" t="t" r="r" b="b"/>
            <a:pathLst>
              <a:path w="120000" h="147320" extrusionOk="0">
                <a:moveTo>
                  <a:pt x="0" y="0"/>
                </a:moveTo>
                <a:lnTo>
                  <a:pt x="0" y="147173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5"/>
          <p:cNvSpPr/>
          <p:nvPr/>
        </p:nvSpPr>
        <p:spPr>
          <a:xfrm>
            <a:off x="6506612" y="5032576"/>
            <a:ext cx="0" cy="1214755"/>
          </a:xfrm>
          <a:custGeom>
            <a:avLst/>
            <a:gdLst/>
            <a:ahLst/>
            <a:cxnLst/>
            <a:rect l="l" t="t" r="r" b="b"/>
            <a:pathLst>
              <a:path w="120000" h="1214754" extrusionOk="0">
                <a:moveTo>
                  <a:pt x="0" y="0"/>
                </a:moveTo>
                <a:lnTo>
                  <a:pt x="0" y="1214177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5"/>
          <p:cNvSpPr/>
          <p:nvPr/>
        </p:nvSpPr>
        <p:spPr>
          <a:xfrm>
            <a:off x="3287205" y="2935364"/>
            <a:ext cx="0" cy="110489"/>
          </a:xfrm>
          <a:custGeom>
            <a:avLst/>
            <a:gdLst/>
            <a:ahLst/>
            <a:cxnLst/>
            <a:rect l="l" t="t" r="r" b="b"/>
            <a:pathLst>
              <a:path w="120000" h="110489" extrusionOk="0">
                <a:moveTo>
                  <a:pt x="0" y="0"/>
                </a:moveTo>
                <a:lnTo>
                  <a:pt x="0" y="11037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5"/>
          <p:cNvSpPr/>
          <p:nvPr/>
        </p:nvSpPr>
        <p:spPr>
          <a:xfrm>
            <a:off x="3655137" y="2935364"/>
            <a:ext cx="0" cy="110489"/>
          </a:xfrm>
          <a:custGeom>
            <a:avLst/>
            <a:gdLst/>
            <a:ahLst/>
            <a:cxnLst/>
            <a:rect l="l" t="t" r="r" b="b"/>
            <a:pathLst>
              <a:path w="120000" h="110489" extrusionOk="0">
                <a:moveTo>
                  <a:pt x="0" y="0"/>
                </a:moveTo>
                <a:lnTo>
                  <a:pt x="0" y="11037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5"/>
          <p:cNvSpPr/>
          <p:nvPr/>
        </p:nvSpPr>
        <p:spPr>
          <a:xfrm>
            <a:off x="3894293" y="2935364"/>
            <a:ext cx="0" cy="110489"/>
          </a:xfrm>
          <a:custGeom>
            <a:avLst/>
            <a:gdLst/>
            <a:ahLst/>
            <a:cxnLst/>
            <a:rect l="l" t="t" r="r" b="b"/>
            <a:pathLst>
              <a:path w="120000" h="110489" extrusionOk="0">
                <a:moveTo>
                  <a:pt x="0" y="0"/>
                </a:moveTo>
                <a:lnTo>
                  <a:pt x="0" y="11037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5"/>
          <p:cNvSpPr/>
          <p:nvPr/>
        </p:nvSpPr>
        <p:spPr>
          <a:xfrm>
            <a:off x="4280623" y="2935364"/>
            <a:ext cx="0" cy="110489"/>
          </a:xfrm>
          <a:custGeom>
            <a:avLst/>
            <a:gdLst/>
            <a:ahLst/>
            <a:cxnLst/>
            <a:rect l="l" t="t" r="r" b="b"/>
            <a:pathLst>
              <a:path w="120000" h="110489" extrusionOk="0">
                <a:moveTo>
                  <a:pt x="0" y="0"/>
                </a:moveTo>
                <a:lnTo>
                  <a:pt x="0" y="11037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5"/>
          <p:cNvSpPr/>
          <p:nvPr/>
        </p:nvSpPr>
        <p:spPr>
          <a:xfrm>
            <a:off x="4538175" y="2935364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 extrusionOk="0">
                <a:moveTo>
                  <a:pt x="0" y="0"/>
                </a:moveTo>
                <a:lnTo>
                  <a:pt x="110380" y="0"/>
                </a:lnTo>
              </a:path>
              <a:path w="110489" h="110489" extrusionOk="0">
                <a:moveTo>
                  <a:pt x="0" y="0"/>
                </a:moveTo>
                <a:lnTo>
                  <a:pt x="0" y="11037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5"/>
          <p:cNvSpPr/>
          <p:nvPr/>
        </p:nvSpPr>
        <p:spPr>
          <a:xfrm>
            <a:off x="4906107" y="2935364"/>
            <a:ext cx="0" cy="110489"/>
          </a:xfrm>
          <a:custGeom>
            <a:avLst/>
            <a:gdLst/>
            <a:ahLst/>
            <a:cxnLst/>
            <a:rect l="l" t="t" r="r" b="b"/>
            <a:pathLst>
              <a:path w="120000" h="110489" extrusionOk="0">
                <a:moveTo>
                  <a:pt x="0" y="0"/>
                </a:moveTo>
                <a:lnTo>
                  <a:pt x="0" y="11037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5"/>
          <p:cNvSpPr/>
          <p:nvPr/>
        </p:nvSpPr>
        <p:spPr>
          <a:xfrm>
            <a:off x="5292436" y="2935364"/>
            <a:ext cx="0" cy="110489"/>
          </a:xfrm>
          <a:custGeom>
            <a:avLst/>
            <a:gdLst/>
            <a:ahLst/>
            <a:cxnLst/>
            <a:rect l="l" t="t" r="r" b="b"/>
            <a:pathLst>
              <a:path w="120000" h="110489" extrusionOk="0">
                <a:moveTo>
                  <a:pt x="0" y="0"/>
                </a:moveTo>
                <a:lnTo>
                  <a:pt x="0" y="11037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5"/>
          <p:cNvSpPr/>
          <p:nvPr/>
        </p:nvSpPr>
        <p:spPr>
          <a:xfrm>
            <a:off x="5660369" y="2935364"/>
            <a:ext cx="0" cy="110489"/>
          </a:xfrm>
          <a:custGeom>
            <a:avLst/>
            <a:gdLst/>
            <a:ahLst/>
            <a:cxnLst/>
            <a:rect l="l" t="t" r="r" b="b"/>
            <a:pathLst>
              <a:path w="120000" h="110489" extrusionOk="0">
                <a:moveTo>
                  <a:pt x="0" y="0"/>
                </a:moveTo>
                <a:lnTo>
                  <a:pt x="0" y="11037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5"/>
          <p:cNvSpPr/>
          <p:nvPr/>
        </p:nvSpPr>
        <p:spPr>
          <a:xfrm>
            <a:off x="5917921" y="2935364"/>
            <a:ext cx="0" cy="110489"/>
          </a:xfrm>
          <a:custGeom>
            <a:avLst/>
            <a:gdLst/>
            <a:ahLst/>
            <a:cxnLst/>
            <a:rect l="l" t="t" r="r" b="b"/>
            <a:pathLst>
              <a:path w="120000" h="110489" extrusionOk="0">
                <a:moveTo>
                  <a:pt x="0" y="0"/>
                </a:moveTo>
                <a:lnTo>
                  <a:pt x="0" y="11037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5"/>
          <p:cNvSpPr/>
          <p:nvPr/>
        </p:nvSpPr>
        <p:spPr>
          <a:xfrm>
            <a:off x="6285853" y="2935364"/>
            <a:ext cx="0" cy="110489"/>
          </a:xfrm>
          <a:custGeom>
            <a:avLst/>
            <a:gdLst/>
            <a:ahLst/>
            <a:cxnLst/>
            <a:rect l="l" t="t" r="r" b="b"/>
            <a:pathLst>
              <a:path w="120000" h="110489" extrusionOk="0">
                <a:moveTo>
                  <a:pt x="0" y="0"/>
                </a:moveTo>
                <a:lnTo>
                  <a:pt x="0" y="11037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5"/>
          <p:cNvSpPr/>
          <p:nvPr/>
        </p:nvSpPr>
        <p:spPr>
          <a:xfrm>
            <a:off x="3287205" y="2990553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 h="120000" extrusionOk="0">
                <a:moveTo>
                  <a:pt x="0" y="0"/>
                </a:moveTo>
                <a:lnTo>
                  <a:pt x="367931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5"/>
          <p:cNvSpPr/>
          <p:nvPr/>
        </p:nvSpPr>
        <p:spPr>
          <a:xfrm>
            <a:off x="3894293" y="2990553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4" h="120000" extrusionOk="0">
                <a:moveTo>
                  <a:pt x="0" y="0"/>
                </a:moveTo>
                <a:lnTo>
                  <a:pt x="38633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5"/>
          <p:cNvSpPr/>
          <p:nvPr/>
        </p:nvSpPr>
        <p:spPr>
          <a:xfrm>
            <a:off x="4538175" y="2990553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 h="120000" extrusionOk="0">
                <a:moveTo>
                  <a:pt x="0" y="0"/>
                </a:moveTo>
                <a:lnTo>
                  <a:pt x="367932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5"/>
          <p:cNvSpPr/>
          <p:nvPr/>
        </p:nvSpPr>
        <p:spPr>
          <a:xfrm>
            <a:off x="5292436" y="2990553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 h="120000" extrusionOk="0">
                <a:moveTo>
                  <a:pt x="0" y="0"/>
                </a:moveTo>
                <a:lnTo>
                  <a:pt x="367932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5"/>
          <p:cNvSpPr/>
          <p:nvPr/>
        </p:nvSpPr>
        <p:spPr>
          <a:xfrm>
            <a:off x="5917921" y="2990553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 h="120000" extrusionOk="0">
                <a:moveTo>
                  <a:pt x="0" y="0"/>
                </a:moveTo>
                <a:lnTo>
                  <a:pt x="367932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5"/>
          <p:cNvSpPr/>
          <p:nvPr/>
        </p:nvSpPr>
        <p:spPr>
          <a:xfrm>
            <a:off x="5145263" y="3045743"/>
            <a:ext cx="589280" cy="0"/>
          </a:xfrm>
          <a:custGeom>
            <a:avLst/>
            <a:gdLst/>
            <a:ahLst/>
            <a:cxnLst/>
            <a:rect l="l" t="t" r="r" b="b"/>
            <a:pathLst>
              <a:path w="589279" h="120000" extrusionOk="0">
                <a:moveTo>
                  <a:pt x="0" y="0"/>
                </a:moveTo>
                <a:lnTo>
                  <a:pt x="588691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5"/>
          <p:cNvSpPr/>
          <p:nvPr/>
        </p:nvSpPr>
        <p:spPr>
          <a:xfrm>
            <a:off x="3287205" y="4333506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 h="120000" extrusionOk="0">
                <a:moveTo>
                  <a:pt x="0" y="0"/>
                </a:moveTo>
                <a:lnTo>
                  <a:pt x="312741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5"/>
          <p:cNvSpPr/>
          <p:nvPr/>
        </p:nvSpPr>
        <p:spPr>
          <a:xfrm>
            <a:off x="3287205" y="4407092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 h="120000" extrusionOk="0">
                <a:moveTo>
                  <a:pt x="0" y="0"/>
                </a:moveTo>
                <a:lnTo>
                  <a:pt x="312741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5"/>
          <p:cNvSpPr/>
          <p:nvPr/>
        </p:nvSpPr>
        <p:spPr>
          <a:xfrm>
            <a:off x="5421213" y="5032576"/>
            <a:ext cx="1085850" cy="0"/>
          </a:xfrm>
          <a:custGeom>
            <a:avLst/>
            <a:gdLst/>
            <a:ahLst/>
            <a:cxnLst/>
            <a:rect l="l" t="t" r="r" b="b"/>
            <a:pathLst>
              <a:path w="1085850" h="120000" extrusionOk="0">
                <a:moveTo>
                  <a:pt x="0" y="0"/>
                </a:moveTo>
                <a:lnTo>
                  <a:pt x="1085399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5"/>
          <p:cNvSpPr/>
          <p:nvPr/>
        </p:nvSpPr>
        <p:spPr>
          <a:xfrm>
            <a:off x="5991508" y="6246753"/>
            <a:ext cx="515620" cy="0"/>
          </a:xfrm>
          <a:custGeom>
            <a:avLst/>
            <a:gdLst/>
            <a:ahLst/>
            <a:cxnLst/>
            <a:rect l="l" t="t" r="r" b="b"/>
            <a:pathLst>
              <a:path w="515620" h="120000" extrusionOk="0">
                <a:moveTo>
                  <a:pt x="0" y="0"/>
                </a:moveTo>
                <a:lnTo>
                  <a:pt x="515104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2" name="Google Shape;692;p5"/>
          <p:cNvGrpSpPr/>
          <p:nvPr/>
        </p:nvGrpSpPr>
        <p:grpSpPr>
          <a:xfrm>
            <a:off x="4666952" y="5032576"/>
            <a:ext cx="220979" cy="1324610"/>
            <a:chOff x="4666952" y="5032576"/>
            <a:chExt cx="220979" cy="1324610"/>
          </a:xfrm>
        </p:grpSpPr>
        <p:sp>
          <p:nvSpPr>
            <p:cNvPr id="693" name="Google Shape;693;p5"/>
            <p:cNvSpPr/>
            <p:nvPr/>
          </p:nvSpPr>
          <p:spPr>
            <a:xfrm>
              <a:off x="4666952" y="5032576"/>
              <a:ext cx="0" cy="1324610"/>
            </a:xfrm>
            <a:custGeom>
              <a:avLst/>
              <a:gdLst/>
              <a:ahLst/>
              <a:cxnLst/>
              <a:rect l="l" t="t" r="r" b="b"/>
              <a:pathLst>
                <a:path w="120000" h="1324610" extrusionOk="0">
                  <a:moveTo>
                    <a:pt x="0" y="0"/>
                  </a:moveTo>
                  <a:lnTo>
                    <a:pt x="0" y="1324556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4666952" y="6246753"/>
              <a:ext cx="220979" cy="0"/>
            </a:xfrm>
            <a:custGeom>
              <a:avLst/>
              <a:gdLst/>
              <a:ahLst/>
              <a:cxnLst/>
              <a:rect l="l" t="t" r="r" b="b"/>
              <a:pathLst>
                <a:path w="220979" h="120000" extrusionOk="0">
                  <a:moveTo>
                    <a:pt x="0" y="0"/>
                  </a:moveTo>
                  <a:lnTo>
                    <a:pt x="220759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5" name="Google Shape;695;p5"/>
          <p:cNvSpPr/>
          <p:nvPr/>
        </p:nvSpPr>
        <p:spPr>
          <a:xfrm>
            <a:off x="6028300" y="6246753"/>
            <a:ext cx="0" cy="110489"/>
          </a:xfrm>
          <a:custGeom>
            <a:avLst/>
            <a:gdLst/>
            <a:ahLst/>
            <a:cxnLst/>
            <a:rect l="l" t="t" r="r" b="b"/>
            <a:pathLst>
              <a:path w="120000" h="110489" extrusionOk="0">
                <a:moveTo>
                  <a:pt x="0" y="0"/>
                </a:moveTo>
                <a:lnTo>
                  <a:pt x="0" y="11037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6" name="Google Shape;696;p5"/>
          <p:cNvGrpSpPr/>
          <p:nvPr/>
        </p:nvGrpSpPr>
        <p:grpSpPr>
          <a:xfrm>
            <a:off x="6028300" y="6246753"/>
            <a:ext cx="257810" cy="110489"/>
            <a:chOff x="6028300" y="6246753"/>
            <a:chExt cx="257810" cy="110489"/>
          </a:xfrm>
        </p:grpSpPr>
        <p:sp>
          <p:nvSpPr>
            <p:cNvPr id="697" name="Google Shape;697;p5"/>
            <p:cNvSpPr/>
            <p:nvPr/>
          </p:nvSpPr>
          <p:spPr>
            <a:xfrm>
              <a:off x="6285853" y="6246753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w="120000" h="110489" extrusionOk="0">
                  <a:moveTo>
                    <a:pt x="0" y="0"/>
                  </a:moveTo>
                  <a:lnTo>
                    <a:pt x="0" y="11037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6028300" y="6301943"/>
              <a:ext cx="257810" cy="0"/>
            </a:xfrm>
            <a:custGeom>
              <a:avLst/>
              <a:gdLst/>
              <a:ahLst/>
              <a:cxnLst/>
              <a:rect l="l" t="t" r="r" b="b"/>
              <a:pathLst>
                <a:path w="257810" h="120000" extrusionOk="0">
                  <a:moveTo>
                    <a:pt x="0" y="0"/>
                  </a:moveTo>
                  <a:lnTo>
                    <a:pt x="25755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9" name="Google Shape;699;p5"/>
          <p:cNvSpPr/>
          <p:nvPr/>
        </p:nvSpPr>
        <p:spPr>
          <a:xfrm>
            <a:off x="5844335" y="6246753"/>
            <a:ext cx="0" cy="110489"/>
          </a:xfrm>
          <a:custGeom>
            <a:avLst/>
            <a:gdLst/>
            <a:ahLst/>
            <a:cxnLst/>
            <a:rect l="l" t="t" r="r" b="b"/>
            <a:pathLst>
              <a:path w="120000" h="110489" extrusionOk="0">
                <a:moveTo>
                  <a:pt x="0" y="0"/>
                </a:moveTo>
                <a:lnTo>
                  <a:pt x="0" y="11037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0" name="Google Shape;700;p5"/>
          <p:cNvGrpSpPr/>
          <p:nvPr/>
        </p:nvGrpSpPr>
        <p:grpSpPr>
          <a:xfrm>
            <a:off x="5586782" y="6246753"/>
            <a:ext cx="257810" cy="110489"/>
            <a:chOff x="5586782" y="6246753"/>
            <a:chExt cx="257810" cy="110489"/>
          </a:xfrm>
        </p:grpSpPr>
        <p:sp>
          <p:nvSpPr>
            <p:cNvPr id="701" name="Google Shape;701;p5"/>
            <p:cNvSpPr/>
            <p:nvPr/>
          </p:nvSpPr>
          <p:spPr>
            <a:xfrm>
              <a:off x="5586782" y="6246753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w="120000" h="110489" extrusionOk="0">
                  <a:moveTo>
                    <a:pt x="0" y="0"/>
                  </a:moveTo>
                  <a:lnTo>
                    <a:pt x="0" y="11037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5586782" y="6301943"/>
              <a:ext cx="257810" cy="0"/>
            </a:xfrm>
            <a:custGeom>
              <a:avLst/>
              <a:gdLst/>
              <a:ahLst/>
              <a:cxnLst/>
              <a:rect l="l" t="t" r="r" b="b"/>
              <a:pathLst>
                <a:path w="257810" h="120000" extrusionOk="0">
                  <a:moveTo>
                    <a:pt x="0" y="0"/>
                  </a:moveTo>
                  <a:lnTo>
                    <a:pt x="25755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3" name="Google Shape;703;p5"/>
          <p:cNvSpPr/>
          <p:nvPr/>
        </p:nvSpPr>
        <p:spPr>
          <a:xfrm>
            <a:off x="5384419" y="4958991"/>
            <a:ext cx="1122680" cy="0"/>
          </a:xfrm>
          <a:custGeom>
            <a:avLst/>
            <a:gdLst/>
            <a:ahLst/>
            <a:cxnLst/>
            <a:rect l="l" t="t" r="r" b="b"/>
            <a:pathLst>
              <a:path w="1122679" h="120000" extrusionOk="0">
                <a:moveTo>
                  <a:pt x="0" y="0"/>
                </a:moveTo>
                <a:lnTo>
                  <a:pt x="1122192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5"/>
          <p:cNvSpPr/>
          <p:nvPr/>
        </p:nvSpPr>
        <p:spPr>
          <a:xfrm>
            <a:off x="4740537" y="4958991"/>
            <a:ext cx="0" cy="1287780"/>
          </a:xfrm>
          <a:custGeom>
            <a:avLst/>
            <a:gdLst/>
            <a:ahLst/>
            <a:cxnLst/>
            <a:rect l="l" t="t" r="r" b="b"/>
            <a:pathLst>
              <a:path w="120000" h="1287779" extrusionOk="0">
                <a:moveTo>
                  <a:pt x="0" y="0"/>
                </a:moveTo>
                <a:lnTo>
                  <a:pt x="0" y="1287762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5"/>
          <p:cNvSpPr/>
          <p:nvPr/>
        </p:nvSpPr>
        <p:spPr>
          <a:xfrm>
            <a:off x="4243829" y="4958991"/>
            <a:ext cx="0" cy="73660"/>
          </a:xfrm>
          <a:custGeom>
            <a:avLst/>
            <a:gdLst/>
            <a:ahLst/>
            <a:cxnLst/>
            <a:rect l="l" t="t" r="r" b="b"/>
            <a:pathLst>
              <a:path w="120000" h="73660" extrusionOk="0">
                <a:moveTo>
                  <a:pt x="0" y="7358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6" name="Google Shape;706;p5"/>
          <p:cNvGrpSpPr/>
          <p:nvPr/>
        </p:nvGrpSpPr>
        <p:grpSpPr>
          <a:xfrm>
            <a:off x="4556571" y="4958991"/>
            <a:ext cx="184150" cy="73660"/>
            <a:chOff x="4556571" y="4958991"/>
            <a:chExt cx="184150" cy="73660"/>
          </a:xfrm>
        </p:grpSpPr>
        <p:sp>
          <p:nvSpPr>
            <p:cNvPr id="707" name="Google Shape;707;p5"/>
            <p:cNvSpPr/>
            <p:nvPr/>
          </p:nvSpPr>
          <p:spPr>
            <a:xfrm>
              <a:off x="4556571" y="4958991"/>
              <a:ext cx="110489" cy="73660"/>
            </a:xfrm>
            <a:custGeom>
              <a:avLst/>
              <a:gdLst/>
              <a:ahLst/>
              <a:cxnLst/>
              <a:rect l="l" t="t" r="r" b="b"/>
              <a:pathLst>
                <a:path w="110489" h="73660" extrusionOk="0">
                  <a:moveTo>
                    <a:pt x="0" y="73585"/>
                  </a:moveTo>
                  <a:lnTo>
                    <a:pt x="0" y="0"/>
                  </a:lnTo>
                </a:path>
                <a:path w="110489" h="73660" extrusionOk="0">
                  <a:moveTo>
                    <a:pt x="0" y="73585"/>
                  </a:moveTo>
                  <a:lnTo>
                    <a:pt x="110380" y="73585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4556571" y="4958991"/>
              <a:ext cx="184150" cy="0"/>
            </a:xfrm>
            <a:custGeom>
              <a:avLst/>
              <a:gdLst/>
              <a:ahLst/>
              <a:cxnLst/>
              <a:rect l="l" t="t" r="r" b="b"/>
              <a:pathLst>
                <a:path w="184150" h="120000" extrusionOk="0">
                  <a:moveTo>
                    <a:pt x="0" y="0"/>
                  </a:moveTo>
                  <a:lnTo>
                    <a:pt x="18396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9" name="Google Shape;709;p5"/>
          <p:cNvSpPr/>
          <p:nvPr/>
        </p:nvSpPr>
        <p:spPr>
          <a:xfrm>
            <a:off x="2974464" y="5731648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120000" extrusionOk="0">
                <a:moveTo>
                  <a:pt x="0" y="0"/>
                </a:moveTo>
                <a:lnTo>
                  <a:pt x="7358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0" name="Google Shape;710;p5"/>
          <p:cNvGrpSpPr/>
          <p:nvPr/>
        </p:nvGrpSpPr>
        <p:grpSpPr>
          <a:xfrm>
            <a:off x="2974464" y="5915615"/>
            <a:ext cx="73660" cy="331470"/>
            <a:chOff x="2974464" y="5915615"/>
            <a:chExt cx="73660" cy="331470"/>
          </a:xfrm>
        </p:grpSpPr>
        <p:sp>
          <p:nvSpPr>
            <p:cNvPr id="711" name="Google Shape;711;p5"/>
            <p:cNvSpPr/>
            <p:nvPr/>
          </p:nvSpPr>
          <p:spPr>
            <a:xfrm>
              <a:off x="2974464" y="5915615"/>
              <a:ext cx="73660" cy="331470"/>
            </a:xfrm>
            <a:custGeom>
              <a:avLst/>
              <a:gdLst/>
              <a:ahLst/>
              <a:cxnLst/>
              <a:rect l="l" t="t" r="r" b="b"/>
              <a:pathLst>
                <a:path w="73660" h="331470" extrusionOk="0">
                  <a:moveTo>
                    <a:pt x="0" y="0"/>
                  </a:moveTo>
                  <a:lnTo>
                    <a:pt x="73585" y="0"/>
                  </a:lnTo>
                </a:path>
                <a:path w="73660" h="331470" extrusionOk="0">
                  <a:moveTo>
                    <a:pt x="0" y="0"/>
                  </a:moveTo>
                  <a:lnTo>
                    <a:pt x="0" y="331138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3048050" y="5915615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w="120000" h="331470" extrusionOk="0">
                  <a:moveTo>
                    <a:pt x="0" y="0"/>
                  </a:moveTo>
                  <a:lnTo>
                    <a:pt x="0" y="331138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3" name="Google Shape;713;p5"/>
          <p:cNvSpPr/>
          <p:nvPr/>
        </p:nvSpPr>
        <p:spPr>
          <a:xfrm>
            <a:off x="1649908" y="5032577"/>
            <a:ext cx="0" cy="515620"/>
          </a:xfrm>
          <a:custGeom>
            <a:avLst/>
            <a:gdLst/>
            <a:ahLst/>
            <a:cxnLst/>
            <a:rect l="l" t="t" r="r" b="b"/>
            <a:pathLst>
              <a:path w="120000" h="515620" extrusionOk="0">
                <a:moveTo>
                  <a:pt x="0" y="515104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5"/>
          <p:cNvSpPr/>
          <p:nvPr/>
        </p:nvSpPr>
        <p:spPr>
          <a:xfrm>
            <a:off x="1539527" y="6099581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5" name="Google Shape;715;p5"/>
          <p:cNvGrpSpPr/>
          <p:nvPr/>
        </p:nvGrpSpPr>
        <p:grpSpPr>
          <a:xfrm>
            <a:off x="1539527" y="5731648"/>
            <a:ext cx="110489" cy="368300"/>
            <a:chOff x="1539527" y="5731648"/>
            <a:chExt cx="110489" cy="368300"/>
          </a:xfrm>
        </p:grpSpPr>
        <p:sp>
          <p:nvSpPr>
            <p:cNvPr id="716" name="Google Shape;716;p5"/>
            <p:cNvSpPr/>
            <p:nvPr/>
          </p:nvSpPr>
          <p:spPr>
            <a:xfrm>
              <a:off x="1539527" y="5731648"/>
              <a:ext cx="110489" cy="0"/>
            </a:xfrm>
            <a:custGeom>
              <a:avLst/>
              <a:gdLst/>
              <a:ahLst/>
              <a:cxnLst/>
              <a:rect l="l" t="t" r="r" b="b"/>
              <a:pathLst>
                <a:path w="110489" h="120000" extrusionOk="0">
                  <a:moveTo>
                    <a:pt x="0" y="0"/>
                  </a:moveTo>
                  <a:lnTo>
                    <a:pt x="11038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1594718" y="5731648"/>
              <a:ext cx="0" cy="368300"/>
            </a:xfrm>
            <a:custGeom>
              <a:avLst/>
              <a:gdLst/>
              <a:ahLst/>
              <a:cxnLst/>
              <a:rect l="l" t="t" r="r" b="b"/>
              <a:pathLst>
                <a:path w="120000" h="368300" extrusionOk="0">
                  <a:moveTo>
                    <a:pt x="0" y="0"/>
                  </a:moveTo>
                  <a:lnTo>
                    <a:pt x="0" y="36793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8" name="Google Shape;718;p5"/>
          <p:cNvSpPr/>
          <p:nvPr/>
        </p:nvSpPr>
        <p:spPr>
          <a:xfrm>
            <a:off x="1539527" y="3229710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5"/>
          <p:cNvSpPr/>
          <p:nvPr/>
        </p:nvSpPr>
        <p:spPr>
          <a:xfrm>
            <a:off x="1539527" y="3597642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5"/>
          <p:cNvSpPr/>
          <p:nvPr/>
        </p:nvSpPr>
        <p:spPr>
          <a:xfrm>
            <a:off x="1539527" y="385519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5"/>
          <p:cNvSpPr/>
          <p:nvPr/>
        </p:nvSpPr>
        <p:spPr>
          <a:xfrm>
            <a:off x="1539527" y="4223125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5"/>
          <p:cNvSpPr/>
          <p:nvPr/>
        </p:nvSpPr>
        <p:spPr>
          <a:xfrm>
            <a:off x="1539527" y="4480679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5"/>
          <p:cNvSpPr/>
          <p:nvPr/>
        </p:nvSpPr>
        <p:spPr>
          <a:xfrm>
            <a:off x="1539527" y="4848611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5"/>
          <p:cNvSpPr/>
          <p:nvPr/>
        </p:nvSpPr>
        <p:spPr>
          <a:xfrm>
            <a:off x="1539527" y="5106163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5"/>
          <p:cNvSpPr/>
          <p:nvPr/>
        </p:nvSpPr>
        <p:spPr>
          <a:xfrm>
            <a:off x="1539527" y="5474096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5"/>
          <p:cNvSpPr/>
          <p:nvPr/>
        </p:nvSpPr>
        <p:spPr>
          <a:xfrm>
            <a:off x="1594718" y="3229710"/>
            <a:ext cx="0" cy="368300"/>
          </a:xfrm>
          <a:custGeom>
            <a:avLst/>
            <a:gdLst/>
            <a:ahLst/>
            <a:cxnLst/>
            <a:rect l="l" t="t" r="r" b="b"/>
            <a:pathLst>
              <a:path w="120000" h="368300" extrusionOk="0">
                <a:moveTo>
                  <a:pt x="0" y="0"/>
                </a:moveTo>
                <a:lnTo>
                  <a:pt x="0" y="367932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5"/>
          <p:cNvSpPr/>
          <p:nvPr/>
        </p:nvSpPr>
        <p:spPr>
          <a:xfrm>
            <a:off x="1594718" y="3855194"/>
            <a:ext cx="0" cy="368300"/>
          </a:xfrm>
          <a:custGeom>
            <a:avLst/>
            <a:gdLst/>
            <a:ahLst/>
            <a:cxnLst/>
            <a:rect l="l" t="t" r="r" b="b"/>
            <a:pathLst>
              <a:path w="120000" h="368300" extrusionOk="0">
                <a:moveTo>
                  <a:pt x="0" y="0"/>
                </a:moveTo>
                <a:lnTo>
                  <a:pt x="0" y="367931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5"/>
          <p:cNvSpPr/>
          <p:nvPr/>
        </p:nvSpPr>
        <p:spPr>
          <a:xfrm>
            <a:off x="1594718" y="4480679"/>
            <a:ext cx="0" cy="368300"/>
          </a:xfrm>
          <a:custGeom>
            <a:avLst/>
            <a:gdLst/>
            <a:ahLst/>
            <a:cxnLst/>
            <a:rect l="l" t="t" r="r" b="b"/>
            <a:pathLst>
              <a:path w="120000" h="368300" extrusionOk="0">
                <a:moveTo>
                  <a:pt x="0" y="0"/>
                </a:moveTo>
                <a:lnTo>
                  <a:pt x="0" y="367932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5"/>
          <p:cNvSpPr/>
          <p:nvPr/>
        </p:nvSpPr>
        <p:spPr>
          <a:xfrm>
            <a:off x="1594718" y="5106163"/>
            <a:ext cx="0" cy="368300"/>
          </a:xfrm>
          <a:custGeom>
            <a:avLst/>
            <a:gdLst/>
            <a:ahLst/>
            <a:cxnLst/>
            <a:rect l="l" t="t" r="r" b="b"/>
            <a:pathLst>
              <a:path w="120000" h="368300" extrusionOk="0">
                <a:moveTo>
                  <a:pt x="0" y="0"/>
                </a:moveTo>
                <a:lnTo>
                  <a:pt x="0" y="367932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5"/>
          <p:cNvSpPr/>
          <p:nvPr/>
        </p:nvSpPr>
        <p:spPr>
          <a:xfrm>
            <a:off x="3048049" y="6246753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120000" extrusionOk="0">
                <a:moveTo>
                  <a:pt x="0" y="0"/>
                </a:moveTo>
                <a:lnTo>
                  <a:pt x="104860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1" name="Google Shape;731;p5"/>
          <p:cNvGrpSpPr/>
          <p:nvPr/>
        </p:nvGrpSpPr>
        <p:grpSpPr>
          <a:xfrm>
            <a:off x="3986277" y="6357133"/>
            <a:ext cx="294640" cy="110489"/>
            <a:chOff x="3986277" y="6357133"/>
            <a:chExt cx="294640" cy="110489"/>
          </a:xfrm>
        </p:grpSpPr>
        <p:sp>
          <p:nvSpPr>
            <p:cNvPr id="732" name="Google Shape;732;p5"/>
            <p:cNvSpPr/>
            <p:nvPr/>
          </p:nvSpPr>
          <p:spPr>
            <a:xfrm>
              <a:off x="3986277" y="6357133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w="120000" h="110489" extrusionOk="0">
                  <a:moveTo>
                    <a:pt x="0" y="0"/>
                  </a:moveTo>
                  <a:lnTo>
                    <a:pt x="0" y="11038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3986277" y="6467513"/>
              <a:ext cx="294640" cy="0"/>
            </a:xfrm>
            <a:custGeom>
              <a:avLst/>
              <a:gdLst/>
              <a:ahLst/>
              <a:cxnLst/>
              <a:rect l="l" t="t" r="r" b="b"/>
              <a:pathLst>
                <a:path w="294639" h="120000" extrusionOk="0">
                  <a:moveTo>
                    <a:pt x="0" y="0"/>
                  </a:moveTo>
                  <a:lnTo>
                    <a:pt x="29434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4" name="Google Shape;734;p5"/>
          <p:cNvSpPr/>
          <p:nvPr/>
        </p:nvSpPr>
        <p:spPr>
          <a:xfrm>
            <a:off x="4482985" y="6467513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120000" extrusionOk="0">
                <a:moveTo>
                  <a:pt x="0" y="0"/>
                </a:moveTo>
                <a:lnTo>
                  <a:pt x="147173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5"/>
          <p:cNvSpPr/>
          <p:nvPr/>
        </p:nvSpPr>
        <p:spPr>
          <a:xfrm>
            <a:off x="4096656" y="6357133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 h="120000" extrusionOk="0">
                <a:moveTo>
                  <a:pt x="0" y="0"/>
                </a:moveTo>
                <a:lnTo>
                  <a:pt x="18396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5"/>
          <p:cNvSpPr/>
          <p:nvPr/>
        </p:nvSpPr>
        <p:spPr>
          <a:xfrm>
            <a:off x="4740537" y="6357133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120000" extrusionOk="0">
                <a:moveTo>
                  <a:pt x="0" y="0"/>
                </a:moveTo>
                <a:lnTo>
                  <a:pt x="147174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5"/>
          <p:cNvSpPr/>
          <p:nvPr/>
        </p:nvSpPr>
        <p:spPr>
          <a:xfrm>
            <a:off x="4482985" y="6357133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 h="120000" extrusionOk="0">
                <a:moveTo>
                  <a:pt x="0" y="0"/>
                </a:moveTo>
                <a:lnTo>
                  <a:pt x="18396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5"/>
          <p:cNvSpPr/>
          <p:nvPr/>
        </p:nvSpPr>
        <p:spPr>
          <a:xfrm>
            <a:off x="1649908" y="3045743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10" h="120000" extrusionOk="0">
                <a:moveTo>
                  <a:pt x="0" y="0"/>
                </a:moveTo>
                <a:lnTo>
                  <a:pt x="132455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5"/>
          <p:cNvSpPr/>
          <p:nvPr/>
        </p:nvSpPr>
        <p:spPr>
          <a:xfrm>
            <a:off x="1539527" y="2935364"/>
            <a:ext cx="4967605" cy="0"/>
          </a:xfrm>
          <a:custGeom>
            <a:avLst/>
            <a:gdLst/>
            <a:ahLst/>
            <a:cxnLst/>
            <a:rect l="l" t="t" r="r" b="b"/>
            <a:pathLst>
              <a:path w="4967605" h="120000" extrusionOk="0">
                <a:moveTo>
                  <a:pt x="0" y="0"/>
                </a:moveTo>
                <a:lnTo>
                  <a:pt x="4967084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5"/>
          <p:cNvSpPr/>
          <p:nvPr/>
        </p:nvSpPr>
        <p:spPr>
          <a:xfrm>
            <a:off x="9965176" y="396630"/>
            <a:ext cx="0" cy="626110"/>
          </a:xfrm>
          <a:custGeom>
            <a:avLst/>
            <a:gdLst/>
            <a:ahLst/>
            <a:cxnLst/>
            <a:rect l="l" t="t" r="r" b="b"/>
            <a:pathLst>
              <a:path w="120000" h="626110" extrusionOk="0">
                <a:moveTo>
                  <a:pt x="0" y="0"/>
                </a:moveTo>
                <a:lnTo>
                  <a:pt x="0" y="62548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5"/>
          <p:cNvSpPr/>
          <p:nvPr/>
        </p:nvSpPr>
        <p:spPr>
          <a:xfrm>
            <a:off x="9891589" y="470217"/>
            <a:ext cx="0" cy="552450"/>
          </a:xfrm>
          <a:custGeom>
            <a:avLst/>
            <a:gdLst/>
            <a:ahLst/>
            <a:cxnLst/>
            <a:rect l="l" t="t" r="r" b="b"/>
            <a:pathLst>
              <a:path w="120000" h="552450" extrusionOk="0">
                <a:moveTo>
                  <a:pt x="0" y="0"/>
                </a:moveTo>
                <a:lnTo>
                  <a:pt x="0" y="551897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2" name="Google Shape;742;p5"/>
          <p:cNvGrpSpPr/>
          <p:nvPr/>
        </p:nvGrpSpPr>
        <p:grpSpPr>
          <a:xfrm>
            <a:off x="8272686" y="396630"/>
            <a:ext cx="1692910" cy="626110"/>
            <a:chOff x="8272686" y="396630"/>
            <a:chExt cx="1692910" cy="626110"/>
          </a:xfrm>
        </p:grpSpPr>
        <p:sp>
          <p:nvSpPr>
            <p:cNvPr id="743" name="Google Shape;743;p5"/>
            <p:cNvSpPr/>
            <p:nvPr/>
          </p:nvSpPr>
          <p:spPr>
            <a:xfrm>
              <a:off x="8272686" y="396630"/>
              <a:ext cx="1692910" cy="0"/>
            </a:xfrm>
            <a:custGeom>
              <a:avLst/>
              <a:gdLst/>
              <a:ahLst/>
              <a:cxnLst/>
              <a:rect l="l" t="t" r="r" b="b"/>
              <a:pathLst>
                <a:path w="1692909" h="120000" extrusionOk="0">
                  <a:moveTo>
                    <a:pt x="169248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8272687" y="396630"/>
              <a:ext cx="0" cy="626110"/>
            </a:xfrm>
            <a:custGeom>
              <a:avLst/>
              <a:gdLst/>
              <a:ahLst/>
              <a:cxnLst/>
              <a:rect l="l" t="t" r="r" b="b"/>
              <a:pathLst>
                <a:path w="120000" h="626110" extrusionOk="0">
                  <a:moveTo>
                    <a:pt x="0" y="0"/>
                  </a:moveTo>
                  <a:lnTo>
                    <a:pt x="0" y="625485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8346274" y="470217"/>
              <a:ext cx="1545590" cy="0"/>
            </a:xfrm>
            <a:custGeom>
              <a:avLst/>
              <a:gdLst/>
              <a:ahLst/>
              <a:cxnLst/>
              <a:rect l="l" t="t" r="r" b="b"/>
              <a:pathLst>
                <a:path w="1545590" h="120000" extrusionOk="0">
                  <a:moveTo>
                    <a:pt x="0" y="0"/>
                  </a:moveTo>
                  <a:lnTo>
                    <a:pt x="15453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9155725" y="470218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w="120000" h="552450" extrusionOk="0">
                  <a:moveTo>
                    <a:pt x="0" y="55189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9192518" y="470218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w="120000" h="552450" extrusionOk="0">
                  <a:moveTo>
                    <a:pt x="0" y="55189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8456653" y="396631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120000" h="73659" extrusionOk="0">
                  <a:moveTo>
                    <a:pt x="0" y="73586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8750999" y="396631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120000" h="73659" extrusionOk="0">
                  <a:moveTo>
                    <a:pt x="0" y="73586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456653" y="433424"/>
              <a:ext cx="294640" cy="0"/>
            </a:xfrm>
            <a:custGeom>
              <a:avLst/>
              <a:gdLst/>
              <a:ahLst/>
              <a:cxnLst/>
              <a:rect l="l" t="t" r="r" b="b"/>
              <a:pathLst>
                <a:path w="294640" h="120000" extrusionOk="0">
                  <a:moveTo>
                    <a:pt x="0" y="0"/>
                  </a:moveTo>
                  <a:lnTo>
                    <a:pt x="29434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8346274" y="470218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w="120000" h="552450" extrusionOk="0">
                  <a:moveTo>
                    <a:pt x="0" y="55189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2" name="Google Shape;752;p5"/>
          <p:cNvGrpSpPr/>
          <p:nvPr/>
        </p:nvGrpSpPr>
        <p:grpSpPr>
          <a:xfrm>
            <a:off x="4096656" y="5400509"/>
            <a:ext cx="570880" cy="552451"/>
            <a:chOff x="4096656" y="5400509"/>
            <a:chExt cx="570880" cy="552451"/>
          </a:xfrm>
        </p:grpSpPr>
        <p:sp>
          <p:nvSpPr>
            <p:cNvPr id="753" name="Google Shape;753;p5"/>
            <p:cNvSpPr/>
            <p:nvPr/>
          </p:nvSpPr>
          <p:spPr>
            <a:xfrm>
              <a:off x="4363407" y="5400510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w="120000" h="552450" extrusionOk="0">
                  <a:moveTo>
                    <a:pt x="0" y="5518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4400201" y="5400510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w="120000" h="552450" extrusionOk="0">
                  <a:moveTo>
                    <a:pt x="0" y="5518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4096656" y="5400509"/>
              <a:ext cx="570865" cy="0"/>
            </a:xfrm>
            <a:custGeom>
              <a:avLst/>
              <a:gdLst/>
              <a:ahLst/>
              <a:cxnLst/>
              <a:rect l="l" t="t" r="r" b="b"/>
              <a:pathLst>
                <a:path w="570864" h="120000" extrusionOk="0">
                  <a:moveTo>
                    <a:pt x="0" y="0"/>
                  </a:moveTo>
                  <a:lnTo>
                    <a:pt x="57029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527580" y="540050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w="120000" h="552450" extrusionOk="0">
                  <a:moveTo>
                    <a:pt x="0" y="0"/>
                  </a:moveTo>
                  <a:lnTo>
                    <a:pt x="0" y="551898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4242226" y="5400509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w="120000" h="552450" extrusionOk="0">
                  <a:moveTo>
                    <a:pt x="0" y="0"/>
                  </a:moveTo>
                  <a:lnTo>
                    <a:pt x="0" y="551898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096657" y="5952408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145568" y="0"/>
                  </a:moveTo>
                  <a:lnTo>
                    <a:pt x="266749" y="0"/>
                  </a:lnTo>
                </a:path>
                <a:path w="267335" h="120000" extrusionOk="0">
                  <a:moveTo>
                    <a:pt x="145568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4527580" y="5952408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120000" extrusionOk="0">
                  <a:moveTo>
                    <a:pt x="0" y="0"/>
                  </a:moveTo>
                  <a:lnTo>
                    <a:pt x="13937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4400201" y="5952408"/>
              <a:ext cx="127635" cy="0"/>
            </a:xfrm>
            <a:custGeom>
              <a:avLst/>
              <a:gdLst/>
              <a:ahLst/>
              <a:cxnLst/>
              <a:rect l="l" t="t" r="r" b="b"/>
              <a:pathLst>
                <a:path w="127635" h="120000" extrusionOk="0">
                  <a:moveTo>
                    <a:pt x="0" y="0"/>
                  </a:moveTo>
                  <a:lnTo>
                    <a:pt x="12738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4096656" y="5443480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4096656" y="5485784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4096656" y="5528088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4096656" y="5570393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4096656" y="5617151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4096656" y="5658079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4096656" y="5694855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4096656" y="5732931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4096656" y="5779687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4096656" y="5817539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4096656" y="5859844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4096656" y="5904375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4400201" y="5443480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400201" y="5485784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4400201" y="5528088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4400201" y="5570393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4400201" y="5617151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4400201" y="5658079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400201" y="5694855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4400201" y="5732931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4400201" y="5779687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4400201" y="5817539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4400201" y="5859844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4400201" y="5904375"/>
              <a:ext cx="267335" cy="0"/>
            </a:xfrm>
            <a:custGeom>
              <a:avLst/>
              <a:gdLst/>
              <a:ahLst/>
              <a:cxnLst/>
              <a:rect l="l" t="t" r="r" b="b"/>
              <a:pathLst>
                <a:path w="267335" h="120000" extrusionOk="0">
                  <a:moveTo>
                    <a:pt x="0" y="0"/>
                  </a:moveTo>
                  <a:lnTo>
                    <a:pt x="2667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5" name="Google Shape;785;p5"/>
          <p:cNvSpPr/>
          <p:nvPr/>
        </p:nvSpPr>
        <p:spPr>
          <a:xfrm>
            <a:off x="7389650" y="1206081"/>
            <a:ext cx="0" cy="1085850"/>
          </a:xfrm>
          <a:custGeom>
            <a:avLst/>
            <a:gdLst/>
            <a:ahLst/>
            <a:cxnLst/>
            <a:rect l="l" t="t" r="r" b="b"/>
            <a:pathLst>
              <a:path w="120000" h="1085850" extrusionOk="0">
                <a:moveTo>
                  <a:pt x="0" y="0"/>
                </a:moveTo>
                <a:lnTo>
                  <a:pt x="0" y="108540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5"/>
          <p:cNvSpPr/>
          <p:nvPr/>
        </p:nvSpPr>
        <p:spPr>
          <a:xfrm>
            <a:off x="7389650" y="2475448"/>
            <a:ext cx="0" cy="1104265"/>
          </a:xfrm>
          <a:custGeom>
            <a:avLst/>
            <a:gdLst/>
            <a:ahLst/>
            <a:cxnLst/>
            <a:rect l="l" t="t" r="r" b="b"/>
            <a:pathLst>
              <a:path w="120000" h="1104264" extrusionOk="0">
                <a:moveTo>
                  <a:pt x="0" y="0"/>
                </a:moveTo>
                <a:lnTo>
                  <a:pt x="0" y="1103797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5"/>
          <p:cNvSpPr/>
          <p:nvPr/>
        </p:nvSpPr>
        <p:spPr>
          <a:xfrm>
            <a:off x="7389650" y="3763211"/>
            <a:ext cx="0" cy="1104265"/>
          </a:xfrm>
          <a:custGeom>
            <a:avLst/>
            <a:gdLst/>
            <a:ahLst/>
            <a:cxnLst/>
            <a:rect l="l" t="t" r="r" b="b"/>
            <a:pathLst>
              <a:path w="120000" h="1104264" extrusionOk="0">
                <a:moveTo>
                  <a:pt x="0" y="0"/>
                </a:moveTo>
                <a:lnTo>
                  <a:pt x="0" y="1103797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5"/>
          <p:cNvSpPr/>
          <p:nvPr/>
        </p:nvSpPr>
        <p:spPr>
          <a:xfrm>
            <a:off x="7389650" y="5050974"/>
            <a:ext cx="0" cy="1122680"/>
          </a:xfrm>
          <a:custGeom>
            <a:avLst/>
            <a:gdLst/>
            <a:ahLst/>
            <a:cxnLst/>
            <a:rect l="l" t="t" r="r" b="b"/>
            <a:pathLst>
              <a:path w="120000" h="1122679" extrusionOk="0">
                <a:moveTo>
                  <a:pt x="0" y="0"/>
                </a:moveTo>
                <a:lnTo>
                  <a:pt x="0" y="1122193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5"/>
          <p:cNvSpPr/>
          <p:nvPr/>
        </p:nvSpPr>
        <p:spPr>
          <a:xfrm>
            <a:off x="7352856" y="1206081"/>
            <a:ext cx="0" cy="1085850"/>
          </a:xfrm>
          <a:custGeom>
            <a:avLst/>
            <a:gdLst/>
            <a:ahLst/>
            <a:cxnLst/>
            <a:rect l="l" t="t" r="r" b="b"/>
            <a:pathLst>
              <a:path w="120000" h="1085850" extrusionOk="0">
                <a:moveTo>
                  <a:pt x="0" y="0"/>
                </a:moveTo>
                <a:lnTo>
                  <a:pt x="0" y="108540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5"/>
          <p:cNvSpPr/>
          <p:nvPr/>
        </p:nvSpPr>
        <p:spPr>
          <a:xfrm>
            <a:off x="7352856" y="2475448"/>
            <a:ext cx="0" cy="1104265"/>
          </a:xfrm>
          <a:custGeom>
            <a:avLst/>
            <a:gdLst/>
            <a:ahLst/>
            <a:cxnLst/>
            <a:rect l="l" t="t" r="r" b="b"/>
            <a:pathLst>
              <a:path w="120000" h="1104264" extrusionOk="0">
                <a:moveTo>
                  <a:pt x="0" y="0"/>
                </a:moveTo>
                <a:lnTo>
                  <a:pt x="0" y="1103797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5"/>
          <p:cNvSpPr/>
          <p:nvPr/>
        </p:nvSpPr>
        <p:spPr>
          <a:xfrm>
            <a:off x="7352856" y="3763211"/>
            <a:ext cx="0" cy="1104265"/>
          </a:xfrm>
          <a:custGeom>
            <a:avLst/>
            <a:gdLst/>
            <a:ahLst/>
            <a:cxnLst/>
            <a:rect l="l" t="t" r="r" b="b"/>
            <a:pathLst>
              <a:path w="120000" h="1104264" extrusionOk="0">
                <a:moveTo>
                  <a:pt x="0" y="0"/>
                </a:moveTo>
                <a:lnTo>
                  <a:pt x="0" y="1103797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5"/>
          <p:cNvSpPr/>
          <p:nvPr/>
        </p:nvSpPr>
        <p:spPr>
          <a:xfrm>
            <a:off x="7352856" y="5050974"/>
            <a:ext cx="0" cy="1122680"/>
          </a:xfrm>
          <a:custGeom>
            <a:avLst/>
            <a:gdLst/>
            <a:ahLst/>
            <a:cxnLst/>
            <a:rect l="l" t="t" r="r" b="b"/>
            <a:pathLst>
              <a:path w="120000" h="1122679" extrusionOk="0">
                <a:moveTo>
                  <a:pt x="0" y="0"/>
                </a:moveTo>
                <a:lnTo>
                  <a:pt x="0" y="1122193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5"/>
          <p:cNvSpPr/>
          <p:nvPr/>
        </p:nvSpPr>
        <p:spPr>
          <a:xfrm>
            <a:off x="5071678" y="3045743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120000" extrusionOk="0">
                <a:moveTo>
                  <a:pt x="0" y="0"/>
                </a:moveTo>
                <a:lnTo>
                  <a:pt x="7358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4" name="Google Shape;794;p5"/>
          <p:cNvGrpSpPr/>
          <p:nvPr/>
        </p:nvGrpSpPr>
        <p:grpSpPr>
          <a:xfrm>
            <a:off x="5384419" y="4958991"/>
            <a:ext cx="36794" cy="257810"/>
            <a:chOff x="5384419" y="4958991"/>
            <a:chExt cx="36794" cy="257810"/>
          </a:xfrm>
        </p:grpSpPr>
        <p:sp>
          <p:nvSpPr>
            <p:cNvPr id="795" name="Google Shape;795;p5"/>
            <p:cNvSpPr/>
            <p:nvPr/>
          </p:nvSpPr>
          <p:spPr>
            <a:xfrm>
              <a:off x="5421213" y="5032576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w="120000" h="184150" extrusionOk="0">
                  <a:moveTo>
                    <a:pt x="0" y="0"/>
                  </a:moveTo>
                  <a:lnTo>
                    <a:pt x="0" y="183965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5384419" y="4958991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10" extrusionOk="0">
                  <a:moveTo>
                    <a:pt x="0" y="0"/>
                  </a:moveTo>
                  <a:lnTo>
                    <a:pt x="0" y="25755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7" name="Google Shape;797;p5"/>
          <p:cNvSpPr/>
          <p:nvPr/>
        </p:nvSpPr>
        <p:spPr>
          <a:xfrm>
            <a:off x="5954714" y="6246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120000" extrusionOk="0">
                <a:moveTo>
                  <a:pt x="0" y="0"/>
                </a:moveTo>
                <a:lnTo>
                  <a:pt x="36793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5"/>
          <p:cNvSpPr/>
          <p:nvPr/>
        </p:nvSpPr>
        <p:spPr>
          <a:xfrm>
            <a:off x="5384419" y="521654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120000" extrusionOk="0">
                <a:moveTo>
                  <a:pt x="0" y="0"/>
                </a:moveTo>
                <a:lnTo>
                  <a:pt x="36793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9" name="Google Shape;799;p5"/>
          <p:cNvGrpSpPr/>
          <p:nvPr/>
        </p:nvGrpSpPr>
        <p:grpSpPr>
          <a:xfrm>
            <a:off x="5384419" y="5400509"/>
            <a:ext cx="36830" cy="846455"/>
            <a:chOff x="5384419" y="5400509"/>
            <a:chExt cx="36830" cy="846455"/>
          </a:xfrm>
        </p:grpSpPr>
        <p:sp>
          <p:nvSpPr>
            <p:cNvPr id="800" name="Google Shape;800;p5"/>
            <p:cNvSpPr/>
            <p:nvPr/>
          </p:nvSpPr>
          <p:spPr>
            <a:xfrm>
              <a:off x="5384419" y="5400509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 h="120000" extrusionOk="0">
                  <a:moveTo>
                    <a:pt x="0" y="0"/>
                  </a:moveTo>
                  <a:lnTo>
                    <a:pt x="3679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5421213" y="5400509"/>
              <a:ext cx="0" cy="846455"/>
            </a:xfrm>
            <a:custGeom>
              <a:avLst/>
              <a:gdLst/>
              <a:ahLst/>
              <a:cxnLst/>
              <a:rect l="l" t="t" r="r" b="b"/>
              <a:pathLst>
                <a:path w="120000" h="846454" extrusionOk="0">
                  <a:moveTo>
                    <a:pt x="0" y="0"/>
                  </a:moveTo>
                  <a:lnTo>
                    <a:pt x="0" y="846244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5384419" y="5400509"/>
              <a:ext cx="0" cy="846455"/>
            </a:xfrm>
            <a:custGeom>
              <a:avLst/>
              <a:gdLst/>
              <a:ahLst/>
              <a:cxnLst/>
              <a:rect l="l" t="t" r="r" b="b"/>
              <a:pathLst>
                <a:path w="120000" h="846454" extrusionOk="0">
                  <a:moveTo>
                    <a:pt x="0" y="0"/>
                  </a:moveTo>
                  <a:lnTo>
                    <a:pt x="0" y="846244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3" name="Google Shape;803;p5"/>
          <p:cNvSpPr/>
          <p:nvPr/>
        </p:nvSpPr>
        <p:spPr>
          <a:xfrm>
            <a:off x="4887711" y="6246753"/>
            <a:ext cx="0" cy="110489"/>
          </a:xfrm>
          <a:custGeom>
            <a:avLst/>
            <a:gdLst/>
            <a:ahLst/>
            <a:cxnLst/>
            <a:rect l="l" t="t" r="r" b="b"/>
            <a:pathLst>
              <a:path w="120000" h="110489" extrusionOk="0">
                <a:moveTo>
                  <a:pt x="0" y="0"/>
                </a:moveTo>
                <a:lnTo>
                  <a:pt x="0" y="11037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4" name="Google Shape;804;p5"/>
          <p:cNvGrpSpPr/>
          <p:nvPr/>
        </p:nvGrpSpPr>
        <p:grpSpPr>
          <a:xfrm>
            <a:off x="5237247" y="6246754"/>
            <a:ext cx="147320" cy="110489"/>
            <a:chOff x="5237247" y="6246754"/>
            <a:chExt cx="147320" cy="110489"/>
          </a:xfrm>
        </p:grpSpPr>
        <p:sp>
          <p:nvSpPr>
            <p:cNvPr id="805" name="Google Shape;805;p5"/>
            <p:cNvSpPr/>
            <p:nvPr/>
          </p:nvSpPr>
          <p:spPr>
            <a:xfrm>
              <a:off x="5237247" y="6246754"/>
              <a:ext cx="147320" cy="110489"/>
            </a:xfrm>
            <a:custGeom>
              <a:avLst/>
              <a:gdLst/>
              <a:ahLst/>
              <a:cxnLst/>
              <a:rect l="l" t="t" r="r" b="b"/>
              <a:pathLst>
                <a:path w="147320" h="110489" extrusionOk="0">
                  <a:moveTo>
                    <a:pt x="0" y="0"/>
                  </a:moveTo>
                  <a:lnTo>
                    <a:pt x="0" y="110379"/>
                  </a:lnTo>
                </a:path>
                <a:path w="147320" h="110489" extrusionOk="0">
                  <a:moveTo>
                    <a:pt x="0" y="0"/>
                  </a:moveTo>
                  <a:lnTo>
                    <a:pt x="14717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5237247" y="6357133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20" h="120000" extrusionOk="0">
                  <a:moveTo>
                    <a:pt x="0" y="0"/>
                  </a:moveTo>
                  <a:lnTo>
                    <a:pt x="14717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7" name="Google Shape;807;p5"/>
          <p:cNvSpPr/>
          <p:nvPr/>
        </p:nvSpPr>
        <p:spPr>
          <a:xfrm>
            <a:off x="4363407" y="59524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120000" extrusionOk="0">
                <a:moveTo>
                  <a:pt x="0" y="0"/>
                </a:moveTo>
                <a:lnTo>
                  <a:pt x="36793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5"/>
          <p:cNvSpPr/>
          <p:nvPr/>
        </p:nvSpPr>
        <p:spPr>
          <a:xfrm>
            <a:off x="4280623" y="6357133"/>
            <a:ext cx="0" cy="110489"/>
          </a:xfrm>
          <a:custGeom>
            <a:avLst/>
            <a:gdLst/>
            <a:ahLst/>
            <a:cxnLst/>
            <a:rect l="l" t="t" r="r" b="b"/>
            <a:pathLst>
              <a:path w="120000" h="110489" extrusionOk="0">
                <a:moveTo>
                  <a:pt x="0" y="0"/>
                </a:moveTo>
                <a:lnTo>
                  <a:pt x="0" y="11038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9" name="Google Shape;809;p5"/>
          <p:cNvGrpSpPr/>
          <p:nvPr/>
        </p:nvGrpSpPr>
        <p:grpSpPr>
          <a:xfrm>
            <a:off x="4280623" y="6357133"/>
            <a:ext cx="202565" cy="110489"/>
            <a:chOff x="4280623" y="6357133"/>
            <a:chExt cx="202565" cy="110489"/>
          </a:xfrm>
        </p:grpSpPr>
        <p:sp>
          <p:nvSpPr>
            <p:cNvPr id="810" name="Google Shape;810;p5"/>
            <p:cNvSpPr/>
            <p:nvPr/>
          </p:nvSpPr>
          <p:spPr>
            <a:xfrm>
              <a:off x="4482985" y="6357133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w="120000" h="110489" extrusionOk="0">
                  <a:moveTo>
                    <a:pt x="0" y="0"/>
                  </a:moveTo>
                  <a:lnTo>
                    <a:pt x="0" y="11038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4280623" y="6357133"/>
              <a:ext cx="202565" cy="0"/>
            </a:xfrm>
            <a:custGeom>
              <a:avLst/>
              <a:gdLst/>
              <a:ahLst/>
              <a:cxnLst/>
              <a:rect l="l" t="t" r="r" b="b"/>
              <a:pathLst>
                <a:path w="202564" h="120000" extrusionOk="0">
                  <a:moveTo>
                    <a:pt x="0" y="0"/>
                  </a:moveTo>
                  <a:lnTo>
                    <a:pt x="202362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4280623" y="6467513"/>
              <a:ext cx="202565" cy="0"/>
            </a:xfrm>
            <a:custGeom>
              <a:avLst/>
              <a:gdLst/>
              <a:ahLst/>
              <a:cxnLst/>
              <a:rect l="l" t="t" r="r" b="b"/>
              <a:pathLst>
                <a:path w="202564" h="120000" extrusionOk="0">
                  <a:moveTo>
                    <a:pt x="0" y="0"/>
                  </a:moveTo>
                  <a:lnTo>
                    <a:pt x="202362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4280623" y="6412322"/>
              <a:ext cx="202565" cy="0"/>
            </a:xfrm>
            <a:custGeom>
              <a:avLst/>
              <a:gdLst/>
              <a:ahLst/>
              <a:cxnLst/>
              <a:rect l="l" t="t" r="r" b="b"/>
              <a:pathLst>
                <a:path w="202564" h="120000" extrusionOk="0">
                  <a:moveTo>
                    <a:pt x="0" y="0"/>
                  </a:moveTo>
                  <a:lnTo>
                    <a:pt x="202362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4" name="Google Shape;814;p5"/>
          <p:cNvSpPr/>
          <p:nvPr/>
        </p:nvSpPr>
        <p:spPr>
          <a:xfrm>
            <a:off x="4630158" y="6467513"/>
            <a:ext cx="0" cy="709295"/>
          </a:xfrm>
          <a:custGeom>
            <a:avLst/>
            <a:gdLst/>
            <a:ahLst/>
            <a:cxnLst/>
            <a:rect l="l" t="t" r="r" b="b"/>
            <a:pathLst>
              <a:path w="120000" h="709295" extrusionOk="0">
                <a:moveTo>
                  <a:pt x="0" y="0"/>
                </a:moveTo>
                <a:lnTo>
                  <a:pt x="0" y="709222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5"/>
          <p:cNvSpPr/>
          <p:nvPr/>
        </p:nvSpPr>
        <p:spPr>
          <a:xfrm>
            <a:off x="4740537" y="6357133"/>
            <a:ext cx="0" cy="819785"/>
          </a:xfrm>
          <a:custGeom>
            <a:avLst/>
            <a:gdLst/>
            <a:ahLst/>
            <a:cxnLst/>
            <a:rect l="l" t="t" r="r" b="b"/>
            <a:pathLst>
              <a:path w="120000" h="819784" extrusionOk="0">
                <a:moveTo>
                  <a:pt x="0" y="0"/>
                </a:moveTo>
                <a:lnTo>
                  <a:pt x="0" y="819603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5"/>
          <p:cNvSpPr/>
          <p:nvPr/>
        </p:nvSpPr>
        <p:spPr>
          <a:xfrm>
            <a:off x="5384419" y="6357133"/>
            <a:ext cx="0" cy="819785"/>
          </a:xfrm>
          <a:custGeom>
            <a:avLst/>
            <a:gdLst/>
            <a:ahLst/>
            <a:cxnLst/>
            <a:rect l="l" t="t" r="r" b="b"/>
            <a:pathLst>
              <a:path w="120000" h="819784" extrusionOk="0">
                <a:moveTo>
                  <a:pt x="0" y="0"/>
                </a:moveTo>
                <a:lnTo>
                  <a:pt x="0" y="819603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7" name="Google Shape;817;p5"/>
          <p:cNvGrpSpPr/>
          <p:nvPr/>
        </p:nvGrpSpPr>
        <p:grpSpPr>
          <a:xfrm>
            <a:off x="5494799" y="6357133"/>
            <a:ext cx="4507230" cy="819785"/>
            <a:chOff x="5494799" y="6357133"/>
            <a:chExt cx="4507230" cy="819785"/>
          </a:xfrm>
        </p:grpSpPr>
        <p:sp>
          <p:nvSpPr>
            <p:cNvPr id="818" name="Google Shape;818;p5"/>
            <p:cNvSpPr/>
            <p:nvPr/>
          </p:nvSpPr>
          <p:spPr>
            <a:xfrm>
              <a:off x="5494799" y="6357133"/>
              <a:ext cx="0" cy="819785"/>
            </a:xfrm>
            <a:custGeom>
              <a:avLst/>
              <a:gdLst/>
              <a:ahLst/>
              <a:cxnLst/>
              <a:rect l="l" t="t" r="r" b="b"/>
              <a:pathLst>
                <a:path w="120000" h="819784" extrusionOk="0">
                  <a:moveTo>
                    <a:pt x="0" y="0"/>
                  </a:moveTo>
                  <a:lnTo>
                    <a:pt x="0" y="819603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5494799" y="6357133"/>
              <a:ext cx="4507230" cy="0"/>
            </a:xfrm>
            <a:custGeom>
              <a:avLst/>
              <a:gdLst/>
              <a:ahLst/>
              <a:cxnLst/>
              <a:rect l="l" t="t" r="r" b="b"/>
              <a:pathLst>
                <a:path w="4507230" h="120000" extrusionOk="0">
                  <a:moveTo>
                    <a:pt x="0" y="0"/>
                  </a:moveTo>
                  <a:lnTo>
                    <a:pt x="4507169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0" name="Google Shape;820;p5"/>
          <p:cNvSpPr/>
          <p:nvPr/>
        </p:nvSpPr>
        <p:spPr>
          <a:xfrm>
            <a:off x="5421213" y="6246753"/>
            <a:ext cx="534035" cy="0"/>
          </a:xfrm>
          <a:custGeom>
            <a:avLst/>
            <a:gdLst/>
            <a:ahLst/>
            <a:cxnLst/>
            <a:rect l="l" t="t" r="r" b="b"/>
            <a:pathLst>
              <a:path w="534035" h="120000" extrusionOk="0">
                <a:moveTo>
                  <a:pt x="0" y="0"/>
                </a:moveTo>
                <a:lnTo>
                  <a:pt x="53350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5"/>
          <p:cNvSpPr/>
          <p:nvPr/>
        </p:nvSpPr>
        <p:spPr>
          <a:xfrm>
            <a:off x="9965175" y="102211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120000" extrusionOk="0">
                <a:moveTo>
                  <a:pt x="36793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5"/>
          <p:cNvSpPr/>
          <p:nvPr/>
        </p:nvSpPr>
        <p:spPr>
          <a:xfrm>
            <a:off x="5200453" y="4333506"/>
            <a:ext cx="0" cy="73660"/>
          </a:xfrm>
          <a:custGeom>
            <a:avLst/>
            <a:gdLst/>
            <a:ahLst/>
            <a:cxnLst/>
            <a:rect l="l" t="t" r="r" b="b"/>
            <a:pathLst>
              <a:path w="120000" h="73660" extrusionOk="0">
                <a:moveTo>
                  <a:pt x="0" y="7358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3" name="Google Shape;823;p5"/>
          <p:cNvGrpSpPr/>
          <p:nvPr/>
        </p:nvGrpSpPr>
        <p:grpSpPr>
          <a:xfrm>
            <a:off x="5458005" y="4333506"/>
            <a:ext cx="1049020" cy="73661"/>
            <a:chOff x="5458005" y="4333506"/>
            <a:chExt cx="1049020" cy="73661"/>
          </a:xfrm>
        </p:grpSpPr>
        <p:sp>
          <p:nvSpPr>
            <p:cNvPr id="824" name="Google Shape;824;p5"/>
            <p:cNvSpPr/>
            <p:nvPr/>
          </p:nvSpPr>
          <p:spPr>
            <a:xfrm>
              <a:off x="5458005" y="4333507"/>
              <a:ext cx="1049020" cy="73660"/>
            </a:xfrm>
            <a:custGeom>
              <a:avLst/>
              <a:gdLst/>
              <a:ahLst/>
              <a:cxnLst/>
              <a:rect l="l" t="t" r="r" b="b"/>
              <a:pathLst>
                <a:path w="1049020" h="73660" extrusionOk="0">
                  <a:moveTo>
                    <a:pt x="0" y="73585"/>
                  </a:moveTo>
                  <a:lnTo>
                    <a:pt x="0" y="0"/>
                  </a:lnTo>
                </a:path>
                <a:path w="1049020" h="73660" extrusionOk="0">
                  <a:moveTo>
                    <a:pt x="0" y="73585"/>
                  </a:moveTo>
                  <a:lnTo>
                    <a:pt x="1048606" y="73585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458005" y="4333506"/>
              <a:ext cx="607695" cy="0"/>
            </a:xfrm>
            <a:custGeom>
              <a:avLst/>
              <a:gdLst/>
              <a:ahLst/>
              <a:cxnLst/>
              <a:rect l="l" t="t" r="r" b="b"/>
              <a:pathLst>
                <a:path w="607695" h="120000" extrusionOk="0">
                  <a:moveTo>
                    <a:pt x="0" y="0"/>
                  </a:moveTo>
                  <a:lnTo>
                    <a:pt x="607088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6" name="Google Shape;826;p5"/>
          <p:cNvGrpSpPr/>
          <p:nvPr/>
        </p:nvGrpSpPr>
        <p:grpSpPr>
          <a:xfrm>
            <a:off x="4317415" y="3045743"/>
            <a:ext cx="680685" cy="1287780"/>
            <a:chOff x="4317415" y="3045743"/>
            <a:chExt cx="680685" cy="1287780"/>
          </a:xfrm>
        </p:grpSpPr>
        <p:sp>
          <p:nvSpPr>
            <p:cNvPr id="827" name="Google Shape;827;p5"/>
            <p:cNvSpPr/>
            <p:nvPr/>
          </p:nvSpPr>
          <p:spPr>
            <a:xfrm>
              <a:off x="4354210" y="3045743"/>
              <a:ext cx="0" cy="1287780"/>
            </a:xfrm>
            <a:custGeom>
              <a:avLst/>
              <a:gdLst/>
              <a:ahLst/>
              <a:cxnLst/>
              <a:rect l="l" t="t" r="r" b="b"/>
              <a:pathLst>
                <a:path w="120000" h="1287779" extrusionOk="0">
                  <a:moveTo>
                    <a:pt x="0" y="128776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4317415" y="3045743"/>
              <a:ext cx="0" cy="1287780"/>
            </a:xfrm>
            <a:custGeom>
              <a:avLst/>
              <a:gdLst/>
              <a:ahLst/>
              <a:cxnLst/>
              <a:rect l="l" t="t" r="r" b="b"/>
              <a:pathLst>
                <a:path w="120000" h="1287779" extrusionOk="0">
                  <a:moveTo>
                    <a:pt x="0" y="128776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4354210" y="3045743"/>
              <a:ext cx="643890" cy="0"/>
            </a:xfrm>
            <a:custGeom>
              <a:avLst/>
              <a:gdLst/>
              <a:ahLst/>
              <a:cxnLst/>
              <a:rect l="l" t="t" r="r" b="b"/>
              <a:pathLst>
                <a:path w="643889" h="120000" extrusionOk="0">
                  <a:moveTo>
                    <a:pt x="0" y="0"/>
                  </a:moveTo>
                  <a:lnTo>
                    <a:pt x="64388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4354210" y="4333506"/>
              <a:ext cx="643890" cy="0"/>
            </a:xfrm>
            <a:custGeom>
              <a:avLst/>
              <a:gdLst/>
              <a:ahLst/>
              <a:cxnLst/>
              <a:rect l="l" t="t" r="r" b="b"/>
              <a:pathLst>
                <a:path w="643889" h="120000" extrusionOk="0">
                  <a:moveTo>
                    <a:pt x="0" y="0"/>
                  </a:moveTo>
                  <a:lnTo>
                    <a:pt x="64388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1" name="Google Shape;831;p5"/>
          <p:cNvSpPr/>
          <p:nvPr/>
        </p:nvSpPr>
        <p:spPr>
          <a:xfrm>
            <a:off x="3599947" y="4333506"/>
            <a:ext cx="0" cy="73660"/>
          </a:xfrm>
          <a:custGeom>
            <a:avLst/>
            <a:gdLst/>
            <a:ahLst/>
            <a:cxnLst/>
            <a:rect l="l" t="t" r="r" b="b"/>
            <a:pathLst>
              <a:path w="120000" h="73660" extrusionOk="0">
                <a:moveTo>
                  <a:pt x="0" y="7358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2" name="Google Shape;832;p5"/>
          <p:cNvGrpSpPr/>
          <p:nvPr/>
        </p:nvGrpSpPr>
        <p:grpSpPr>
          <a:xfrm>
            <a:off x="3783913" y="4333506"/>
            <a:ext cx="1416685" cy="73661"/>
            <a:chOff x="3783913" y="4333506"/>
            <a:chExt cx="1416685" cy="73661"/>
          </a:xfrm>
        </p:grpSpPr>
        <p:sp>
          <p:nvSpPr>
            <p:cNvPr id="833" name="Google Shape;833;p5"/>
            <p:cNvSpPr/>
            <p:nvPr/>
          </p:nvSpPr>
          <p:spPr>
            <a:xfrm>
              <a:off x="3783913" y="4333507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120000" h="73660" extrusionOk="0">
                  <a:moveTo>
                    <a:pt x="0" y="7358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3783913" y="4333506"/>
              <a:ext cx="534035" cy="0"/>
            </a:xfrm>
            <a:custGeom>
              <a:avLst/>
              <a:gdLst/>
              <a:ahLst/>
              <a:cxnLst/>
              <a:rect l="l" t="t" r="r" b="b"/>
              <a:pathLst>
                <a:path w="534035" h="120000" extrusionOk="0">
                  <a:moveTo>
                    <a:pt x="0" y="0"/>
                  </a:moveTo>
                  <a:lnTo>
                    <a:pt x="533502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3783913" y="4407092"/>
              <a:ext cx="1416685" cy="0"/>
            </a:xfrm>
            <a:custGeom>
              <a:avLst/>
              <a:gdLst/>
              <a:ahLst/>
              <a:cxnLst/>
              <a:rect l="l" t="t" r="r" b="b"/>
              <a:pathLst>
                <a:path w="1416685" h="120000" extrusionOk="0">
                  <a:moveTo>
                    <a:pt x="0" y="0"/>
                  </a:moveTo>
                  <a:lnTo>
                    <a:pt x="1416539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6" name="Google Shape;836;p5"/>
          <p:cNvGrpSpPr/>
          <p:nvPr/>
        </p:nvGrpSpPr>
        <p:grpSpPr>
          <a:xfrm>
            <a:off x="1649907" y="3045744"/>
            <a:ext cx="1398217" cy="2686224"/>
            <a:chOff x="1649907" y="3045744"/>
            <a:chExt cx="1398217" cy="2686224"/>
          </a:xfrm>
        </p:grpSpPr>
        <p:sp>
          <p:nvSpPr>
            <p:cNvPr id="837" name="Google Shape;837;p5"/>
            <p:cNvSpPr/>
            <p:nvPr/>
          </p:nvSpPr>
          <p:spPr>
            <a:xfrm>
              <a:off x="1649907" y="5032576"/>
              <a:ext cx="1324610" cy="0"/>
            </a:xfrm>
            <a:custGeom>
              <a:avLst/>
              <a:gdLst/>
              <a:ahLst/>
              <a:cxnLst/>
              <a:rect l="l" t="t" r="r" b="b"/>
              <a:pathLst>
                <a:path w="1324610" h="120000" extrusionOk="0">
                  <a:moveTo>
                    <a:pt x="0" y="0"/>
                  </a:moveTo>
                  <a:lnTo>
                    <a:pt x="1324556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1649907" y="3045744"/>
              <a:ext cx="1324610" cy="1950085"/>
            </a:xfrm>
            <a:custGeom>
              <a:avLst/>
              <a:gdLst/>
              <a:ahLst/>
              <a:cxnLst/>
              <a:rect l="l" t="t" r="r" b="b"/>
              <a:pathLst>
                <a:path w="1324610" h="1950085" extrusionOk="0">
                  <a:moveTo>
                    <a:pt x="0" y="1950040"/>
                  </a:moveTo>
                  <a:lnTo>
                    <a:pt x="1324556" y="1950040"/>
                  </a:lnTo>
                </a:path>
                <a:path w="1324610" h="1950085" extrusionOk="0">
                  <a:moveTo>
                    <a:pt x="0" y="195004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2974464" y="5032576"/>
              <a:ext cx="0" cy="699135"/>
            </a:xfrm>
            <a:custGeom>
              <a:avLst/>
              <a:gdLst/>
              <a:ahLst/>
              <a:cxnLst/>
              <a:rect l="l" t="t" r="r" b="b"/>
              <a:pathLst>
                <a:path w="120000" h="699135" extrusionOk="0">
                  <a:moveTo>
                    <a:pt x="0" y="0"/>
                  </a:moveTo>
                  <a:lnTo>
                    <a:pt x="0" y="69907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74464" y="4591058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60" h="120000" extrusionOk="0">
                  <a:moveTo>
                    <a:pt x="0" y="0"/>
                  </a:moveTo>
                  <a:lnTo>
                    <a:pt x="7358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974464" y="4775024"/>
              <a:ext cx="73660" cy="220979"/>
            </a:xfrm>
            <a:custGeom>
              <a:avLst/>
              <a:gdLst/>
              <a:ahLst/>
              <a:cxnLst/>
              <a:rect l="l" t="t" r="r" b="b"/>
              <a:pathLst>
                <a:path w="73660" h="220979" extrusionOk="0">
                  <a:moveTo>
                    <a:pt x="0" y="0"/>
                  </a:moveTo>
                  <a:lnTo>
                    <a:pt x="73585" y="0"/>
                  </a:lnTo>
                </a:path>
                <a:path w="73660" h="220979" extrusionOk="0">
                  <a:moveTo>
                    <a:pt x="0" y="0"/>
                  </a:moveTo>
                  <a:lnTo>
                    <a:pt x="0" y="22075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3048049" y="4775024"/>
              <a:ext cx="0" cy="956944"/>
            </a:xfrm>
            <a:custGeom>
              <a:avLst/>
              <a:gdLst/>
              <a:ahLst/>
              <a:cxnLst/>
              <a:rect l="l" t="t" r="r" b="b"/>
              <a:pathLst>
                <a:path w="120000" h="956945" extrusionOk="0">
                  <a:moveTo>
                    <a:pt x="0" y="0"/>
                  </a:moveTo>
                  <a:lnTo>
                    <a:pt x="0" y="956623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5"/>
          <p:cNvGrpSpPr/>
          <p:nvPr/>
        </p:nvGrpSpPr>
        <p:grpSpPr>
          <a:xfrm>
            <a:off x="4998091" y="3045744"/>
            <a:ext cx="36830" cy="662305"/>
            <a:chOff x="4998091" y="3045744"/>
            <a:chExt cx="36830" cy="662305"/>
          </a:xfrm>
        </p:grpSpPr>
        <p:sp>
          <p:nvSpPr>
            <p:cNvPr id="844" name="Google Shape;844;p5"/>
            <p:cNvSpPr/>
            <p:nvPr/>
          </p:nvSpPr>
          <p:spPr>
            <a:xfrm>
              <a:off x="4998091" y="3045744"/>
              <a:ext cx="36830" cy="662305"/>
            </a:xfrm>
            <a:custGeom>
              <a:avLst/>
              <a:gdLst/>
              <a:ahLst/>
              <a:cxnLst/>
              <a:rect l="l" t="t" r="r" b="b"/>
              <a:pathLst>
                <a:path w="36829" h="662304" extrusionOk="0">
                  <a:moveTo>
                    <a:pt x="0" y="662277"/>
                  </a:moveTo>
                  <a:lnTo>
                    <a:pt x="0" y="0"/>
                  </a:lnTo>
                </a:path>
                <a:path w="36829" h="662304" extrusionOk="0">
                  <a:moveTo>
                    <a:pt x="0" y="662277"/>
                  </a:moveTo>
                  <a:lnTo>
                    <a:pt x="36792" y="662277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5034883" y="3045744"/>
              <a:ext cx="0" cy="662305"/>
            </a:xfrm>
            <a:custGeom>
              <a:avLst/>
              <a:gdLst/>
              <a:ahLst/>
              <a:cxnLst/>
              <a:rect l="l" t="t" r="r" b="b"/>
              <a:pathLst>
                <a:path w="120000" h="662304" extrusionOk="0">
                  <a:moveTo>
                    <a:pt x="0" y="66227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5"/>
          <p:cNvGrpSpPr/>
          <p:nvPr/>
        </p:nvGrpSpPr>
        <p:grpSpPr>
          <a:xfrm>
            <a:off x="5733955" y="3045743"/>
            <a:ext cx="36793" cy="920115"/>
            <a:chOff x="5733955" y="3045743"/>
            <a:chExt cx="36793" cy="920115"/>
          </a:xfrm>
        </p:grpSpPr>
        <p:sp>
          <p:nvSpPr>
            <p:cNvPr id="847" name="Google Shape;847;p5"/>
            <p:cNvSpPr/>
            <p:nvPr/>
          </p:nvSpPr>
          <p:spPr>
            <a:xfrm>
              <a:off x="5733955" y="3045743"/>
              <a:ext cx="0" cy="920115"/>
            </a:xfrm>
            <a:custGeom>
              <a:avLst/>
              <a:gdLst/>
              <a:ahLst/>
              <a:cxnLst/>
              <a:rect l="l" t="t" r="r" b="b"/>
              <a:pathLst>
                <a:path w="120000" h="920114" extrusionOk="0">
                  <a:moveTo>
                    <a:pt x="0" y="91983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5770748" y="3045743"/>
              <a:ext cx="0" cy="920115"/>
            </a:xfrm>
            <a:custGeom>
              <a:avLst/>
              <a:gdLst/>
              <a:ahLst/>
              <a:cxnLst/>
              <a:rect l="l" t="t" r="r" b="b"/>
              <a:pathLst>
                <a:path w="120000" h="920114" extrusionOk="0">
                  <a:moveTo>
                    <a:pt x="0" y="91983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9" name="Google Shape;849;p5"/>
          <p:cNvGrpSpPr/>
          <p:nvPr/>
        </p:nvGrpSpPr>
        <p:grpSpPr>
          <a:xfrm>
            <a:off x="4998090" y="3891988"/>
            <a:ext cx="313018" cy="110379"/>
            <a:chOff x="4998090" y="3891988"/>
            <a:chExt cx="313018" cy="110379"/>
          </a:xfrm>
        </p:grpSpPr>
        <p:sp>
          <p:nvSpPr>
            <p:cNvPr id="850" name="Google Shape;850;p5"/>
            <p:cNvSpPr/>
            <p:nvPr/>
          </p:nvSpPr>
          <p:spPr>
            <a:xfrm>
              <a:off x="5034883" y="3891988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120000" h="73660" extrusionOk="0">
                  <a:moveTo>
                    <a:pt x="0" y="7358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4998090" y="3891988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 h="120000" extrusionOk="0">
                  <a:moveTo>
                    <a:pt x="36792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5034883" y="3965573"/>
              <a:ext cx="276225" cy="0"/>
            </a:xfrm>
            <a:custGeom>
              <a:avLst/>
              <a:gdLst/>
              <a:ahLst/>
              <a:cxnLst/>
              <a:rect l="l" t="t" r="r" b="b"/>
              <a:pathLst>
                <a:path w="276225" h="120000" extrusionOk="0">
                  <a:moveTo>
                    <a:pt x="0" y="0"/>
                  </a:moveTo>
                  <a:lnTo>
                    <a:pt x="2759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5034883" y="4002367"/>
              <a:ext cx="276225" cy="0"/>
            </a:xfrm>
            <a:custGeom>
              <a:avLst/>
              <a:gdLst/>
              <a:ahLst/>
              <a:cxnLst/>
              <a:rect l="l" t="t" r="r" b="b"/>
              <a:pathLst>
                <a:path w="276225" h="120000" extrusionOk="0">
                  <a:moveTo>
                    <a:pt x="0" y="0"/>
                  </a:moveTo>
                  <a:lnTo>
                    <a:pt x="27595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4" name="Google Shape;854;p5"/>
          <p:cNvSpPr/>
          <p:nvPr/>
        </p:nvSpPr>
        <p:spPr>
          <a:xfrm>
            <a:off x="5770748" y="396557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120000" extrusionOk="0">
                <a:moveTo>
                  <a:pt x="0" y="0"/>
                </a:moveTo>
                <a:lnTo>
                  <a:pt x="36793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5" name="Google Shape;855;p5"/>
          <p:cNvGrpSpPr/>
          <p:nvPr/>
        </p:nvGrpSpPr>
        <p:grpSpPr>
          <a:xfrm>
            <a:off x="4998091" y="3891988"/>
            <a:ext cx="36830" cy="147320"/>
            <a:chOff x="4998091" y="3891988"/>
            <a:chExt cx="36830" cy="147320"/>
          </a:xfrm>
        </p:grpSpPr>
        <p:sp>
          <p:nvSpPr>
            <p:cNvPr id="856" name="Google Shape;856;p5"/>
            <p:cNvSpPr/>
            <p:nvPr/>
          </p:nvSpPr>
          <p:spPr>
            <a:xfrm>
              <a:off x="5034883" y="400236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w="120000" h="36829" extrusionOk="0">
                  <a:moveTo>
                    <a:pt x="0" y="0"/>
                  </a:moveTo>
                  <a:lnTo>
                    <a:pt x="0" y="367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4998091" y="3891988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w="120000" h="147320" extrusionOk="0">
                  <a:moveTo>
                    <a:pt x="0" y="0"/>
                  </a:moveTo>
                  <a:lnTo>
                    <a:pt x="0" y="14717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4998091" y="4039159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 h="120000" extrusionOk="0">
                  <a:moveTo>
                    <a:pt x="0" y="0"/>
                  </a:moveTo>
                  <a:lnTo>
                    <a:pt x="36792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5"/>
          <p:cNvGrpSpPr/>
          <p:nvPr/>
        </p:nvGrpSpPr>
        <p:grpSpPr>
          <a:xfrm>
            <a:off x="4998091" y="4223126"/>
            <a:ext cx="202527" cy="110489"/>
            <a:chOff x="4998091" y="4223126"/>
            <a:chExt cx="202527" cy="110489"/>
          </a:xfrm>
        </p:grpSpPr>
        <p:sp>
          <p:nvSpPr>
            <p:cNvPr id="860" name="Google Shape;860;p5"/>
            <p:cNvSpPr/>
            <p:nvPr/>
          </p:nvSpPr>
          <p:spPr>
            <a:xfrm>
              <a:off x="4998091" y="4223126"/>
              <a:ext cx="36830" cy="110489"/>
            </a:xfrm>
            <a:custGeom>
              <a:avLst/>
              <a:gdLst/>
              <a:ahLst/>
              <a:cxnLst/>
              <a:rect l="l" t="t" r="r" b="b"/>
              <a:pathLst>
                <a:path w="36829" h="110489" extrusionOk="0">
                  <a:moveTo>
                    <a:pt x="0" y="0"/>
                  </a:moveTo>
                  <a:lnTo>
                    <a:pt x="36792" y="0"/>
                  </a:lnTo>
                </a:path>
                <a:path w="36829" h="110489" extrusionOk="0">
                  <a:moveTo>
                    <a:pt x="0" y="0"/>
                  </a:moveTo>
                  <a:lnTo>
                    <a:pt x="0" y="11038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034883" y="422312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w="120000" h="110489" extrusionOk="0">
                  <a:moveTo>
                    <a:pt x="0" y="0"/>
                  </a:moveTo>
                  <a:lnTo>
                    <a:pt x="0" y="11038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5034883" y="4333506"/>
              <a:ext cx="165735" cy="0"/>
            </a:xfrm>
            <a:custGeom>
              <a:avLst/>
              <a:gdLst/>
              <a:ahLst/>
              <a:cxnLst/>
              <a:rect l="l" t="t" r="r" b="b"/>
              <a:pathLst>
                <a:path w="165735" h="120000" extrusionOk="0">
                  <a:moveTo>
                    <a:pt x="0" y="0"/>
                  </a:moveTo>
                  <a:lnTo>
                    <a:pt x="16557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3" name="Google Shape;863;p5"/>
          <p:cNvSpPr/>
          <p:nvPr/>
        </p:nvSpPr>
        <p:spPr>
          <a:xfrm>
            <a:off x="5310833" y="3965573"/>
            <a:ext cx="0" cy="36830"/>
          </a:xfrm>
          <a:custGeom>
            <a:avLst/>
            <a:gdLst/>
            <a:ahLst/>
            <a:cxnLst/>
            <a:rect l="l" t="t" r="r" b="b"/>
            <a:pathLst>
              <a:path w="120000" h="36829" extrusionOk="0">
                <a:moveTo>
                  <a:pt x="0" y="36793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4" name="Google Shape;864;p5"/>
          <p:cNvGrpSpPr/>
          <p:nvPr/>
        </p:nvGrpSpPr>
        <p:grpSpPr>
          <a:xfrm>
            <a:off x="5494799" y="3965573"/>
            <a:ext cx="313055" cy="36830"/>
            <a:chOff x="5494799" y="3965573"/>
            <a:chExt cx="313055" cy="36830"/>
          </a:xfrm>
        </p:grpSpPr>
        <p:sp>
          <p:nvSpPr>
            <p:cNvPr id="865" name="Google Shape;865;p5"/>
            <p:cNvSpPr/>
            <p:nvPr/>
          </p:nvSpPr>
          <p:spPr>
            <a:xfrm>
              <a:off x="5494799" y="3965573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w="120000" h="36829" extrusionOk="0">
                  <a:moveTo>
                    <a:pt x="0" y="3679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5494799" y="3965573"/>
              <a:ext cx="239395" cy="0"/>
            </a:xfrm>
            <a:custGeom>
              <a:avLst/>
              <a:gdLst/>
              <a:ahLst/>
              <a:cxnLst/>
              <a:rect l="l" t="t" r="r" b="b"/>
              <a:pathLst>
                <a:path w="239395" h="120000" extrusionOk="0">
                  <a:moveTo>
                    <a:pt x="0" y="0"/>
                  </a:moveTo>
                  <a:lnTo>
                    <a:pt x="23915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5494799" y="4002367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 h="120000" extrusionOk="0">
                  <a:moveTo>
                    <a:pt x="0" y="0"/>
                  </a:moveTo>
                  <a:lnTo>
                    <a:pt x="312742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5807542" y="3965573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w="120000" h="36829" extrusionOk="0">
                  <a:moveTo>
                    <a:pt x="0" y="3679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9" name="Google Shape;869;p5"/>
          <p:cNvGrpSpPr/>
          <p:nvPr/>
        </p:nvGrpSpPr>
        <p:grpSpPr>
          <a:xfrm>
            <a:off x="5991508" y="3965573"/>
            <a:ext cx="515620" cy="73624"/>
            <a:chOff x="5991508" y="3965573"/>
            <a:chExt cx="515620" cy="73624"/>
          </a:xfrm>
        </p:grpSpPr>
        <p:sp>
          <p:nvSpPr>
            <p:cNvPr id="870" name="Google Shape;870;p5"/>
            <p:cNvSpPr/>
            <p:nvPr/>
          </p:nvSpPr>
          <p:spPr>
            <a:xfrm>
              <a:off x="5991508" y="3965573"/>
              <a:ext cx="73660" cy="36830"/>
            </a:xfrm>
            <a:custGeom>
              <a:avLst/>
              <a:gdLst/>
              <a:ahLst/>
              <a:cxnLst/>
              <a:rect l="l" t="t" r="r" b="b"/>
              <a:pathLst>
                <a:path w="73660" h="36829" extrusionOk="0">
                  <a:moveTo>
                    <a:pt x="0" y="36793"/>
                  </a:moveTo>
                  <a:lnTo>
                    <a:pt x="0" y="0"/>
                  </a:lnTo>
                </a:path>
                <a:path w="73660" h="36829" extrusionOk="0">
                  <a:moveTo>
                    <a:pt x="0" y="36793"/>
                  </a:moveTo>
                  <a:lnTo>
                    <a:pt x="73585" y="36793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5991508" y="3965573"/>
              <a:ext cx="515620" cy="0"/>
            </a:xfrm>
            <a:custGeom>
              <a:avLst/>
              <a:gdLst/>
              <a:ahLst/>
              <a:cxnLst/>
              <a:rect l="l" t="t" r="r" b="b"/>
              <a:pathLst>
                <a:path w="515620" h="120000" extrusionOk="0">
                  <a:moveTo>
                    <a:pt x="0" y="0"/>
                  </a:moveTo>
                  <a:lnTo>
                    <a:pt x="51510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6065094" y="400236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w="120000" h="36829" extrusionOk="0">
                  <a:moveTo>
                    <a:pt x="0" y="0"/>
                  </a:moveTo>
                  <a:lnTo>
                    <a:pt x="0" y="367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6065094" y="4039159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 h="120000" extrusionOk="0">
                  <a:moveTo>
                    <a:pt x="0" y="0"/>
                  </a:moveTo>
                  <a:lnTo>
                    <a:pt x="3679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6101887" y="400236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w="120000" h="36829" extrusionOk="0">
                  <a:moveTo>
                    <a:pt x="0" y="3679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5"/>
            <p:cNvSpPr/>
            <p:nvPr/>
          </p:nvSpPr>
          <p:spPr>
            <a:xfrm>
              <a:off x="6285854" y="400236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w="120000" h="36829" extrusionOk="0">
                  <a:moveTo>
                    <a:pt x="0" y="0"/>
                  </a:moveTo>
                  <a:lnTo>
                    <a:pt x="0" y="367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5"/>
            <p:cNvSpPr/>
            <p:nvPr/>
          </p:nvSpPr>
          <p:spPr>
            <a:xfrm>
              <a:off x="6285854" y="4039159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 h="120000" extrusionOk="0">
                  <a:moveTo>
                    <a:pt x="0" y="0"/>
                  </a:moveTo>
                  <a:lnTo>
                    <a:pt x="3679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5"/>
            <p:cNvSpPr/>
            <p:nvPr/>
          </p:nvSpPr>
          <p:spPr>
            <a:xfrm>
              <a:off x="6322647" y="4002367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w="120000" h="36829" extrusionOk="0">
                  <a:moveTo>
                    <a:pt x="0" y="3679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5"/>
          <p:cNvGrpSpPr/>
          <p:nvPr/>
        </p:nvGrpSpPr>
        <p:grpSpPr>
          <a:xfrm>
            <a:off x="6065094" y="4223126"/>
            <a:ext cx="36830" cy="110489"/>
            <a:chOff x="6065094" y="4223126"/>
            <a:chExt cx="36830" cy="110489"/>
          </a:xfrm>
        </p:grpSpPr>
        <p:sp>
          <p:nvSpPr>
            <p:cNvPr id="879" name="Google Shape;879;p5"/>
            <p:cNvSpPr/>
            <p:nvPr/>
          </p:nvSpPr>
          <p:spPr>
            <a:xfrm>
              <a:off x="6065094" y="422312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w="120000" h="110489" extrusionOk="0">
                  <a:moveTo>
                    <a:pt x="0" y="1103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5"/>
            <p:cNvSpPr/>
            <p:nvPr/>
          </p:nvSpPr>
          <p:spPr>
            <a:xfrm>
              <a:off x="6065094" y="4223126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 h="120000" extrusionOk="0">
                  <a:moveTo>
                    <a:pt x="0" y="0"/>
                  </a:moveTo>
                  <a:lnTo>
                    <a:pt x="3679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5"/>
            <p:cNvSpPr/>
            <p:nvPr/>
          </p:nvSpPr>
          <p:spPr>
            <a:xfrm>
              <a:off x="6101887" y="422312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w="120000" h="110489" extrusionOk="0">
                  <a:moveTo>
                    <a:pt x="0" y="0"/>
                  </a:moveTo>
                  <a:lnTo>
                    <a:pt x="0" y="11038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5"/>
          <p:cNvGrpSpPr/>
          <p:nvPr/>
        </p:nvGrpSpPr>
        <p:grpSpPr>
          <a:xfrm>
            <a:off x="6101887" y="4223126"/>
            <a:ext cx="404910" cy="110489"/>
            <a:chOff x="6101887" y="4223126"/>
            <a:chExt cx="404910" cy="110489"/>
          </a:xfrm>
        </p:grpSpPr>
        <p:sp>
          <p:nvSpPr>
            <p:cNvPr id="883" name="Google Shape;883;p5"/>
            <p:cNvSpPr/>
            <p:nvPr/>
          </p:nvSpPr>
          <p:spPr>
            <a:xfrm>
              <a:off x="6285853" y="422312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w="120000" h="110489" extrusionOk="0">
                  <a:moveTo>
                    <a:pt x="0" y="1103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5"/>
            <p:cNvSpPr/>
            <p:nvPr/>
          </p:nvSpPr>
          <p:spPr>
            <a:xfrm>
              <a:off x="6285853" y="4223126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 h="120000" extrusionOk="0">
                  <a:moveTo>
                    <a:pt x="0" y="0"/>
                  </a:moveTo>
                  <a:lnTo>
                    <a:pt x="3679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5"/>
            <p:cNvSpPr/>
            <p:nvPr/>
          </p:nvSpPr>
          <p:spPr>
            <a:xfrm>
              <a:off x="6322647" y="422312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w="120000" h="110489" extrusionOk="0">
                  <a:moveTo>
                    <a:pt x="0" y="0"/>
                  </a:moveTo>
                  <a:lnTo>
                    <a:pt x="0" y="11038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5"/>
            <p:cNvSpPr/>
            <p:nvPr/>
          </p:nvSpPr>
          <p:spPr>
            <a:xfrm>
              <a:off x="6101887" y="4333506"/>
              <a:ext cx="184150" cy="0"/>
            </a:xfrm>
            <a:custGeom>
              <a:avLst/>
              <a:gdLst/>
              <a:ahLst/>
              <a:cxnLst/>
              <a:rect l="l" t="t" r="r" b="b"/>
              <a:pathLst>
                <a:path w="184150" h="120000" extrusionOk="0">
                  <a:moveTo>
                    <a:pt x="0" y="0"/>
                  </a:moveTo>
                  <a:lnTo>
                    <a:pt x="18396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5"/>
            <p:cNvSpPr/>
            <p:nvPr/>
          </p:nvSpPr>
          <p:spPr>
            <a:xfrm>
              <a:off x="6322647" y="4333506"/>
              <a:ext cx="184150" cy="0"/>
            </a:xfrm>
            <a:custGeom>
              <a:avLst/>
              <a:gdLst/>
              <a:ahLst/>
              <a:cxnLst/>
              <a:rect l="l" t="t" r="r" b="b"/>
              <a:pathLst>
                <a:path w="184150" h="120000" extrusionOk="0">
                  <a:moveTo>
                    <a:pt x="0" y="0"/>
                  </a:moveTo>
                  <a:lnTo>
                    <a:pt x="18396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8" name="Google Shape;888;p5"/>
          <p:cNvGrpSpPr/>
          <p:nvPr/>
        </p:nvGrpSpPr>
        <p:grpSpPr>
          <a:xfrm>
            <a:off x="6101887" y="4002367"/>
            <a:ext cx="404910" cy="331470"/>
            <a:chOff x="6101887" y="4002367"/>
            <a:chExt cx="404910" cy="331470"/>
          </a:xfrm>
        </p:grpSpPr>
        <p:sp>
          <p:nvSpPr>
            <p:cNvPr id="889" name="Google Shape;889;p5"/>
            <p:cNvSpPr/>
            <p:nvPr/>
          </p:nvSpPr>
          <p:spPr>
            <a:xfrm>
              <a:off x="6322647" y="4002367"/>
              <a:ext cx="184150" cy="0"/>
            </a:xfrm>
            <a:custGeom>
              <a:avLst/>
              <a:gdLst/>
              <a:ahLst/>
              <a:cxnLst/>
              <a:rect l="l" t="t" r="r" b="b"/>
              <a:pathLst>
                <a:path w="184150" h="120000" extrusionOk="0">
                  <a:moveTo>
                    <a:pt x="0" y="0"/>
                  </a:moveTo>
                  <a:lnTo>
                    <a:pt x="18396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5"/>
            <p:cNvSpPr/>
            <p:nvPr/>
          </p:nvSpPr>
          <p:spPr>
            <a:xfrm>
              <a:off x="6101887" y="4002367"/>
              <a:ext cx="184150" cy="0"/>
            </a:xfrm>
            <a:custGeom>
              <a:avLst/>
              <a:gdLst/>
              <a:ahLst/>
              <a:cxnLst/>
              <a:rect l="l" t="t" r="r" b="b"/>
              <a:pathLst>
                <a:path w="184150" h="120000" extrusionOk="0">
                  <a:moveTo>
                    <a:pt x="0" y="0"/>
                  </a:moveTo>
                  <a:lnTo>
                    <a:pt x="18396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6506612" y="4002367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w="120000" h="331470" extrusionOk="0">
                  <a:moveTo>
                    <a:pt x="0" y="0"/>
                  </a:moveTo>
                  <a:lnTo>
                    <a:pt x="0" y="331138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2" name="Google Shape;892;p5"/>
          <p:cNvSpPr/>
          <p:nvPr/>
        </p:nvSpPr>
        <p:spPr>
          <a:xfrm>
            <a:off x="5770748" y="3045743"/>
            <a:ext cx="735965" cy="0"/>
          </a:xfrm>
          <a:custGeom>
            <a:avLst/>
            <a:gdLst/>
            <a:ahLst/>
            <a:cxnLst/>
            <a:rect l="l" t="t" r="r" b="b"/>
            <a:pathLst>
              <a:path w="735965" h="120000" extrusionOk="0">
                <a:moveTo>
                  <a:pt x="0" y="0"/>
                </a:moveTo>
                <a:lnTo>
                  <a:pt x="735864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5"/>
          <p:cNvSpPr/>
          <p:nvPr/>
        </p:nvSpPr>
        <p:spPr>
          <a:xfrm>
            <a:off x="5034883" y="304574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120000" extrusionOk="0">
                <a:moveTo>
                  <a:pt x="0" y="0"/>
                </a:moveTo>
                <a:lnTo>
                  <a:pt x="3679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5"/>
          <p:cNvSpPr/>
          <p:nvPr/>
        </p:nvSpPr>
        <p:spPr>
          <a:xfrm>
            <a:off x="2974464" y="4039159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120000" extrusionOk="0">
                <a:moveTo>
                  <a:pt x="0" y="0"/>
                </a:moveTo>
                <a:lnTo>
                  <a:pt x="7358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5" name="Google Shape;895;p5"/>
          <p:cNvGrpSpPr/>
          <p:nvPr/>
        </p:nvGrpSpPr>
        <p:grpSpPr>
          <a:xfrm>
            <a:off x="2974464" y="4223126"/>
            <a:ext cx="73660" cy="368300"/>
            <a:chOff x="2974464" y="4223126"/>
            <a:chExt cx="73660" cy="368300"/>
          </a:xfrm>
        </p:grpSpPr>
        <p:sp>
          <p:nvSpPr>
            <p:cNvPr id="896" name="Google Shape;896;p5"/>
            <p:cNvSpPr/>
            <p:nvPr/>
          </p:nvSpPr>
          <p:spPr>
            <a:xfrm>
              <a:off x="2974464" y="4223126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60" h="120000" extrusionOk="0">
                  <a:moveTo>
                    <a:pt x="0" y="0"/>
                  </a:moveTo>
                  <a:lnTo>
                    <a:pt x="7358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5"/>
            <p:cNvSpPr/>
            <p:nvPr/>
          </p:nvSpPr>
          <p:spPr>
            <a:xfrm>
              <a:off x="3048050" y="422312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w="120000" h="110489" extrusionOk="0">
                  <a:moveTo>
                    <a:pt x="0" y="0"/>
                  </a:moveTo>
                  <a:lnTo>
                    <a:pt x="0" y="11038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5"/>
            <p:cNvSpPr/>
            <p:nvPr/>
          </p:nvSpPr>
          <p:spPr>
            <a:xfrm>
              <a:off x="2974464" y="4223126"/>
              <a:ext cx="0" cy="368300"/>
            </a:xfrm>
            <a:custGeom>
              <a:avLst/>
              <a:gdLst/>
              <a:ahLst/>
              <a:cxnLst/>
              <a:rect l="l" t="t" r="r" b="b"/>
              <a:pathLst>
                <a:path w="120000" h="368300" extrusionOk="0">
                  <a:moveTo>
                    <a:pt x="0" y="0"/>
                  </a:moveTo>
                  <a:lnTo>
                    <a:pt x="0" y="36793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9" name="Google Shape;899;p5"/>
          <p:cNvSpPr/>
          <p:nvPr/>
        </p:nvSpPr>
        <p:spPr>
          <a:xfrm>
            <a:off x="4630158" y="683544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 h="120000" extrusionOk="0">
                <a:moveTo>
                  <a:pt x="0" y="0"/>
                </a:moveTo>
                <a:lnTo>
                  <a:pt x="110379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0" name="Google Shape;900;p5"/>
          <p:cNvGrpSpPr/>
          <p:nvPr/>
        </p:nvGrpSpPr>
        <p:grpSpPr>
          <a:xfrm>
            <a:off x="4630158" y="6835444"/>
            <a:ext cx="110489" cy="257810"/>
            <a:chOff x="4630158" y="6835444"/>
            <a:chExt cx="110489" cy="257810"/>
          </a:xfrm>
        </p:grpSpPr>
        <p:sp>
          <p:nvSpPr>
            <p:cNvPr id="901" name="Google Shape;901;p5"/>
            <p:cNvSpPr/>
            <p:nvPr/>
          </p:nvSpPr>
          <p:spPr>
            <a:xfrm>
              <a:off x="4630158" y="7092998"/>
              <a:ext cx="110489" cy="0"/>
            </a:xfrm>
            <a:custGeom>
              <a:avLst/>
              <a:gdLst/>
              <a:ahLst/>
              <a:cxnLst/>
              <a:rect l="l" t="t" r="r" b="b"/>
              <a:pathLst>
                <a:path w="110489" h="120000" extrusionOk="0">
                  <a:moveTo>
                    <a:pt x="0" y="0"/>
                  </a:moveTo>
                  <a:lnTo>
                    <a:pt x="110379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5"/>
            <p:cNvSpPr/>
            <p:nvPr/>
          </p:nvSpPr>
          <p:spPr>
            <a:xfrm>
              <a:off x="4685348" y="6835444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3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3" name="Google Shape;903;p5"/>
          <p:cNvSpPr/>
          <p:nvPr/>
        </p:nvSpPr>
        <p:spPr>
          <a:xfrm>
            <a:off x="5384419" y="683544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 h="120000" extrusionOk="0">
                <a:moveTo>
                  <a:pt x="0" y="0"/>
                </a:moveTo>
                <a:lnTo>
                  <a:pt x="110379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4" name="Google Shape;904;p5"/>
          <p:cNvGrpSpPr/>
          <p:nvPr/>
        </p:nvGrpSpPr>
        <p:grpSpPr>
          <a:xfrm>
            <a:off x="5384419" y="6835444"/>
            <a:ext cx="110489" cy="257810"/>
            <a:chOff x="5384419" y="6835444"/>
            <a:chExt cx="110489" cy="257810"/>
          </a:xfrm>
        </p:grpSpPr>
        <p:sp>
          <p:nvSpPr>
            <p:cNvPr id="905" name="Google Shape;905;p5"/>
            <p:cNvSpPr/>
            <p:nvPr/>
          </p:nvSpPr>
          <p:spPr>
            <a:xfrm>
              <a:off x="5384419" y="7092998"/>
              <a:ext cx="110489" cy="0"/>
            </a:xfrm>
            <a:custGeom>
              <a:avLst/>
              <a:gdLst/>
              <a:ahLst/>
              <a:cxnLst/>
              <a:rect l="l" t="t" r="r" b="b"/>
              <a:pathLst>
                <a:path w="110489" h="120000" extrusionOk="0">
                  <a:moveTo>
                    <a:pt x="0" y="0"/>
                  </a:moveTo>
                  <a:lnTo>
                    <a:pt x="110379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5"/>
            <p:cNvSpPr/>
            <p:nvPr/>
          </p:nvSpPr>
          <p:spPr>
            <a:xfrm>
              <a:off x="5439609" y="6835444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3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5"/>
          <p:cNvSpPr/>
          <p:nvPr/>
        </p:nvSpPr>
        <p:spPr>
          <a:xfrm>
            <a:off x="7168890" y="1022115"/>
            <a:ext cx="0" cy="110489"/>
          </a:xfrm>
          <a:custGeom>
            <a:avLst/>
            <a:gdLst/>
            <a:ahLst/>
            <a:cxnLst/>
            <a:rect l="l" t="t" r="r" b="b"/>
            <a:pathLst>
              <a:path w="120000" h="110490" extrusionOk="0">
                <a:moveTo>
                  <a:pt x="0" y="11038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8" name="Google Shape;908;p5"/>
          <p:cNvGrpSpPr/>
          <p:nvPr/>
        </p:nvGrpSpPr>
        <p:grpSpPr>
          <a:xfrm>
            <a:off x="6800959" y="1022115"/>
            <a:ext cx="368300" cy="110489"/>
            <a:chOff x="6800959" y="1022115"/>
            <a:chExt cx="368300" cy="110489"/>
          </a:xfrm>
        </p:grpSpPr>
        <p:sp>
          <p:nvSpPr>
            <p:cNvPr id="909" name="Google Shape;909;p5"/>
            <p:cNvSpPr/>
            <p:nvPr/>
          </p:nvSpPr>
          <p:spPr>
            <a:xfrm>
              <a:off x="6800959" y="1022115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w="120000" h="110490" extrusionOk="0">
                  <a:moveTo>
                    <a:pt x="0" y="11038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5"/>
            <p:cNvSpPr/>
            <p:nvPr/>
          </p:nvSpPr>
          <p:spPr>
            <a:xfrm>
              <a:off x="6800959" y="1077306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 h="120000" extrusionOk="0">
                  <a:moveTo>
                    <a:pt x="0" y="0"/>
                  </a:moveTo>
                  <a:lnTo>
                    <a:pt x="36793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1" name="Google Shape;911;p5"/>
          <p:cNvSpPr/>
          <p:nvPr/>
        </p:nvSpPr>
        <p:spPr>
          <a:xfrm>
            <a:off x="3140033" y="6246753"/>
            <a:ext cx="0" cy="110489"/>
          </a:xfrm>
          <a:custGeom>
            <a:avLst/>
            <a:gdLst/>
            <a:ahLst/>
            <a:cxnLst/>
            <a:rect l="l" t="t" r="r" b="b"/>
            <a:pathLst>
              <a:path w="120000" h="110489" extrusionOk="0">
                <a:moveTo>
                  <a:pt x="0" y="110379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5"/>
          <p:cNvSpPr/>
          <p:nvPr/>
        </p:nvSpPr>
        <p:spPr>
          <a:xfrm>
            <a:off x="3434378" y="6246753"/>
            <a:ext cx="0" cy="110489"/>
          </a:xfrm>
          <a:custGeom>
            <a:avLst/>
            <a:gdLst/>
            <a:ahLst/>
            <a:cxnLst/>
            <a:rect l="l" t="t" r="r" b="b"/>
            <a:pathLst>
              <a:path w="120000" h="110489" extrusionOk="0">
                <a:moveTo>
                  <a:pt x="0" y="110379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5"/>
          <p:cNvSpPr/>
          <p:nvPr/>
        </p:nvSpPr>
        <p:spPr>
          <a:xfrm>
            <a:off x="3618345" y="6246753"/>
            <a:ext cx="0" cy="110489"/>
          </a:xfrm>
          <a:custGeom>
            <a:avLst/>
            <a:gdLst/>
            <a:ahLst/>
            <a:cxnLst/>
            <a:rect l="l" t="t" r="r" b="b"/>
            <a:pathLst>
              <a:path w="120000" h="110489" extrusionOk="0">
                <a:moveTo>
                  <a:pt x="0" y="110379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4" name="Google Shape;914;p5"/>
          <p:cNvGrpSpPr/>
          <p:nvPr/>
        </p:nvGrpSpPr>
        <p:grpSpPr>
          <a:xfrm>
            <a:off x="3618345" y="6246753"/>
            <a:ext cx="294640" cy="110489"/>
            <a:chOff x="3618345" y="6246753"/>
            <a:chExt cx="294640" cy="110489"/>
          </a:xfrm>
        </p:grpSpPr>
        <p:sp>
          <p:nvSpPr>
            <p:cNvPr id="915" name="Google Shape;915;p5"/>
            <p:cNvSpPr/>
            <p:nvPr/>
          </p:nvSpPr>
          <p:spPr>
            <a:xfrm>
              <a:off x="3912690" y="6246753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w="120000" h="110489" extrusionOk="0">
                  <a:moveTo>
                    <a:pt x="0" y="11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5"/>
            <p:cNvSpPr/>
            <p:nvPr/>
          </p:nvSpPr>
          <p:spPr>
            <a:xfrm>
              <a:off x="3618345" y="6301943"/>
              <a:ext cx="294640" cy="0"/>
            </a:xfrm>
            <a:custGeom>
              <a:avLst/>
              <a:gdLst/>
              <a:ahLst/>
              <a:cxnLst/>
              <a:rect l="l" t="t" r="r" b="b"/>
              <a:pathLst>
                <a:path w="294639" h="120000" extrusionOk="0">
                  <a:moveTo>
                    <a:pt x="294344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7" name="Google Shape;917;p5"/>
          <p:cNvSpPr/>
          <p:nvPr/>
        </p:nvSpPr>
        <p:spPr>
          <a:xfrm>
            <a:off x="3140033" y="6301943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 h="120000" extrusionOk="0">
                <a:moveTo>
                  <a:pt x="294344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5"/>
          <p:cNvSpPr/>
          <p:nvPr/>
        </p:nvSpPr>
        <p:spPr>
          <a:xfrm>
            <a:off x="8548636" y="470217"/>
            <a:ext cx="0" cy="257810"/>
          </a:xfrm>
          <a:custGeom>
            <a:avLst/>
            <a:gdLst/>
            <a:ahLst/>
            <a:cxnLst/>
            <a:rect l="l" t="t" r="r" b="b"/>
            <a:pathLst>
              <a:path w="120000" h="257809" extrusionOk="0">
                <a:moveTo>
                  <a:pt x="0" y="0"/>
                </a:moveTo>
                <a:lnTo>
                  <a:pt x="0" y="257552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9" name="Google Shape;919;p5"/>
          <p:cNvGrpSpPr/>
          <p:nvPr/>
        </p:nvGrpSpPr>
        <p:grpSpPr>
          <a:xfrm>
            <a:off x="8548636" y="470217"/>
            <a:ext cx="423545" cy="552450"/>
            <a:chOff x="8548636" y="470217"/>
            <a:chExt cx="423545" cy="552450"/>
          </a:xfrm>
        </p:grpSpPr>
        <p:sp>
          <p:nvSpPr>
            <p:cNvPr id="920" name="Google Shape;920;p5"/>
            <p:cNvSpPr/>
            <p:nvPr/>
          </p:nvSpPr>
          <p:spPr>
            <a:xfrm>
              <a:off x="8971758" y="470217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w="120000" h="552450" extrusionOk="0">
                  <a:moveTo>
                    <a:pt x="0" y="0"/>
                  </a:moveTo>
                  <a:lnTo>
                    <a:pt x="0" y="551897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5"/>
            <p:cNvSpPr/>
            <p:nvPr/>
          </p:nvSpPr>
          <p:spPr>
            <a:xfrm>
              <a:off x="8548636" y="727770"/>
              <a:ext cx="423545" cy="0"/>
            </a:xfrm>
            <a:custGeom>
              <a:avLst/>
              <a:gdLst/>
              <a:ahLst/>
              <a:cxnLst/>
              <a:rect l="l" t="t" r="r" b="b"/>
              <a:pathLst>
                <a:path w="423545" h="120000" extrusionOk="0">
                  <a:moveTo>
                    <a:pt x="0" y="0"/>
                  </a:moveTo>
                  <a:lnTo>
                    <a:pt x="42312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5"/>
            <p:cNvSpPr/>
            <p:nvPr/>
          </p:nvSpPr>
          <p:spPr>
            <a:xfrm>
              <a:off x="8548636" y="764563"/>
              <a:ext cx="423545" cy="0"/>
            </a:xfrm>
            <a:custGeom>
              <a:avLst/>
              <a:gdLst/>
              <a:ahLst/>
              <a:cxnLst/>
              <a:rect l="l" t="t" r="r" b="b"/>
              <a:pathLst>
                <a:path w="423545" h="120000" extrusionOk="0">
                  <a:moveTo>
                    <a:pt x="0" y="0"/>
                  </a:moveTo>
                  <a:lnTo>
                    <a:pt x="42312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5"/>
            <p:cNvSpPr/>
            <p:nvPr/>
          </p:nvSpPr>
          <p:spPr>
            <a:xfrm>
              <a:off x="8548636" y="727770"/>
              <a:ext cx="0" cy="294640"/>
            </a:xfrm>
            <a:custGeom>
              <a:avLst/>
              <a:gdLst/>
              <a:ahLst/>
              <a:cxnLst/>
              <a:rect l="l" t="t" r="r" b="b"/>
              <a:pathLst>
                <a:path w="120000" h="294640" extrusionOk="0">
                  <a:moveTo>
                    <a:pt x="0" y="0"/>
                  </a:moveTo>
                  <a:lnTo>
                    <a:pt x="0" y="294344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5"/>
            <p:cNvSpPr/>
            <p:nvPr/>
          </p:nvSpPr>
          <p:spPr>
            <a:xfrm>
              <a:off x="8596467" y="470217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5"/>
            <p:cNvSpPr/>
            <p:nvPr/>
          </p:nvSpPr>
          <p:spPr>
            <a:xfrm>
              <a:off x="8640619" y="470217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5"/>
            <p:cNvSpPr/>
            <p:nvPr/>
          </p:nvSpPr>
          <p:spPr>
            <a:xfrm>
              <a:off x="8677413" y="470217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5"/>
            <p:cNvSpPr/>
            <p:nvPr/>
          </p:nvSpPr>
          <p:spPr>
            <a:xfrm>
              <a:off x="8714206" y="470217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5"/>
            <p:cNvSpPr/>
            <p:nvPr/>
          </p:nvSpPr>
          <p:spPr>
            <a:xfrm>
              <a:off x="8750998" y="470217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5"/>
            <p:cNvSpPr/>
            <p:nvPr/>
          </p:nvSpPr>
          <p:spPr>
            <a:xfrm>
              <a:off x="8787792" y="470217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5"/>
            <p:cNvSpPr/>
            <p:nvPr/>
          </p:nvSpPr>
          <p:spPr>
            <a:xfrm>
              <a:off x="8824585" y="470217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5"/>
            <p:cNvSpPr/>
            <p:nvPr/>
          </p:nvSpPr>
          <p:spPr>
            <a:xfrm>
              <a:off x="8861379" y="470217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5"/>
            <p:cNvSpPr/>
            <p:nvPr/>
          </p:nvSpPr>
          <p:spPr>
            <a:xfrm>
              <a:off x="8898172" y="470217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5"/>
            <p:cNvSpPr/>
            <p:nvPr/>
          </p:nvSpPr>
          <p:spPr>
            <a:xfrm>
              <a:off x="8934965" y="470217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5"/>
            <p:cNvSpPr/>
            <p:nvPr/>
          </p:nvSpPr>
          <p:spPr>
            <a:xfrm>
              <a:off x="8934965" y="764563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5"/>
            <p:cNvSpPr/>
            <p:nvPr/>
          </p:nvSpPr>
          <p:spPr>
            <a:xfrm>
              <a:off x="8898172" y="764563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5"/>
            <p:cNvSpPr/>
            <p:nvPr/>
          </p:nvSpPr>
          <p:spPr>
            <a:xfrm>
              <a:off x="8861379" y="764563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5"/>
            <p:cNvSpPr/>
            <p:nvPr/>
          </p:nvSpPr>
          <p:spPr>
            <a:xfrm>
              <a:off x="8824585" y="764563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5"/>
            <p:cNvSpPr/>
            <p:nvPr/>
          </p:nvSpPr>
          <p:spPr>
            <a:xfrm>
              <a:off x="8787792" y="764563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5"/>
            <p:cNvSpPr/>
            <p:nvPr/>
          </p:nvSpPr>
          <p:spPr>
            <a:xfrm>
              <a:off x="8714206" y="764563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5"/>
            <p:cNvSpPr/>
            <p:nvPr/>
          </p:nvSpPr>
          <p:spPr>
            <a:xfrm>
              <a:off x="8677413" y="764563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5"/>
            <p:cNvSpPr/>
            <p:nvPr/>
          </p:nvSpPr>
          <p:spPr>
            <a:xfrm>
              <a:off x="8640619" y="764563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5"/>
            <p:cNvSpPr/>
            <p:nvPr/>
          </p:nvSpPr>
          <p:spPr>
            <a:xfrm>
              <a:off x="8596467" y="764563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0"/>
                  </a:moveTo>
                  <a:lnTo>
                    <a:pt x="0" y="25755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5"/>
            <p:cNvSpPr/>
            <p:nvPr/>
          </p:nvSpPr>
          <p:spPr>
            <a:xfrm>
              <a:off x="8750998" y="764563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w="120000" h="257809" extrusionOk="0">
                  <a:moveTo>
                    <a:pt x="0" y="25755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4" name="Google Shape;944;p5"/>
          <p:cNvSpPr/>
          <p:nvPr/>
        </p:nvSpPr>
        <p:spPr>
          <a:xfrm>
            <a:off x="6506612" y="1316462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5"/>
          <p:cNvSpPr/>
          <p:nvPr/>
        </p:nvSpPr>
        <p:spPr>
          <a:xfrm>
            <a:off x="6506612" y="1684393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5"/>
          <p:cNvSpPr/>
          <p:nvPr/>
        </p:nvSpPr>
        <p:spPr>
          <a:xfrm>
            <a:off x="6506612" y="1941945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5"/>
          <p:cNvSpPr/>
          <p:nvPr/>
        </p:nvSpPr>
        <p:spPr>
          <a:xfrm>
            <a:off x="6506612" y="2309878"/>
            <a:ext cx="110489" cy="0"/>
          </a:xfrm>
          <a:custGeom>
            <a:avLst/>
            <a:gdLst/>
            <a:ahLst/>
            <a:cxnLst/>
            <a:rect l="l" t="t" r="r" b="b"/>
            <a:pathLst>
              <a:path w="110490" h="120000" extrusionOk="0">
                <a:moveTo>
                  <a:pt x="0" y="0"/>
                </a:moveTo>
                <a:lnTo>
                  <a:pt x="11038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5"/>
          <p:cNvSpPr/>
          <p:nvPr/>
        </p:nvSpPr>
        <p:spPr>
          <a:xfrm>
            <a:off x="6561803" y="1316462"/>
            <a:ext cx="0" cy="368300"/>
          </a:xfrm>
          <a:custGeom>
            <a:avLst/>
            <a:gdLst/>
            <a:ahLst/>
            <a:cxnLst/>
            <a:rect l="l" t="t" r="r" b="b"/>
            <a:pathLst>
              <a:path w="120000" h="368300" extrusionOk="0">
                <a:moveTo>
                  <a:pt x="0" y="0"/>
                </a:moveTo>
                <a:lnTo>
                  <a:pt x="0" y="367931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5"/>
          <p:cNvSpPr/>
          <p:nvPr/>
        </p:nvSpPr>
        <p:spPr>
          <a:xfrm>
            <a:off x="6561803" y="1941945"/>
            <a:ext cx="0" cy="368300"/>
          </a:xfrm>
          <a:custGeom>
            <a:avLst/>
            <a:gdLst/>
            <a:ahLst/>
            <a:cxnLst/>
            <a:rect l="l" t="t" r="r" b="b"/>
            <a:pathLst>
              <a:path w="120000" h="368300" extrusionOk="0">
                <a:moveTo>
                  <a:pt x="0" y="0"/>
                </a:moveTo>
                <a:lnTo>
                  <a:pt x="0" y="367932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5"/>
          <p:cNvSpPr txBox="1"/>
          <p:nvPr/>
        </p:nvSpPr>
        <p:spPr>
          <a:xfrm>
            <a:off x="3901330" y="709243"/>
            <a:ext cx="2402921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ru-RU" sz="1800" b="1" dirty="0">
                <a:solidFill>
                  <a:srgbClr val="02509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Лицей / 2-й корпус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1" name="Google Shape;106;p1">
            <a:extLst>
              <a:ext uri="{FF2B5EF4-FFF2-40B4-BE49-F238E27FC236}">
                <a16:creationId xmlns:a16="http://schemas.microsoft.com/office/drawing/2014/main" id="{77130B15-4BC8-48AF-9D3E-D7280D52A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149" y="1060502"/>
            <a:ext cx="201495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2-й этаж</a:t>
            </a:r>
            <a:endParaRPr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6"/>
          <p:cNvGrpSpPr/>
          <p:nvPr/>
        </p:nvGrpSpPr>
        <p:grpSpPr>
          <a:xfrm>
            <a:off x="-8" y="17"/>
            <a:ext cx="10692130" cy="7560309"/>
            <a:chOff x="-8" y="17"/>
            <a:chExt cx="10692130" cy="7560309"/>
          </a:xfrm>
        </p:grpSpPr>
        <p:sp>
          <p:nvSpPr>
            <p:cNvPr id="965" name="Google Shape;965;p6"/>
            <p:cNvSpPr/>
            <p:nvPr/>
          </p:nvSpPr>
          <p:spPr>
            <a:xfrm>
              <a:off x="833534" y="716118"/>
              <a:ext cx="297815" cy="246379"/>
            </a:xfrm>
            <a:custGeom>
              <a:avLst/>
              <a:gdLst/>
              <a:ahLst/>
              <a:cxnLst/>
              <a:rect l="l" t="t" r="r" b="b"/>
              <a:pathLst>
                <a:path w="297815" h="246380" extrusionOk="0">
                  <a:moveTo>
                    <a:pt x="50514" y="245876"/>
                  </a:moveTo>
                  <a:lnTo>
                    <a:pt x="12533" y="236312"/>
                  </a:lnTo>
                  <a:lnTo>
                    <a:pt x="0" y="195948"/>
                  </a:lnTo>
                  <a:lnTo>
                    <a:pt x="23454" y="193480"/>
                  </a:lnTo>
                  <a:lnTo>
                    <a:pt x="48177" y="189206"/>
                  </a:lnTo>
                  <a:lnTo>
                    <a:pt x="90601" y="167614"/>
                  </a:lnTo>
                  <a:lnTo>
                    <a:pt x="117963" y="117478"/>
                  </a:lnTo>
                  <a:lnTo>
                    <a:pt x="129810" y="88572"/>
                  </a:lnTo>
                  <a:lnTo>
                    <a:pt x="147650" y="58559"/>
                  </a:lnTo>
                  <a:lnTo>
                    <a:pt x="169203" y="32389"/>
                  </a:lnTo>
                  <a:lnTo>
                    <a:pt x="197100" y="13639"/>
                  </a:lnTo>
                  <a:lnTo>
                    <a:pt x="232803" y="2709"/>
                  </a:lnTo>
                  <a:lnTo>
                    <a:pt x="277774" y="0"/>
                  </a:lnTo>
                  <a:lnTo>
                    <a:pt x="297345" y="0"/>
                  </a:lnTo>
                  <a:lnTo>
                    <a:pt x="297345" y="85953"/>
                  </a:lnTo>
                  <a:lnTo>
                    <a:pt x="288894" y="96650"/>
                  </a:lnTo>
                  <a:lnTo>
                    <a:pt x="281585" y="107986"/>
                  </a:lnTo>
                  <a:lnTo>
                    <a:pt x="275194" y="120006"/>
                  </a:lnTo>
                  <a:lnTo>
                    <a:pt x="269494" y="132753"/>
                  </a:lnTo>
                  <a:lnTo>
                    <a:pt x="259688" y="158378"/>
                  </a:lnTo>
                  <a:lnTo>
                    <a:pt x="254518" y="171125"/>
                  </a:lnTo>
                  <a:lnTo>
                    <a:pt x="248577" y="183375"/>
                  </a:lnTo>
                  <a:lnTo>
                    <a:pt x="245148" y="189661"/>
                  </a:lnTo>
                  <a:lnTo>
                    <a:pt x="241223" y="195465"/>
                  </a:lnTo>
                  <a:lnTo>
                    <a:pt x="236473" y="200685"/>
                  </a:lnTo>
                  <a:lnTo>
                    <a:pt x="235305" y="62128"/>
                  </a:lnTo>
                  <a:lnTo>
                    <a:pt x="228442" y="64849"/>
                  </a:lnTo>
                  <a:lnTo>
                    <a:pt x="196888" y="89623"/>
                  </a:lnTo>
                  <a:lnTo>
                    <a:pt x="170891" y="142544"/>
                  </a:lnTo>
                  <a:lnTo>
                    <a:pt x="156667" y="175310"/>
                  </a:lnTo>
                  <a:lnTo>
                    <a:pt x="131495" y="208546"/>
                  </a:lnTo>
                  <a:lnTo>
                    <a:pt x="80489" y="239785"/>
                  </a:lnTo>
                  <a:lnTo>
                    <a:pt x="50514" y="245876"/>
                  </a:lnTo>
                  <a:close/>
                </a:path>
              </a:pathLst>
            </a:custGeom>
            <a:solidFill>
              <a:srgbClr val="1689C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828382" y="63524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18465" y="101790"/>
                  </a:moveTo>
                  <a:lnTo>
                    <a:pt x="418071" y="101320"/>
                  </a:lnTo>
                  <a:lnTo>
                    <a:pt x="390575" y="67652"/>
                  </a:lnTo>
                  <a:lnTo>
                    <a:pt x="376834" y="56210"/>
                  </a:lnTo>
                  <a:lnTo>
                    <a:pt x="356692" y="39458"/>
                  </a:lnTo>
                  <a:lnTo>
                    <a:pt x="317741" y="18161"/>
                  </a:lnTo>
                  <a:lnTo>
                    <a:pt x="274662" y="4699"/>
                  </a:lnTo>
                  <a:lnTo>
                    <a:pt x="228384" y="0"/>
                  </a:lnTo>
                  <a:lnTo>
                    <a:pt x="182359" y="4648"/>
                  </a:lnTo>
                  <a:lnTo>
                    <a:pt x="139496" y="17957"/>
                  </a:lnTo>
                  <a:lnTo>
                    <a:pt x="100698" y="39014"/>
                  </a:lnTo>
                  <a:lnTo>
                    <a:pt x="66890" y="66903"/>
                  </a:lnTo>
                  <a:lnTo>
                    <a:pt x="39001" y="100711"/>
                  </a:lnTo>
                  <a:lnTo>
                    <a:pt x="17945" y="139496"/>
                  </a:lnTo>
                  <a:lnTo>
                    <a:pt x="4635" y="182372"/>
                  </a:lnTo>
                  <a:lnTo>
                    <a:pt x="0" y="228384"/>
                  </a:lnTo>
                  <a:lnTo>
                    <a:pt x="177" y="237528"/>
                  </a:lnTo>
                  <a:lnTo>
                    <a:pt x="723" y="246583"/>
                  </a:lnTo>
                  <a:lnTo>
                    <a:pt x="1612" y="255524"/>
                  </a:lnTo>
                  <a:lnTo>
                    <a:pt x="2832" y="264375"/>
                  </a:lnTo>
                  <a:lnTo>
                    <a:pt x="58369" y="255638"/>
                  </a:lnTo>
                  <a:lnTo>
                    <a:pt x="57429" y="248945"/>
                  </a:lnTo>
                  <a:lnTo>
                    <a:pt x="56756" y="242163"/>
                  </a:lnTo>
                  <a:lnTo>
                    <a:pt x="56337" y="235318"/>
                  </a:lnTo>
                  <a:lnTo>
                    <a:pt x="56197" y="228384"/>
                  </a:lnTo>
                  <a:lnTo>
                    <a:pt x="62344" y="182613"/>
                  </a:lnTo>
                  <a:lnTo>
                    <a:pt x="79705" y="141490"/>
                  </a:lnTo>
                  <a:lnTo>
                    <a:pt x="106629" y="106641"/>
                  </a:lnTo>
                  <a:lnTo>
                    <a:pt x="141478" y="79717"/>
                  </a:lnTo>
                  <a:lnTo>
                    <a:pt x="182613" y="62369"/>
                  </a:lnTo>
                  <a:lnTo>
                    <a:pt x="228384" y="56210"/>
                  </a:lnTo>
                  <a:lnTo>
                    <a:pt x="264591" y="60032"/>
                  </a:lnTo>
                  <a:lnTo>
                    <a:pt x="298170" y="70967"/>
                  </a:lnTo>
                  <a:lnTo>
                    <a:pt x="328333" y="88214"/>
                  </a:lnTo>
                  <a:lnTo>
                    <a:pt x="354279" y="110972"/>
                  </a:lnTo>
                  <a:lnTo>
                    <a:pt x="368960" y="105956"/>
                  </a:lnTo>
                  <a:lnTo>
                    <a:pt x="384530" y="102717"/>
                  </a:lnTo>
                  <a:lnTo>
                    <a:pt x="401002" y="101320"/>
                  </a:lnTo>
                  <a:lnTo>
                    <a:pt x="418465" y="101790"/>
                  </a:lnTo>
                  <a:close/>
                </a:path>
                <a:path w="457200" h="457200" extrusionOk="0">
                  <a:moveTo>
                    <a:pt x="456742" y="228396"/>
                  </a:moveTo>
                  <a:lnTo>
                    <a:pt x="456399" y="215836"/>
                  </a:lnTo>
                  <a:lnTo>
                    <a:pt x="455396" y="203454"/>
                  </a:lnTo>
                  <a:lnTo>
                    <a:pt x="453732" y="191274"/>
                  </a:lnTo>
                  <a:lnTo>
                    <a:pt x="451446" y="179311"/>
                  </a:lnTo>
                  <a:lnTo>
                    <a:pt x="451624" y="179298"/>
                  </a:lnTo>
                  <a:lnTo>
                    <a:pt x="439102" y="138925"/>
                  </a:lnTo>
                  <a:lnTo>
                    <a:pt x="401129" y="129362"/>
                  </a:lnTo>
                  <a:lnTo>
                    <a:pt x="371144" y="135458"/>
                  </a:lnTo>
                  <a:lnTo>
                    <a:pt x="320141" y="166700"/>
                  </a:lnTo>
                  <a:lnTo>
                    <a:pt x="295109" y="199682"/>
                  </a:lnTo>
                  <a:lnTo>
                    <a:pt x="266217" y="267627"/>
                  </a:lnTo>
                  <a:lnTo>
                    <a:pt x="244500" y="296506"/>
                  </a:lnTo>
                  <a:lnTo>
                    <a:pt x="238086" y="301726"/>
                  </a:lnTo>
                  <a:lnTo>
                    <a:pt x="231254" y="306222"/>
                  </a:lnTo>
                  <a:lnTo>
                    <a:pt x="223989" y="310007"/>
                  </a:lnTo>
                  <a:lnTo>
                    <a:pt x="216319" y="313093"/>
                  </a:lnTo>
                  <a:lnTo>
                    <a:pt x="215138" y="174548"/>
                  </a:lnTo>
                  <a:lnTo>
                    <a:pt x="206819" y="185483"/>
                  </a:lnTo>
                  <a:lnTo>
                    <a:pt x="197345" y="203606"/>
                  </a:lnTo>
                  <a:lnTo>
                    <a:pt x="190563" y="220649"/>
                  </a:lnTo>
                  <a:lnTo>
                    <a:pt x="176199" y="255752"/>
                  </a:lnTo>
                  <a:lnTo>
                    <a:pt x="167220" y="271919"/>
                  </a:lnTo>
                  <a:lnTo>
                    <a:pt x="162077" y="279755"/>
                  </a:lnTo>
                  <a:lnTo>
                    <a:pt x="158330" y="284645"/>
                  </a:lnTo>
                  <a:lnTo>
                    <a:pt x="154254" y="289280"/>
                  </a:lnTo>
                  <a:lnTo>
                    <a:pt x="154254" y="375221"/>
                  </a:lnTo>
                  <a:lnTo>
                    <a:pt x="173837" y="375221"/>
                  </a:lnTo>
                  <a:lnTo>
                    <a:pt x="218808" y="372516"/>
                  </a:lnTo>
                  <a:lnTo>
                    <a:pt x="282422" y="342836"/>
                  </a:lnTo>
                  <a:lnTo>
                    <a:pt x="321818" y="286664"/>
                  </a:lnTo>
                  <a:lnTo>
                    <a:pt x="333667" y="257759"/>
                  </a:lnTo>
                  <a:lnTo>
                    <a:pt x="344932" y="231051"/>
                  </a:lnTo>
                  <a:lnTo>
                    <a:pt x="376783" y="195745"/>
                  </a:lnTo>
                  <a:lnTo>
                    <a:pt x="395770" y="188061"/>
                  </a:lnTo>
                  <a:lnTo>
                    <a:pt x="397827" y="197866"/>
                  </a:lnTo>
                  <a:lnTo>
                    <a:pt x="399326" y="207860"/>
                  </a:lnTo>
                  <a:lnTo>
                    <a:pt x="400240" y="218046"/>
                  </a:lnTo>
                  <a:lnTo>
                    <a:pt x="400545" y="228396"/>
                  </a:lnTo>
                  <a:lnTo>
                    <a:pt x="394398" y="274142"/>
                  </a:lnTo>
                  <a:lnTo>
                    <a:pt x="377037" y="315264"/>
                  </a:lnTo>
                  <a:lnTo>
                    <a:pt x="350113" y="350113"/>
                  </a:lnTo>
                  <a:lnTo>
                    <a:pt x="315264" y="377037"/>
                  </a:lnTo>
                  <a:lnTo>
                    <a:pt x="274129" y="394398"/>
                  </a:lnTo>
                  <a:lnTo>
                    <a:pt x="228371" y="400558"/>
                  </a:lnTo>
                  <a:lnTo>
                    <a:pt x="191731" y="396646"/>
                  </a:lnTo>
                  <a:lnTo>
                    <a:pt x="157797" y="385470"/>
                  </a:lnTo>
                  <a:lnTo>
                    <a:pt x="127406" y="367842"/>
                  </a:lnTo>
                  <a:lnTo>
                    <a:pt x="101346" y="344601"/>
                  </a:lnTo>
                  <a:lnTo>
                    <a:pt x="37007" y="353021"/>
                  </a:lnTo>
                  <a:lnTo>
                    <a:pt x="64871" y="387781"/>
                  </a:lnTo>
                  <a:lnTo>
                    <a:pt x="98894" y="416509"/>
                  </a:lnTo>
                  <a:lnTo>
                    <a:pt x="138137" y="438226"/>
                  </a:lnTo>
                  <a:lnTo>
                    <a:pt x="181610" y="451967"/>
                  </a:lnTo>
                  <a:lnTo>
                    <a:pt x="228371" y="456768"/>
                  </a:lnTo>
                  <a:lnTo>
                    <a:pt x="274396" y="452120"/>
                  </a:lnTo>
                  <a:lnTo>
                    <a:pt x="317258" y="438810"/>
                  </a:lnTo>
                  <a:lnTo>
                    <a:pt x="356044" y="417753"/>
                  </a:lnTo>
                  <a:lnTo>
                    <a:pt x="389851" y="389864"/>
                  </a:lnTo>
                  <a:lnTo>
                    <a:pt x="417741" y="356069"/>
                  </a:lnTo>
                  <a:lnTo>
                    <a:pt x="438797" y="317271"/>
                  </a:lnTo>
                  <a:lnTo>
                    <a:pt x="452107" y="274408"/>
                  </a:lnTo>
                  <a:lnTo>
                    <a:pt x="456742" y="228396"/>
                  </a:lnTo>
                  <a:close/>
                </a:path>
              </a:pathLst>
            </a:custGeom>
            <a:solidFill>
              <a:srgbClr val="0250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782690" y="589551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 extrusionOk="0">
                  <a:moveTo>
                    <a:pt x="48323" y="372440"/>
                  </a:moveTo>
                  <a:lnTo>
                    <a:pt x="18199" y="372440"/>
                  </a:lnTo>
                  <a:lnTo>
                    <a:pt x="10404" y="349061"/>
                  </a:lnTo>
                  <a:lnTo>
                    <a:pt x="4699" y="324805"/>
                  </a:lnTo>
                  <a:lnTo>
                    <a:pt x="1193" y="299773"/>
                  </a:lnTo>
                  <a:lnTo>
                    <a:pt x="0" y="274065"/>
                  </a:lnTo>
                  <a:lnTo>
                    <a:pt x="4415" y="224818"/>
                  </a:lnTo>
                  <a:lnTo>
                    <a:pt x="17144" y="178463"/>
                  </a:lnTo>
                  <a:lnTo>
                    <a:pt x="37412" y="135775"/>
                  </a:lnTo>
                  <a:lnTo>
                    <a:pt x="64446" y="97527"/>
                  </a:lnTo>
                  <a:lnTo>
                    <a:pt x="97469" y="64495"/>
                  </a:lnTo>
                  <a:lnTo>
                    <a:pt x="135709" y="37452"/>
                  </a:lnTo>
                  <a:lnTo>
                    <a:pt x="178390" y="17173"/>
                  </a:lnTo>
                  <a:lnTo>
                    <a:pt x="224737" y="4430"/>
                  </a:lnTo>
                  <a:lnTo>
                    <a:pt x="273977" y="0"/>
                  </a:lnTo>
                  <a:lnTo>
                    <a:pt x="273977" y="27863"/>
                  </a:lnTo>
                  <a:lnTo>
                    <a:pt x="224386" y="32882"/>
                  </a:lnTo>
                  <a:lnTo>
                    <a:pt x="178193" y="47239"/>
                  </a:lnTo>
                  <a:lnTo>
                    <a:pt x="136388" y="69945"/>
                  </a:lnTo>
                  <a:lnTo>
                    <a:pt x="99961" y="100010"/>
                  </a:lnTo>
                  <a:lnTo>
                    <a:pt x="69905" y="136445"/>
                  </a:lnTo>
                  <a:lnTo>
                    <a:pt x="47209" y="178259"/>
                  </a:lnTo>
                  <a:lnTo>
                    <a:pt x="32865" y="224462"/>
                  </a:lnTo>
                  <a:lnTo>
                    <a:pt x="27863" y="274065"/>
                  </a:lnTo>
                  <a:lnTo>
                    <a:pt x="29212" y="299952"/>
                  </a:lnTo>
                  <a:lnTo>
                    <a:pt x="33164" y="325062"/>
                  </a:lnTo>
                  <a:lnTo>
                    <a:pt x="39581" y="349268"/>
                  </a:lnTo>
                  <a:lnTo>
                    <a:pt x="48323" y="372440"/>
                  </a:lnTo>
                  <a:close/>
                </a:path>
                <a:path w="548640" h="548640" extrusionOk="0">
                  <a:moveTo>
                    <a:pt x="517690" y="148462"/>
                  </a:moveTo>
                  <a:lnTo>
                    <a:pt x="485832" y="148462"/>
                  </a:lnTo>
                  <a:lnTo>
                    <a:pt x="455991" y="108213"/>
                  </a:lnTo>
                  <a:lnTo>
                    <a:pt x="418706" y="74832"/>
                  </a:lnTo>
                  <a:lnTo>
                    <a:pt x="375174" y="49526"/>
                  </a:lnTo>
                  <a:lnTo>
                    <a:pt x="326573" y="33476"/>
                  </a:lnTo>
                  <a:lnTo>
                    <a:pt x="274078" y="27863"/>
                  </a:lnTo>
                  <a:lnTo>
                    <a:pt x="273977" y="0"/>
                  </a:lnTo>
                  <a:lnTo>
                    <a:pt x="325781" y="4873"/>
                  </a:lnTo>
                  <a:lnTo>
                    <a:pt x="374245" y="18892"/>
                  </a:lnTo>
                  <a:lnTo>
                    <a:pt x="418568" y="41160"/>
                  </a:lnTo>
                  <a:lnTo>
                    <a:pt x="457850" y="70777"/>
                  </a:lnTo>
                  <a:lnTo>
                    <a:pt x="491191" y="106844"/>
                  </a:lnTo>
                  <a:lnTo>
                    <a:pt x="517690" y="148462"/>
                  </a:lnTo>
                  <a:close/>
                </a:path>
                <a:path w="548640" h="548640" extrusionOk="0">
                  <a:moveTo>
                    <a:pt x="485851" y="148488"/>
                  </a:moveTo>
                  <a:close/>
                </a:path>
                <a:path w="548640" h="548640" extrusionOk="0">
                  <a:moveTo>
                    <a:pt x="274078" y="548131"/>
                  </a:moveTo>
                  <a:lnTo>
                    <a:pt x="273977" y="520280"/>
                  </a:lnTo>
                  <a:lnTo>
                    <a:pt x="323687" y="515277"/>
                  </a:lnTo>
                  <a:lnTo>
                    <a:pt x="369897" y="500926"/>
                  </a:lnTo>
                  <a:lnTo>
                    <a:pt x="411718" y="478220"/>
                  </a:lnTo>
                  <a:lnTo>
                    <a:pt x="448157" y="448151"/>
                  </a:lnTo>
                  <a:lnTo>
                    <a:pt x="478224" y="411709"/>
                  </a:lnTo>
                  <a:lnTo>
                    <a:pt x="500928" y="369887"/>
                  </a:lnTo>
                  <a:lnTo>
                    <a:pt x="515277" y="323675"/>
                  </a:lnTo>
                  <a:lnTo>
                    <a:pt x="520280" y="274065"/>
                  </a:lnTo>
                  <a:lnTo>
                    <a:pt x="518921" y="248084"/>
                  </a:lnTo>
                  <a:lnTo>
                    <a:pt x="514935" y="222883"/>
                  </a:lnTo>
                  <a:lnTo>
                    <a:pt x="508466" y="198594"/>
                  </a:lnTo>
                  <a:lnTo>
                    <a:pt x="499656" y="175348"/>
                  </a:lnTo>
                  <a:lnTo>
                    <a:pt x="529793" y="175348"/>
                  </a:lnTo>
                  <a:lnTo>
                    <a:pt x="537659" y="198803"/>
                  </a:lnTo>
                  <a:lnTo>
                    <a:pt x="543412" y="223145"/>
                  </a:lnTo>
                  <a:lnTo>
                    <a:pt x="546943" y="248268"/>
                  </a:lnTo>
                  <a:lnTo>
                    <a:pt x="548144" y="274065"/>
                  </a:lnTo>
                  <a:lnTo>
                    <a:pt x="543728" y="323325"/>
                  </a:lnTo>
                  <a:lnTo>
                    <a:pt x="530995" y="369689"/>
                  </a:lnTo>
                  <a:lnTo>
                    <a:pt x="510720" y="412384"/>
                  </a:lnTo>
                  <a:lnTo>
                    <a:pt x="483678" y="450636"/>
                  </a:lnTo>
                  <a:lnTo>
                    <a:pt x="450643" y="483669"/>
                  </a:lnTo>
                  <a:lnTo>
                    <a:pt x="412392" y="510710"/>
                  </a:lnTo>
                  <a:lnTo>
                    <a:pt x="369697" y="530983"/>
                  </a:lnTo>
                  <a:lnTo>
                    <a:pt x="323334" y="543715"/>
                  </a:lnTo>
                  <a:lnTo>
                    <a:pt x="274078" y="548131"/>
                  </a:lnTo>
                  <a:close/>
                </a:path>
                <a:path w="548640" h="548640" extrusionOk="0">
                  <a:moveTo>
                    <a:pt x="273977" y="548131"/>
                  </a:moveTo>
                  <a:lnTo>
                    <a:pt x="222221" y="543240"/>
                  </a:lnTo>
                  <a:lnTo>
                    <a:pt x="173716" y="529181"/>
                  </a:lnTo>
                  <a:lnTo>
                    <a:pt x="129363" y="506858"/>
                  </a:lnTo>
                  <a:lnTo>
                    <a:pt x="90066" y="477174"/>
                  </a:lnTo>
                  <a:lnTo>
                    <a:pt x="56728" y="441033"/>
                  </a:lnTo>
                  <a:lnTo>
                    <a:pt x="30251" y="399338"/>
                  </a:lnTo>
                  <a:lnTo>
                    <a:pt x="62115" y="399338"/>
                  </a:lnTo>
                  <a:lnTo>
                    <a:pt x="91952" y="439695"/>
                  </a:lnTo>
                  <a:lnTo>
                    <a:pt x="129238" y="473151"/>
                  </a:lnTo>
                  <a:lnTo>
                    <a:pt x="172792" y="498524"/>
                  </a:lnTo>
                  <a:lnTo>
                    <a:pt x="221433" y="514629"/>
                  </a:lnTo>
                  <a:lnTo>
                    <a:pt x="273977" y="520280"/>
                  </a:lnTo>
                  <a:lnTo>
                    <a:pt x="273977" y="548131"/>
                  </a:lnTo>
                  <a:close/>
                </a:path>
              </a:pathLst>
            </a:custGeom>
            <a:solidFill>
              <a:srgbClr val="1689C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461667" y="707920"/>
              <a:ext cx="2210269" cy="31946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-8" y="17"/>
              <a:ext cx="10692130" cy="7560309"/>
            </a:xfrm>
            <a:custGeom>
              <a:avLst/>
              <a:gdLst/>
              <a:ahLst/>
              <a:cxnLst/>
              <a:rect l="l" t="t" r="r" b="b"/>
              <a:pathLst>
                <a:path w="10692130" h="7560309" extrusionOk="0">
                  <a:moveTo>
                    <a:pt x="0" y="0"/>
                  </a:moveTo>
                  <a:lnTo>
                    <a:pt x="10691990" y="0"/>
                  </a:lnTo>
                  <a:lnTo>
                    <a:pt x="10691990" y="7560017"/>
                  </a:lnTo>
                  <a:lnTo>
                    <a:pt x="0" y="7560017"/>
                  </a:lnTo>
                  <a:lnTo>
                    <a:pt x="0" y="0"/>
                  </a:lnTo>
                  <a:close/>
                </a:path>
                <a:path w="10692130" h="7560309" extrusionOk="0">
                  <a:moveTo>
                    <a:pt x="180009" y="180022"/>
                  </a:moveTo>
                  <a:lnTo>
                    <a:pt x="10512005" y="180022"/>
                  </a:lnTo>
                  <a:lnTo>
                    <a:pt x="10512005" y="7380020"/>
                  </a:lnTo>
                  <a:lnTo>
                    <a:pt x="180009" y="7380020"/>
                  </a:lnTo>
                  <a:lnTo>
                    <a:pt x="180009" y="180022"/>
                  </a:lnTo>
                  <a:close/>
                </a:path>
              </a:pathLst>
            </a:custGeom>
            <a:noFill/>
            <a:ln w="12700" cap="flat" cmpd="sng">
              <a:solidFill>
                <a:srgbClr val="0250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3801163" y="707923"/>
              <a:ext cx="0" cy="320040"/>
            </a:xfrm>
            <a:custGeom>
              <a:avLst/>
              <a:gdLst/>
              <a:ahLst/>
              <a:cxnLst/>
              <a:rect l="l" t="t" r="r" b="b"/>
              <a:pathLst>
                <a:path w="120000" h="320040" extrusionOk="0">
                  <a:moveTo>
                    <a:pt x="0" y="0"/>
                  </a:moveTo>
                  <a:lnTo>
                    <a:pt x="0" y="319455"/>
                  </a:lnTo>
                </a:path>
              </a:pathLst>
            </a:custGeom>
            <a:noFill/>
            <a:ln w="12700" cap="flat" cmpd="sng">
              <a:solidFill>
                <a:srgbClr val="0250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1" name="Google Shape;971;p6"/>
          <p:cNvSpPr/>
          <p:nvPr/>
        </p:nvSpPr>
        <p:spPr>
          <a:xfrm>
            <a:off x="1549972" y="5934944"/>
            <a:ext cx="0" cy="671830"/>
          </a:xfrm>
          <a:custGeom>
            <a:avLst/>
            <a:gdLst/>
            <a:ahLst/>
            <a:cxnLst/>
            <a:rect l="l" t="t" r="r" b="b"/>
            <a:pathLst>
              <a:path w="120000" h="671829" extrusionOk="0">
                <a:moveTo>
                  <a:pt x="0" y="671374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6"/>
          <p:cNvSpPr/>
          <p:nvPr/>
        </p:nvSpPr>
        <p:spPr>
          <a:xfrm>
            <a:off x="1438076" y="3249445"/>
            <a:ext cx="0" cy="3469004"/>
          </a:xfrm>
          <a:custGeom>
            <a:avLst/>
            <a:gdLst/>
            <a:ahLst/>
            <a:cxnLst/>
            <a:rect l="l" t="t" r="r" b="b"/>
            <a:pathLst>
              <a:path w="120000" h="3469004" extrusionOk="0">
                <a:moveTo>
                  <a:pt x="0" y="3468768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6"/>
          <p:cNvSpPr/>
          <p:nvPr/>
        </p:nvSpPr>
        <p:spPr>
          <a:xfrm>
            <a:off x="1549972" y="6606319"/>
            <a:ext cx="1343025" cy="0"/>
          </a:xfrm>
          <a:custGeom>
            <a:avLst/>
            <a:gdLst/>
            <a:ahLst/>
            <a:cxnLst/>
            <a:rect l="l" t="t" r="r" b="b"/>
            <a:pathLst>
              <a:path w="1343025" h="120000" extrusionOk="0">
                <a:moveTo>
                  <a:pt x="0" y="0"/>
                </a:moveTo>
                <a:lnTo>
                  <a:pt x="134275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6"/>
          <p:cNvSpPr/>
          <p:nvPr/>
        </p:nvSpPr>
        <p:spPr>
          <a:xfrm>
            <a:off x="1438076" y="6718213"/>
            <a:ext cx="2480945" cy="0"/>
          </a:xfrm>
          <a:custGeom>
            <a:avLst/>
            <a:gdLst/>
            <a:ahLst/>
            <a:cxnLst/>
            <a:rect l="l" t="t" r="r" b="b"/>
            <a:pathLst>
              <a:path w="2480945" h="120000" extrusionOk="0">
                <a:moveTo>
                  <a:pt x="0" y="0"/>
                </a:moveTo>
                <a:lnTo>
                  <a:pt x="2480357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6"/>
          <p:cNvSpPr/>
          <p:nvPr/>
        </p:nvSpPr>
        <p:spPr>
          <a:xfrm>
            <a:off x="10016752" y="1309918"/>
            <a:ext cx="0" cy="5408295"/>
          </a:xfrm>
          <a:custGeom>
            <a:avLst/>
            <a:gdLst/>
            <a:ahLst/>
            <a:cxnLst/>
            <a:rect l="l" t="t" r="r" b="b"/>
            <a:pathLst>
              <a:path w="120000" h="5408295" extrusionOk="0">
                <a:moveTo>
                  <a:pt x="0" y="540829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6"/>
          <p:cNvSpPr/>
          <p:nvPr/>
        </p:nvSpPr>
        <p:spPr>
          <a:xfrm>
            <a:off x="6473385" y="1309918"/>
            <a:ext cx="0" cy="1939925"/>
          </a:xfrm>
          <a:custGeom>
            <a:avLst/>
            <a:gdLst/>
            <a:ahLst/>
            <a:cxnLst/>
            <a:rect l="l" t="t" r="r" b="b"/>
            <a:pathLst>
              <a:path w="120000" h="1939925" extrusionOk="0">
                <a:moveTo>
                  <a:pt x="0" y="1939527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6"/>
          <p:cNvSpPr/>
          <p:nvPr/>
        </p:nvSpPr>
        <p:spPr>
          <a:xfrm>
            <a:off x="6585282" y="1421814"/>
            <a:ext cx="634365" cy="0"/>
          </a:xfrm>
          <a:custGeom>
            <a:avLst/>
            <a:gdLst/>
            <a:ahLst/>
            <a:cxnLst/>
            <a:rect l="l" t="t" r="r" b="b"/>
            <a:pathLst>
              <a:path w="634365" h="120000" extrusionOk="0">
                <a:moveTo>
                  <a:pt x="0" y="0"/>
                </a:moveTo>
                <a:lnTo>
                  <a:pt x="63407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6"/>
          <p:cNvSpPr/>
          <p:nvPr/>
        </p:nvSpPr>
        <p:spPr>
          <a:xfrm>
            <a:off x="9904856" y="1421814"/>
            <a:ext cx="0" cy="5184775"/>
          </a:xfrm>
          <a:custGeom>
            <a:avLst/>
            <a:gdLst/>
            <a:ahLst/>
            <a:cxnLst/>
            <a:rect l="l" t="t" r="r" b="b"/>
            <a:pathLst>
              <a:path w="120000" h="5184775" extrusionOk="0">
                <a:moveTo>
                  <a:pt x="0" y="0"/>
                </a:moveTo>
                <a:lnTo>
                  <a:pt x="0" y="5184504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6"/>
          <p:cNvSpPr/>
          <p:nvPr/>
        </p:nvSpPr>
        <p:spPr>
          <a:xfrm>
            <a:off x="6585282" y="1421814"/>
            <a:ext cx="0" cy="4065904"/>
          </a:xfrm>
          <a:custGeom>
            <a:avLst/>
            <a:gdLst/>
            <a:ahLst/>
            <a:cxnLst/>
            <a:rect l="l" t="t" r="r" b="b"/>
            <a:pathLst>
              <a:path w="120000" h="4065904" extrusionOk="0">
                <a:moveTo>
                  <a:pt x="0" y="0"/>
                </a:moveTo>
                <a:lnTo>
                  <a:pt x="0" y="406554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6"/>
          <p:cNvSpPr/>
          <p:nvPr/>
        </p:nvSpPr>
        <p:spPr>
          <a:xfrm>
            <a:off x="6585282" y="6606319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 h="120000" extrusionOk="0">
                <a:moveTo>
                  <a:pt x="0" y="0"/>
                </a:moveTo>
                <a:lnTo>
                  <a:pt x="186492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6"/>
          <p:cNvSpPr/>
          <p:nvPr/>
        </p:nvSpPr>
        <p:spPr>
          <a:xfrm>
            <a:off x="6473385" y="3361340"/>
            <a:ext cx="0" cy="1305560"/>
          </a:xfrm>
          <a:custGeom>
            <a:avLst/>
            <a:gdLst/>
            <a:ahLst/>
            <a:cxnLst/>
            <a:rect l="l" t="t" r="r" b="b"/>
            <a:pathLst>
              <a:path w="120000" h="1305560" extrusionOk="0">
                <a:moveTo>
                  <a:pt x="0" y="0"/>
                </a:moveTo>
                <a:lnTo>
                  <a:pt x="0" y="130545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6"/>
          <p:cNvSpPr/>
          <p:nvPr/>
        </p:nvSpPr>
        <p:spPr>
          <a:xfrm>
            <a:off x="9904856" y="1608306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3" name="Google Shape;983;p6"/>
          <p:cNvGrpSpPr/>
          <p:nvPr/>
        </p:nvGrpSpPr>
        <p:grpSpPr>
          <a:xfrm>
            <a:off x="9904856" y="1608306"/>
            <a:ext cx="112395" cy="373380"/>
            <a:chOff x="9904856" y="1608306"/>
            <a:chExt cx="112395" cy="373380"/>
          </a:xfrm>
        </p:grpSpPr>
        <p:sp>
          <p:nvSpPr>
            <p:cNvPr id="984" name="Google Shape;984;p6"/>
            <p:cNvSpPr/>
            <p:nvPr/>
          </p:nvSpPr>
          <p:spPr>
            <a:xfrm>
              <a:off x="9904856" y="1981292"/>
              <a:ext cx="112395" cy="0"/>
            </a:xfrm>
            <a:custGeom>
              <a:avLst/>
              <a:gdLst/>
              <a:ahLst/>
              <a:cxnLst/>
              <a:rect l="l" t="t" r="r" b="b"/>
              <a:pathLst>
                <a:path w="112395" h="120000" extrusionOk="0">
                  <a:moveTo>
                    <a:pt x="0" y="0"/>
                  </a:moveTo>
                  <a:lnTo>
                    <a:pt x="111896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9960804" y="1608306"/>
              <a:ext cx="0" cy="373380"/>
            </a:xfrm>
            <a:custGeom>
              <a:avLst/>
              <a:gdLst/>
              <a:ahLst/>
              <a:cxnLst/>
              <a:rect l="l" t="t" r="r" b="b"/>
              <a:pathLst>
                <a:path w="120000" h="373380" extrusionOk="0">
                  <a:moveTo>
                    <a:pt x="0" y="0"/>
                  </a:moveTo>
                  <a:lnTo>
                    <a:pt x="0" y="372986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6" name="Google Shape;986;p6"/>
          <p:cNvSpPr/>
          <p:nvPr/>
        </p:nvSpPr>
        <p:spPr>
          <a:xfrm>
            <a:off x="9904856" y="2316980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6"/>
          <p:cNvSpPr/>
          <p:nvPr/>
        </p:nvSpPr>
        <p:spPr>
          <a:xfrm>
            <a:off x="9904856" y="2689966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6"/>
          <p:cNvSpPr/>
          <p:nvPr/>
        </p:nvSpPr>
        <p:spPr>
          <a:xfrm>
            <a:off x="9904856" y="3025654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6"/>
          <p:cNvSpPr/>
          <p:nvPr/>
        </p:nvSpPr>
        <p:spPr>
          <a:xfrm>
            <a:off x="9904856" y="3398639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6"/>
          <p:cNvSpPr/>
          <p:nvPr/>
        </p:nvSpPr>
        <p:spPr>
          <a:xfrm>
            <a:off x="9904856" y="3734327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6"/>
          <p:cNvSpPr/>
          <p:nvPr/>
        </p:nvSpPr>
        <p:spPr>
          <a:xfrm>
            <a:off x="9904856" y="4107312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6"/>
          <p:cNvSpPr/>
          <p:nvPr/>
        </p:nvSpPr>
        <p:spPr>
          <a:xfrm>
            <a:off x="9904856" y="4443000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6"/>
          <p:cNvSpPr/>
          <p:nvPr/>
        </p:nvSpPr>
        <p:spPr>
          <a:xfrm>
            <a:off x="9904856" y="4815986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6"/>
          <p:cNvSpPr/>
          <p:nvPr/>
        </p:nvSpPr>
        <p:spPr>
          <a:xfrm>
            <a:off x="9904856" y="5151673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6"/>
          <p:cNvSpPr/>
          <p:nvPr/>
        </p:nvSpPr>
        <p:spPr>
          <a:xfrm>
            <a:off x="9904856" y="5524658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6"/>
          <p:cNvSpPr/>
          <p:nvPr/>
        </p:nvSpPr>
        <p:spPr>
          <a:xfrm>
            <a:off x="9960804" y="2316980"/>
            <a:ext cx="0" cy="373380"/>
          </a:xfrm>
          <a:custGeom>
            <a:avLst/>
            <a:gdLst/>
            <a:ahLst/>
            <a:cxnLst/>
            <a:rect l="l" t="t" r="r" b="b"/>
            <a:pathLst>
              <a:path w="120000" h="373380" extrusionOk="0">
                <a:moveTo>
                  <a:pt x="0" y="0"/>
                </a:moveTo>
                <a:lnTo>
                  <a:pt x="0" y="37298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6"/>
          <p:cNvSpPr/>
          <p:nvPr/>
        </p:nvSpPr>
        <p:spPr>
          <a:xfrm>
            <a:off x="9960804" y="3025654"/>
            <a:ext cx="0" cy="373380"/>
          </a:xfrm>
          <a:custGeom>
            <a:avLst/>
            <a:gdLst/>
            <a:ahLst/>
            <a:cxnLst/>
            <a:rect l="l" t="t" r="r" b="b"/>
            <a:pathLst>
              <a:path w="120000" h="373379" extrusionOk="0">
                <a:moveTo>
                  <a:pt x="0" y="0"/>
                </a:moveTo>
                <a:lnTo>
                  <a:pt x="0" y="37298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6"/>
          <p:cNvSpPr/>
          <p:nvPr/>
        </p:nvSpPr>
        <p:spPr>
          <a:xfrm>
            <a:off x="9960804" y="3734327"/>
            <a:ext cx="0" cy="373380"/>
          </a:xfrm>
          <a:custGeom>
            <a:avLst/>
            <a:gdLst/>
            <a:ahLst/>
            <a:cxnLst/>
            <a:rect l="l" t="t" r="r" b="b"/>
            <a:pathLst>
              <a:path w="120000" h="373379" extrusionOk="0">
                <a:moveTo>
                  <a:pt x="0" y="0"/>
                </a:moveTo>
                <a:lnTo>
                  <a:pt x="0" y="37298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6"/>
          <p:cNvSpPr/>
          <p:nvPr/>
        </p:nvSpPr>
        <p:spPr>
          <a:xfrm>
            <a:off x="9960804" y="4443000"/>
            <a:ext cx="0" cy="373380"/>
          </a:xfrm>
          <a:custGeom>
            <a:avLst/>
            <a:gdLst/>
            <a:ahLst/>
            <a:cxnLst/>
            <a:rect l="l" t="t" r="r" b="b"/>
            <a:pathLst>
              <a:path w="120000" h="373379" extrusionOk="0">
                <a:moveTo>
                  <a:pt x="0" y="0"/>
                </a:moveTo>
                <a:lnTo>
                  <a:pt x="0" y="37298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6"/>
          <p:cNvSpPr/>
          <p:nvPr/>
        </p:nvSpPr>
        <p:spPr>
          <a:xfrm>
            <a:off x="9960804" y="5151673"/>
            <a:ext cx="0" cy="373380"/>
          </a:xfrm>
          <a:custGeom>
            <a:avLst/>
            <a:gdLst/>
            <a:ahLst/>
            <a:cxnLst/>
            <a:rect l="l" t="t" r="r" b="b"/>
            <a:pathLst>
              <a:path w="120000" h="373379" extrusionOk="0">
                <a:moveTo>
                  <a:pt x="0" y="0"/>
                </a:moveTo>
                <a:lnTo>
                  <a:pt x="0" y="37298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6"/>
          <p:cNvSpPr/>
          <p:nvPr/>
        </p:nvSpPr>
        <p:spPr>
          <a:xfrm>
            <a:off x="9904856" y="5860346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2" name="Google Shape;1002;p6"/>
          <p:cNvGrpSpPr/>
          <p:nvPr/>
        </p:nvGrpSpPr>
        <p:grpSpPr>
          <a:xfrm>
            <a:off x="9904856" y="5860346"/>
            <a:ext cx="112395" cy="373380"/>
            <a:chOff x="9904856" y="5860346"/>
            <a:chExt cx="112395" cy="373380"/>
          </a:xfrm>
        </p:grpSpPr>
        <p:sp>
          <p:nvSpPr>
            <p:cNvPr id="1003" name="Google Shape;1003;p6"/>
            <p:cNvSpPr/>
            <p:nvPr/>
          </p:nvSpPr>
          <p:spPr>
            <a:xfrm>
              <a:off x="9904856" y="6233332"/>
              <a:ext cx="112395" cy="0"/>
            </a:xfrm>
            <a:custGeom>
              <a:avLst/>
              <a:gdLst/>
              <a:ahLst/>
              <a:cxnLst/>
              <a:rect l="l" t="t" r="r" b="b"/>
              <a:pathLst>
                <a:path w="112395" h="120000" extrusionOk="0">
                  <a:moveTo>
                    <a:pt x="0" y="0"/>
                  </a:moveTo>
                  <a:lnTo>
                    <a:pt x="111896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9960804" y="5860346"/>
              <a:ext cx="0" cy="373380"/>
            </a:xfrm>
            <a:custGeom>
              <a:avLst/>
              <a:gdLst/>
              <a:ahLst/>
              <a:cxnLst/>
              <a:rect l="l" t="t" r="r" b="b"/>
              <a:pathLst>
                <a:path w="120000" h="373379" extrusionOk="0">
                  <a:moveTo>
                    <a:pt x="0" y="0"/>
                  </a:moveTo>
                  <a:lnTo>
                    <a:pt x="0" y="372986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5" name="Google Shape;1005;p6"/>
          <p:cNvSpPr/>
          <p:nvPr/>
        </p:nvSpPr>
        <p:spPr>
          <a:xfrm>
            <a:off x="6771775" y="6606319"/>
            <a:ext cx="0" cy="112395"/>
          </a:xfrm>
          <a:custGeom>
            <a:avLst/>
            <a:gdLst/>
            <a:ahLst/>
            <a:cxnLst/>
            <a:rect l="l" t="t" r="r" b="b"/>
            <a:pathLst>
              <a:path w="120000" h="112395" extrusionOk="0">
                <a:moveTo>
                  <a:pt x="0" y="0"/>
                </a:moveTo>
                <a:lnTo>
                  <a:pt x="0" y="11189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6"/>
          <p:cNvSpPr/>
          <p:nvPr/>
        </p:nvSpPr>
        <p:spPr>
          <a:xfrm>
            <a:off x="9830260" y="1309918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 h="120000" extrusionOk="0">
                <a:moveTo>
                  <a:pt x="74595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7" name="Google Shape;1007;p6"/>
          <p:cNvGrpSpPr/>
          <p:nvPr/>
        </p:nvGrpSpPr>
        <p:grpSpPr>
          <a:xfrm>
            <a:off x="7219358" y="6531721"/>
            <a:ext cx="2686019" cy="74930"/>
            <a:chOff x="7219358" y="6531721"/>
            <a:chExt cx="2686019" cy="74930"/>
          </a:xfrm>
        </p:grpSpPr>
        <p:sp>
          <p:nvSpPr>
            <p:cNvPr id="1008" name="Google Shape;1008;p6"/>
            <p:cNvSpPr/>
            <p:nvPr/>
          </p:nvSpPr>
          <p:spPr>
            <a:xfrm>
              <a:off x="7219358" y="6531721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120000" h="74929" extrusionOk="0">
                  <a:moveTo>
                    <a:pt x="0" y="7459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7219358" y="6531721"/>
              <a:ext cx="149225" cy="0"/>
            </a:xfrm>
            <a:custGeom>
              <a:avLst/>
              <a:gdLst/>
              <a:ahLst/>
              <a:cxnLst/>
              <a:rect l="l" t="t" r="r" b="b"/>
              <a:pathLst>
                <a:path w="149225" h="120000" extrusionOk="0">
                  <a:moveTo>
                    <a:pt x="0" y="0"/>
                  </a:moveTo>
                  <a:lnTo>
                    <a:pt x="14919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7368552" y="6531721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120000" h="74929" extrusionOk="0">
                  <a:moveTo>
                    <a:pt x="0" y="0"/>
                  </a:moveTo>
                  <a:lnTo>
                    <a:pt x="0" y="74597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7368552" y="6606319"/>
              <a:ext cx="2536825" cy="0"/>
            </a:xfrm>
            <a:custGeom>
              <a:avLst/>
              <a:gdLst/>
              <a:ahLst/>
              <a:cxnLst/>
              <a:rect l="l" t="t" r="r" b="b"/>
              <a:pathLst>
                <a:path w="2536825" h="120000" extrusionOk="0">
                  <a:moveTo>
                    <a:pt x="0" y="0"/>
                  </a:moveTo>
                  <a:lnTo>
                    <a:pt x="253630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2" name="Google Shape;1012;p6"/>
          <p:cNvGrpSpPr/>
          <p:nvPr/>
        </p:nvGrpSpPr>
        <p:grpSpPr>
          <a:xfrm>
            <a:off x="7219357" y="2596720"/>
            <a:ext cx="149226" cy="186690"/>
            <a:chOff x="7219357" y="2596720"/>
            <a:chExt cx="149226" cy="186690"/>
          </a:xfrm>
        </p:grpSpPr>
        <p:sp>
          <p:nvSpPr>
            <p:cNvPr id="1013" name="Google Shape;1013;p6"/>
            <p:cNvSpPr/>
            <p:nvPr/>
          </p:nvSpPr>
          <p:spPr>
            <a:xfrm>
              <a:off x="7219358" y="2596720"/>
              <a:ext cx="149225" cy="0"/>
            </a:xfrm>
            <a:custGeom>
              <a:avLst/>
              <a:gdLst/>
              <a:ahLst/>
              <a:cxnLst/>
              <a:rect l="l" t="t" r="r" b="b"/>
              <a:pathLst>
                <a:path w="149225" h="120000" extrusionOk="0">
                  <a:moveTo>
                    <a:pt x="0" y="0"/>
                  </a:moveTo>
                  <a:lnTo>
                    <a:pt x="14919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7368552" y="2596720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89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7219357" y="2783212"/>
              <a:ext cx="149225" cy="0"/>
            </a:xfrm>
            <a:custGeom>
              <a:avLst/>
              <a:gdLst/>
              <a:ahLst/>
              <a:cxnLst/>
              <a:rect l="l" t="t" r="r" b="b"/>
              <a:pathLst>
                <a:path w="149225" h="120000" extrusionOk="0">
                  <a:moveTo>
                    <a:pt x="149194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7219358" y="2596720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89" extrusionOk="0">
                  <a:moveTo>
                    <a:pt x="0" y="18649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017" name="Google Shape;1017;p6"/>
          <p:cNvGraphicFramePr/>
          <p:nvPr/>
        </p:nvGraphicFramePr>
        <p:xfrm>
          <a:off x="6957149" y="3007004"/>
          <a:ext cx="387350" cy="2610925"/>
        </p:xfrm>
        <a:graphic>
          <a:graphicData uri="http://schemas.openxmlformats.org/drawingml/2006/table">
            <a:tbl>
              <a:tblPr firstRow="1" bandRow="1">
                <a:noFill/>
                <a:tableStyleId>{67EF8E08-24D4-4095-99B1-35A093D0E4AE}</a:tableStyleId>
              </a:tblPr>
              <a:tblGrid>
                <a:gridCol w="25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38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1689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1689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1689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689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1689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689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689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6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1689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1689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1689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689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1689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689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689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1689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18" name="Google Shape;1018;p6"/>
          <p:cNvGrpSpPr/>
          <p:nvPr/>
        </p:nvGrpSpPr>
        <p:grpSpPr>
          <a:xfrm>
            <a:off x="7219358" y="1421814"/>
            <a:ext cx="2425034" cy="74930"/>
            <a:chOff x="7219358" y="1421814"/>
            <a:chExt cx="2425034" cy="74930"/>
          </a:xfrm>
        </p:grpSpPr>
        <p:sp>
          <p:nvSpPr>
            <p:cNvPr id="1019" name="Google Shape;1019;p6"/>
            <p:cNvSpPr/>
            <p:nvPr/>
          </p:nvSpPr>
          <p:spPr>
            <a:xfrm>
              <a:off x="7219358" y="1421814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120000" h="74930" extrusionOk="0">
                  <a:moveTo>
                    <a:pt x="0" y="0"/>
                  </a:moveTo>
                  <a:lnTo>
                    <a:pt x="0" y="74597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7219358" y="1496411"/>
              <a:ext cx="149225" cy="0"/>
            </a:xfrm>
            <a:custGeom>
              <a:avLst/>
              <a:gdLst/>
              <a:ahLst/>
              <a:cxnLst/>
              <a:rect l="l" t="t" r="r" b="b"/>
              <a:pathLst>
                <a:path w="149225" h="120000" extrusionOk="0">
                  <a:moveTo>
                    <a:pt x="0" y="0"/>
                  </a:moveTo>
                  <a:lnTo>
                    <a:pt x="14919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7368552" y="1421814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120000" h="74930" extrusionOk="0">
                  <a:moveTo>
                    <a:pt x="0" y="7459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7368552" y="1421814"/>
              <a:ext cx="2275840" cy="0"/>
            </a:xfrm>
            <a:custGeom>
              <a:avLst/>
              <a:gdLst/>
              <a:ahLst/>
              <a:cxnLst/>
              <a:rect l="l" t="t" r="r" b="b"/>
              <a:pathLst>
                <a:path w="2275840" h="120000" extrusionOk="0">
                  <a:moveTo>
                    <a:pt x="0" y="0"/>
                  </a:moveTo>
                  <a:lnTo>
                    <a:pt x="227521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3" name="Google Shape;1023;p6"/>
          <p:cNvSpPr/>
          <p:nvPr/>
        </p:nvSpPr>
        <p:spPr>
          <a:xfrm>
            <a:off x="2892721" y="3361340"/>
            <a:ext cx="0" cy="1007110"/>
          </a:xfrm>
          <a:custGeom>
            <a:avLst/>
            <a:gdLst/>
            <a:ahLst/>
            <a:cxnLst/>
            <a:rect l="l" t="t" r="r" b="b"/>
            <a:pathLst>
              <a:path w="120000" h="1007110" extrusionOk="0">
                <a:moveTo>
                  <a:pt x="0" y="0"/>
                </a:moveTo>
                <a:lnTo>
                  <a:pt x="0" y="1007061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6"/>
          <p:cNvSpPr/>
          <p:nvPr/>
        </p:nvSpPr>
        <p:spPr>
          <a:xfrm>
            <a:off x="2967319" y="3361340"/>
            <a:ext cx="0" cy="1007110"/>
          </a:xfrm>
          <a:custGeom>
            <a:avLst/>
            <a:gdLst/>
            <a:ahLst/>
            <a:cxnLst/>
            <a:rect l="l" t="t" r="r" b="b"/>
            <a:pathLst>
              <a:path w="120000" h="1007110" extrusionOk="0">
                <a:moveTo>
                  <a:pt x="0" y="0"/>
                </a:moveTo>
                <a:lnTo>
                  <a:pt x="0" y="1007061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6"/>
          <p:cNvSpPr/>
          <p:nvPr/>
        </p:nvSpPr>
        <p:spPr>
          <a:xfrm>
            <a:off x="2967319" y="4666792"/>
            <a:ext cx="242570" cy="0"/>
          </a:xfrm>
          <a:custGeom>
            <a:avLst/>
            <a:gdLst/>
            <a:ahLst/>
            <a:cxnLst/>
            <a:rect l="l" t="t" r="r" b="b"/>
            <a:pathLst>
              <a:path w="242569" h="120000" extrusionOk="0">
                <a:moveTo>
                  <a:pt x="0" y="0"/>
                </a:moveTo>
                <a:lnTo>
                  <a:pt x="24244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6"/>
          <p:cNvSpPr/>
          <p:nvPr/>
        </p:nvSpPr>
        <p:spPr>
          <a:xfrm>
            <a:off x="2967319" y="4741388"/>
            <a:ext cx="242570" cy="0"/>
          </a:xfrm>
          <a:custGeom>
            <a:avLst/>
            <a:gdLst/>
            <a:ahLst/>
            <a:cxnLst/>
            <a:rect l="l" t="t" r="r" b="b"/>
            <a:pathLst>
              <a:path w="242569" h="120000" extrusionOk="0">
                <a:moveTo>
                  <a:pt x="0" y="0"/>
                </a:moveTo>
                <a:lnTo>
                  <a:pt x="24244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7" name="Google Shape;1027;p6"/>
          <p:cNvGrpSpPr/>
          <p:nvPr/>
        </p:nvGrpSpPr>
        <p:grpSpPr>
          <a:xfrm>
            <a:off x="3955731" y="5300868"/>
            <a:ext cx="224154" cy="1417621"/>
            <a:chOff x="3955731" y="5300868"/>
            <a:chExt cx="224154" cy="1417621"/>
          </a:xfrm>
        </p:grpSpPr>
        <p:sp>
          <p:nvSpPr>
            <p:cNvPr id="1028" name="Google Shape;1028;p6"/>
            <p:cNvSpPr/>
            <p:nvPr/>
          </p:nvSpPr>
          <p:spPr>
            <a:xfrm>
              <a:off x="3955731" y="5300868"/>
              <a:ext cx="224154" cy="1305560"/>
            </a:xfrm>
            <a:custGeom>
              <a:avLst/>
              <a:gdLst/>
              <a:ahLst/>
              <a:cxnLst/>
              <a:rect l="l" t="t" r="r" b="b"/>
              <a:pathLst>
                <a:path w="224154" h="1305559" extrusionOk="0">
                  <a:moveTo>
                    <a:pt x="0" y="0"/>
                  </a:moveTo>
                  <a:lnTo>
                    <a:pt x="223791" y="0"/>
                  </a:lnTo>
                </a:path>
                <a:path w="224154" h="1305559" extrusionOk="0">
                  <a:moveTo>
                    <a:pt x="0" y="0"/>
                  </a:moveTo>
                  <a:lnTo>
                    <a:pt x="0" y="130545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4030329" y="5375464"/>
              <a:ext cx="149225" cy="1343025"/>
            </a:xfrm>
            <a:custGeom>
              <a:avLst/>
              <a:gdLst/>
              <a:ahLst/>
              <a:cxnLst/>
              <a:rect l="l" t="t" r="r" b="b"/>
              <a:pathLst>
                <a:path w="149225" h="1343025" extrusionOk="0">
                  <a:moveTo>
                    <a:pt x="0" y="0"/>
                  </a:moveTo>
                  <a:lnTo>
                    <a:pt x="0" y="1342750"/>
                  </a:lnTo>
                </a:path>
                <a:path w="149225" h="1343025" extrusionOk="0">
                  <a:moveTo>
                    <a:pt x="0" y="0"/>
                  </a:moveTo>
                  <a:lnTo>
                    <a:pt x="14919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0" name="Google Shape;1030;p6"/>
          <p:cNvSpPr/>
          <p:nvPr/>
        </p:nvSpPr>
        <p:spPr>
          <a:xfrm>
            <a:off x="2967319" y="3361340"/>
            <a:ext cx="1443990" cy="0"/>
          </a:xfrm>
          <a:custGeom>
            <a:avLst/>
            <a:gdLst/>
            <a:ahLst/>
            <a:cxnLst/>
            <a:rect l="l" t="t" r="r" b="b"/>
            <a:pathLst>
              <a:path w="1443989" h="120000" extrusionOk="0">
                <a:moveTo>
                  <a:pt x="0" y="0"/>
                </a:moveTo>
                <a:lnTo>
                  <a:pt x="144345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6"/>
          <p:cNvSpPr/>
          <p:nvPr/>
        </p:nvSpPr>
        <p:spPr>
          <a:xfrm>
            <a:off x="2967319" y="4741388"/>
            <a:ext cx="0" cy="186690"/>
          </a:xfrm>
          <a:custGeom>
            <a:avLst/>
            <a:gdLst/>
            <a:ahLst/>
            <a:cxnLst/>
            <a:rect l="l" t="t" r="r" b="b"/>
            <a:pathLst>
              <a:path w="120000" h="186689" extrusionOk="0">
                <a:moveTo>
                  <a:pt x="0" y="0"/>
                </a:moveTo>
                <a:lnTo>
                  <a:pt x="0" y="186492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6"/>
          <p:cNvSpPr/>
          <p:nvPr/>
        </p:nvSpPr>
        <p:spPr>
          <a:xfrm>
            <a:off x="6473385" y="4741388"/>
            <a:ext cx="0" cy="746125"/>
          </a:xfrm>
          <a:custGeom>
            <a:avLst/>
            <a:gdLst/>
            <a:ahLst/>
            <a:cxnLst/>
            <a:rect l="l" t="t" r="r" b="b"/>
            <a:pathLst>
              <a:path w="120000" h="746125" extrusionOk="0">
                <a:moveTo>
                  <a:pt x="0" y="0"/>
                </a:moveTo>
                <a:lnTo>
                  <a:pt x="0" y="745972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6"/>
          <p:cNvSpPr/>
          <p:nvPr/>
        </p:nvSpPr>
        <p:spPr>
          <a:xfrm>
            <a:off x="3209759" y="3249445"/>
            <a:ext cx="0" cy="112395"/>
          </a:xfrm>
          <a:custGeom>
            <a:avLst/>
            <a:gdLst/>
            <a:ahLst/>
            <a:cxnLst/>
            <a:rect l="l" t="t" r="r" b="b"/>
            <a:pathLst>
              <a:path w="120000" h="112395" extrusionOk="0">
                <a:moveTo>
                  <a:pt x="0" y="0"/>
                </a:moveTo>
                <a:lnTo>
                  <a:pt x="0" y="11189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6"/>
          <p:cNvSpPr/>
          <p:nvPr/>
        </p:nvSpPr>
        <p:spPr>
          <a:xfrm>
            <a:off x="3582745" y="3249445"/>
            <a:ext cx="0" cy="112395"/>
          </a:xfrm>
          <a:custGeom>
            <a:avLst/>
            <a:gdLst/>
            <a:ahLst/>
            <a:cxnLst/>
            <a:rect l="l" t="t" r="r" b="b"/>
            <a:pathLst>
              <a:path w="120000" h="112395" extrusionOk="0">
                <a:moveTo>
                  <a:pt x="0" y="0"/>
                </a:moveTo>
                <a:lnTo>
                  <a:pt x="0" y="11189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6"/>
          <p:cNvSpPr/>
          <p:nvPr/>
        </p:nvSpPr>
        <p:spPr>
          <a:xfrm>
            <a:off x="3825186" y="3249445"/>
            <a:ext cx="0" cy="112395"/>
          </a:xfrm>
          <a:custGeom>
            <a:avLst/>
            <a:gdLst/>
            <a:ahLst/>
            <a:cxnLst/>
            <a:rect l="l" t="t" r="r" b="b"/>
            <a:pathLst>
              <a:path w="120000" h="112395" extrusionOk="0">
                <a:moveTo>
                  <a:pt x="0" y="0"/>
                </a:moveTo>
                <a:lnTo>
                  <a:pt x="0" y="11189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6"/>
          <p:cNvSpPr/>
          <p:nvPr/>
        </p:nvSpPr>
        <p:spPr>
          <a:xfrm>
            <a:off x="4216822" y="3249445"/>
            <a:ext cx="0" cy="112395"/>
          </a:xfrm>
          <a:custGeom>
            <a:avLst/>
            <a:gdLst/>
            <a:ahLst/>
            <a:cxnLst/>
            <a:rect l="l" t="t" r="r" b="b"/>
            <a:pathLst>
              <a:path w="120000" h="112395" extrusionOk="0">
                <a:moveTo>
                  <a:pt x="0" y="0"/>
                </a:moveTo>
                <a:lnTo>
                  <a:pt x="0" y="11189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6"/>
          <p:cNvSpPr/>
          <p:nvPr/>
        </p:nvSpPr>
        <p:spPr>
          <a:xfrm>
            <a:off x="4477911" y="3249445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 extrusionOk="0">
                <a:moveTo>
                  <a:pt x="0" y="0"/>
                </a:moveTo>
                <a:lnTo>
                  <a:pt x="111895" y="0"/>
                </a:lnTo>
              </a:path>
              <a:path w="112395" h="112395" extrusionOk="0">
                <a:moveTo>
                  <a:pt x="0" y="0"/>
                </a:moveTo>
                <a:lnTo>
                  <a:pt x="0" y="11189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6"/>
          <p:cNvSpPr/>
          <p:nvPr/>
        </p:nvSpPr>
        <p:spPr>
          <a:xfrm>
            <a:off x="4850898" y="3249445"/>
            <a:ext cx="0" cy="112395"/>
          </a:xfrm>
          <a:custGeom>
            <a:avLst/>
            <a:gdLst/>
            <a:ahLst/>
            <a:cxnLst/>
            <a:rect l="l" t="t" r="r" b="b"/>
            <a:pathLst>
              <a:path w="120000" h="112395" extrusionOk="0">
                <a:moveTo>
                  <a:pt x="0" y="0"/>
                </a:moveTo>
                <a:lnTo>
                  <a:pt x="0" y="11189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6"/>
          <p:cNvSpPr/>
          <p:nvPr/>
        </p:nvSpPr>
        <p:spPr>
          <a:xfrm>
            <a:off x="5242533" y="3249445"/>
            <a:ext cx="0" cy="112395"/>
          </a:xfrm>
          <a:custGeom>
            <a:avLst/>
            <a:gdLst/>
            <a:ahLst/>
            <a:cxnLst/>
            <a:rect l="l" t="t" r="r" b="b"/>
            <a:pathLst>
              <a:path w="120000" h="112395" extrusionOk="0">
                <a:moveTo>
                  <a:pt x="0" y="0"/>
                </a:moveTo>
                <a:lnTo>
                  <a:pt x="0" y="11189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6"/>
          <p:cNvSpPr/>
          <p:nvPr/>
        </p:nvSpPr>
        <p:spPr>
          <a:xfrm>
            <a:off x="5615518" y="3249445"/>
            <a:ext cx="0" cy="112395"/>
          </a:xfrm>
          <a:custGeom>
            <a:avLst/>
            <a:gdLst/>
            <a:ahLst/>
            <a:cxnLst/>
            <a:rect l="l" t="t" r="r" b="b"/>
            <a:pathLst>
              <a:path w="120000" h="112395" extrusionOk="0">
                <a:moveTo>
                  <a:pt x="0" y="0"/>
                </a:moveTo>
                <a:lnTo>
                  <a:pt x="0" y="11189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6"/>
          <p:cNvSpPr/>
          <p:nvPr/>
        </p:nvSpPr>
        <p:spPr>
          <a:xfrm>
            <a:off x="5876609" y="3249445"/>
            <a:ext cx="0" cy="112395"/>
          </a:xfrm>
          <a:custGeom>
            <a:avLst/>
            <a:gdLst/>
            <a:ahLst/>
            <a:cxnLst/>
            <a:rect l="l" t="t" r="r" b="b"/>
            <a:pathLst>
              <a:path w="120000" h="112395" extrusionOk="0">
                <a:moveTo>
                  <a:pt x="0" y="0"/>
                </a:moveTo>
                <a:lnTo>
                  <a:pt x="0" y="11189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6"/>
          <p:cNvSpPr/>
          <p:nvPr/>
        </p:nvSpPr>
        <p:spPr>
          <a:xfrm>
            <a:off x="6249595" y="3249445"/>
            <a:ext cx="0" cy="112395"/>
          </a:xfrm>
          <a:custGeom>
            <a:avLst/>
            <a:gdLst/>
            <a:ahLst/>
            <a:cxnLst/>
            <a:rect l="l" t="t" r="r" b="b"/>
            <a:pathLst>
              <a:path w="120000" h="112395" extrusionOk="0">
                <a:moveTo>
                  <a:pt x="0" y="0"/>
                </a:moveTo>
                <a:lnTo>
                  <a:pt x="0" y="11189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6"/>
          <p:cNvSpPr/>
          <p:nvPr/>
        </p:nvSpPr>
        <p:spPr>
          <a:xfrm>
            <a:off x="3209759" y="3305393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120000" extrusionOk="0">
                <a:moveTo>
                  <a:pt x="0" y="0"/>
                </a:moveTo>
                <a:lnTo>
                  <a:pt x="37298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6"/>
          <p:cNvSpPr/>
          <p:nvPr/>
        </p:nvSpPr>
        <p:spPr>
          <a:xfrm>
            <a:off x="3825186" y="3305393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 h="120000" extrusionOk="0">
                <a:moveTo>
                  <a:pt x="0" y="0"/>
                </a:moveTo>
                <a:lnTo>
                  <a:pt x="39163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6"/>
          <p:cNvSpPr/>
          <p:nvPr/>
        </p:nvSpPr>
        <p:spPr>
          <a:xfrm>
            <a:off x="4477911" y="3305393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120000" extrusionOk="0">
                <a:moveTo>
                  <a:pt x="0" y="0"/>
                </a:moveTo>
                <a:lnTo>
                  <a:pt x="37298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6"/>
          <p:cNvSpPr/>
          <p:nvPr/>
        </p:nvSpPr>
        <p:spPr>
          <a:xfrm>
            <a:off x="5242533" y="3305393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120000" extrusionOk="0">
                <a:moveTo>
                  <a:pt x="0" y="0"/>
                </a:moveTo>
                <a:lnTo>
                  <a:pt x="37298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6"/>
          <p:cNvSpPr/>
          <p:nvPr/>
        </p:nvSpPr>
        <p:spPr>
          <a:xfrm>
            <a:off x="5876609" y="3305393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120000" extrusionOk="0">
                <a:moveTo>
                  <a:pt x="0" y="0"/>
                </a:moveTo>
                <a:lnTo>
                  <a:pt x="37298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6"/>
          <p:cNvSpPr/>
          <p:nvPr/>
        </p:nvSpPr>
        <p:spPr>
          <a:xfrm>
            <a:off x="4850898" y="3361340"/>
            <a:ext cx="765175" cy="0"/>
          </a:xfrm>
          <a:custGeom>
            <a:avLst/>
            <a:gdLst/>
            <a:ahLst/>
            <a:cxnLst/>
            <a:rect l="l" t="t" r="r" b="b"/>
            <a:pathLst>
              <a:path w="765175" h="120000" extrusionOk="0">
                <a:moveTo>
                  <a:pt x="0" y="0"/>
                </a:moveTo>
                <a:lnTo>
                  <a:pt x="76462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6"/>
          <p:cNvSpPr/>
          <p:nvPr/>
        </p:nvSpPr>
        <p:spPr>
          <a:xfrm>
            <a:off x="3209759" y="4666792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120000" extrusionOk="0">
                <a:moveTo>
                  <a:pt x="0" y="0"/>
                </a:moveTo>
                <a:lnTo>
                  <a:pt x="317038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6"/>
          <p:cNvSpPr/>
          <p:nvPr/>
        </p:nvSpPr>
        <p:spPr>
          <a:xfrm>
            <a:off x="3209759" y="4741388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120000" extrusionOk="0">
                <a:moveTo>
                  <a:pt x="0" y="0"/>
                </a:moveTo>
                <a:lnTo>
                  <a:pt x="317038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6"/>
          <p:cNvSpPr/>
          <p:nvPr/>
        </p:nvSpPr>
        <p:spPr>
          <a:xfrm>
            <a:off x="5951206" y="6606319"/>
            <a:ext cx="522605" cy="0"/>
          </a:xfrm>
          <a:custGeom>
            <a:avLst/>
            <a:gdLst/>
            <a:ahLst/>
            <a:cxnLst/>
            <a:rect l="l" t="t" r="r" b="b"/>
            <a:pathLst>
              <a:path w="522604" h="120000" extrusionOk="0">
                <a:moveTo>
                  <a:pt x="0" y="0"/>
                </a:moveTo>
                <a:lnTo>
                  <a:pt x="522179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6"/>
          <p:cNvSpPr/>
          <p:nvPr/>
        </p:nvSpPr>
        <p:spPr>
          <a:xfrm>
            <a:off x="4608457" y="5375464"/>
            <a:ext cx="0" cy="1343025"/>
          </a:xfrm>
          <a:custGeom>
            <a:avLst/>
            <a:gdLst/>
            <a:ahLst/>
            <a:cxnLst/>
            <a:rect l="l" t="t" r="r" b="b"/>
            <a:pathLst>
              <a:path w="120000" h="1343025" extrusionOk="0">
                <a:moveTo>
                  <a:pt x="0" y="0"/>
                </a:moveTo>
                <a:lnTo>
                  <a:pt x="0" y="134275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6"/>
          <p:cNvSpPr/>
          <p:nvPr/>
        </p:nvSpPr>
        <p:spPr>
          <a:xfrm>
            <a:off x="5988504" y="6606319"/>
            <a:ext cx="0" cy="112395"/>
          </a:xfrm>
          <a:custGeom>
            <a:avLst/>
            <a:gdLst/>
            <a:ahLst/>
            <a:cxnLst/>
            <a:rect l="l" t="t" r="r" b="b"/>
            <a:pathLst>
              <a:path w="120000" h="112395" extrusionOk="0">
                <a:moveTo>
                  <a:pt x="0" y="0"/>
                </a:moveTo>
                <a:lnTo>
                  <a:pt x="0" y="11189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4" name="Google Shape;1054;p6"/>
          <p:cNvGrpSpPr/>
          <p:nvPr/>
        </p:nvGrpSpPr>
        <p:grpSpPr>
          <a:xfrm>
            <a:off x="5988504" y="6606319"/>
            <a:ext cx="261620" cy="112395"/>
            <a:chOff x="5988504" y="6606319"/>
            <a:chExt cx="261620" cy="112395"/>
          </a:xfrm>
        </p:grpSpPr>
        <p:sp>
          <p:nvSpPr>
            <p:cNvPr id="1055" name="Google Shape;1055;p6"/>
            <p:cNvSpPr/>
            <p:nvPr/>
          </p:nvSpPr>
          <p:spPr>
            <a:xfrm>
              <a:off x="6249595" y="6606319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w="120000" h="112395" extrusionOk="0">
                  <a:moveTo>
                    <a:pt x="0" y="0"/>
                  </a:moveTo>
                  <a:lnTo>
                    <a:pt x="0" y="111895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5988504" y="6662266"/>
              <a:ext cx="261620" cy="0"/>
            </a:xfrm>
            <a:custGeom>
              <a:avLst/>
              <a:gdLst/>
              <a:ahLst/>
              <a:cxnLst/>
              <a:rect l="l" t="t" r="r" b="b"/>
              <a:pathLst>
                <a:path w="261620" h="120000" extrusionOk="0">
                  <a:moveTo>
                    <a:pt x="0" y="0"/>
                  </a:moveTo>
                  <a:lnTo>
                    <a:pt x="26109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7" name="Google Shape;1057;p6"/>
          <p:cNvSpPr/>
          <p:nvPr/>
        </p:nvSpPr>
        <p:spPr>
          <a:xfrm>
            <a:off x="5802012" y="6606319"/>
            <a:ext cx="0" cy="112395"/>
          </a:xfrm>
          <a:custGeom>
            <a:avLst/>
            <a:gdLst/>
            <a:ahLst/>
            <a:cxnLst/>
            <a:rect l="l" t="t" r="r" b="b"/>
            <a:pathLst>
              <a:path w="120000" h="112395" extrusionOk="0">
                <a:moveTo>
                  <a:pt x="0" y="0"/>
                </a:moveTo>
                <a:lnTo>
                  <a:pt x="0" y="11189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8" name="Google Shape;1058;p6"/>
          <p:cNvGrpSpPr/>
          <p:nvPr/>
        </p:nvGrpSpPr>
        <p:grpSpPr>
          <a:xfrm>
            <a:off x="5540921" y="6606319"/>
            <a:ext cx="261620" cy="112395"/>
            <a:chOff x="5540921" y="6606319"/>
            <a:chExt cx="261620" cy="112395"/>
          </a:xfrm>
        </p:grpSpPr>
        <p:sp>
          <p:nvSpPr>
            <p:cNvPr id="1059" name="Google Shape;1059;p6"/>
            <p:cNvSpPr/>
            <p:nvPr/>
          </p:nvSpPr>
          <p:spPr>
            <a:xfrm>
              <a:off x="5540921" y="6606319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w="120000" h="112395" extrusionOk="0">
                  <a:moveTo>
                    <a:pt x="0" y="0"/>
                  </a:moveTo>
                  <a:lnTo>
                    <a:pt x="0" y="111895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6"/>
            <p:cNvSpPr/>
            <p:nvPr/>
          </p:nvSpPr>
          <p:spPr>
            <a:xfrm>
              <a:off x="5540921" y="6662266"/>
              <a:ext cx="261620" cy="0"/>
            </a:xfrm>
            <a:custGeom>
              <a:avLst/>
              <a:gdLst/>
              <a:ahLst/>
              <a:cxnLst/>
              <a:rect l="l" t="t" r="r" b="b"/>
              <a:pathLst>
                <a:path w="261620" h="120000" extrusionOk="0">
                  <a:moveTo>
                    <a:pt x="0" y="0"/>
                  </a:moveTo>
                  <a:lnTo>
                    <a:pt x="26109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1" name="Google Shape;1061;p6"/>
          <p:cNvSpPr/>
          <p:nvPr/>
        </p:nvSpPr>
        <p:spPr>
          <a:xfrm>
            <a:off x="4683054" y="5375464"/>
            <a:ext cx="0" cy="727710"/>
          </a:xfrm>
          <a:custGeom>
            <a:avLst/>
            <a:gdLst/>
            <a:ahLst/>
            <a:cxnLst/>
            <a:rect l="l" t="t" r="r" b="b"/>
            <a:pathLst>
              <a:path w="120000" h="727710" extrusionOk="0">
                <a:moveTo>
                  <a:pt x="0" y="0"/>
                </a:moveTo>
                <a:lnTo>
                  <a:pt x="0" y="727322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6"/>
          <p:cNvSpPr/>
          <p:nvPr/>
        </p:nvSpPr>
        <p:spPr>
          <a:xfrm>
            <a:off x="4179523" y="5300868"/>
            <a:ext cx="0" cy="74930"/>
          </a:xfrm>
          <a:custGeom>
            <a:avLst/>
            <a:gdLst/>
            <a:ahLst/>
            <a:cxnLst/>
            <a:rect l="l" t="t" r="r" b="b"/>
            <a:pathLst>
              <a:path w="120000" h="74929" extrusionOk="0">
                <a:moveTo>
                  <a:pt x="0" y="7459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3" name="Google Shape;1063;p6"/>
          <p:cNvGrpSpPr/>
          <p:nvPr/>
        </p:nvGrpSpPr>
        <p:grpSpPr>
          <a:xfrm>
            <a:off x="4496560" y="5300868"/>
            <a:ext cx="1044575" cy="74930"/>
            <a:chOff x="4496560" y="5300868"/>
            <a:chExt cx="1044575" cy="74930"/>
          </a:xfrm>
        </p:grpSpPr>
        <p:sp>
          <p:nvSpPr>
            <p:cNvPr id="1064" name="Google Shape;1064;p6"/>
            <p:cNvSpPr/>
            <p:nvPr/>
          </p:nvSpPr>
          <p:spPr>
            <a:xfrm>
              <a:off x="4496560" y="5300868"/>
              <a:ext cx="112395" cy="74930"/>
            </a:xfrm>
            <a:custGeom>
              <a:avLst/>
              <a:gdLst/>
              <a:ahLst/>
              <a:cxnLst/>
              <a:rect l="l" t="t" r="r" b="b"/>
              <a:pathLst>
                <a:path w="112395" h="74929" extrusionOk="0">
                  <a:moveTo>
                    <a:pt x="0" y="74595"/>
                  </a:moveTo>
                  <a:lnTo>
                    <a:pt x="0" y="0"/>
                  </a:lnTo>
                </a:path>
                <a:path w="112395" h="74929" extrusionOk="0">
                  <a:moveTo>
                    <a:pt x="0" y="74595"/>
                  </a:moveTo>
                  <a:lnTo>
                    <a:pt x="111896" y="74595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6"/>
            <p:cNvSpPr/>
            <p:nvPr/>
          </p:nvSpPr>
          <p:spPr>
            <a:xfrm>
              <a:off x="4496560" y="5300868"/>
              <a:ext cx="1044575" cy="0"/>
            </a:xfrm>
            <a:custGeom>
              <a:avLst/>
              <a:gdLst/>
              <a:ahLst/>
              <a:cxnLst/>
              <a:rect l="l" t="t" r="r" b="b"/>
              <a:pathLst>
                <a:path w="1044575" h="120000" extrusionOk="0">
                  <a:moveTo>
                    <a:pt x="0" y="0"/>
                  </a:moveTo>
                  <a:lnTo>
                    <a:pt x="104436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6" name="Google Shape;1066;p6"/>
          <p:cNvSpPr/>
          <p:nvPr/>
        </p:nvSpPr>
        <p:spPr>
          <a:xfrm>
            <a:off x="2892721" y="6084138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 h="120000" extrusionOk="0">
                <a:moveTo>
                  <a:pt x="0" y="0"/>
                </a:moveTo>
                <a:lnTo>
                  <a:pt x="74597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7" name="Google Shape;1067;p6"/>
          <p:cNvGrpSpPr/>
          <p:nvPr/>
        </p:nvGrpSpPr>
        <p:grpSpPr>
          <a:xfrm>
            <a:off x="2892721" y="6270631"/>
            <a:ext cx="74930" cy="335915"/>
            <a:chOff x="2892721" y="6270631"/>
            <a:chExt cx="74930" cy="335915"/>
          </a:xfrm>
        </p:grpSpPr>
        <p:sp>
          <p:nvSpPr>
            <p:cNvPr id="1068" name="Google Shape;1068;p6"/>
            <p:cNvSpPr/>
            <p:nvPr/>
          </p:nvSpPr>
          <p:spPr>
            <a:xfrm>
              <a:off x="2892721" y="6270631"/>
              <a:ext cx="74930" cy="335915"/>
            </a:xfrm>
            <a:custGeom>
              <a:avLst/>
              <a:gdLst/>
              <a:ahLst/>
              <a:cxnLst/>
              <a:rect l="l" t="t" r="r" b="b"/>
              <a:pathLst>
                <a:path w="74930" h="335915" extrusionOk="0">
                  <a:moveTo>
                    <a:pt x="0" y="0"/>
                  </a:moveTo>
                  <a:lnTo>
                    <a:pt x="74597" y="0"/>
                  </a:lnTo>
                </a:path>
                <a:path w="74930" h="335915" extrusionOk="0">
                  <a:moveTo>
                    <a:pt x="0" y="0"/>
                  </a:moveTo>
                  <a:lnTo>
                    <a:pt x="0" y="335687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6"/>
            <p:cNvSpPr/>
            <p:nvPr/>
          </p:nvSpPr>
          <p:spPr>
            <a:xfrm>
              <a:off x="2967319" y="6270631"/>
              <a:ext cx="0" cy="335915"/>
            </a:xfrm>
            <a:custGeom>
              <a:avLst/>
              <a:gdLst/>
              <a:ahLst/>
              <a:cxnLst/>
              <a:rect l="l" t="t" r="r" b="b"/>
              <a:pathLst>
                <a:path w="120000" h="335915" extrusionOk="0">
                  <a:moveTo>
                    <a:pt x="0" y="0"/>
                  </a:moveTo>
                  <a:lnTo>
                    <a:pt x="0" y="335687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0" name="Google Shape;1070;p6"/>
          <p:cNvSpPr/>
          <p:nvPr/>
        </p:nvSpPr>
        <p:spPr>
          <a:xfrm>
            <a:off x="1549972" y="5375464"/>
            <a:ext cx="0" cy="522605"/>
          </a:xfrm>
          <a:custGeom>
            <a:avLst/>
            <a:gdLst/>
            <a:ahLst/>
            <a:cxnLst/>
            <a:rect l="l" t="t" r="r" b="b"/>
            <a:pathLst>
              <a:path w="120000" h="522604" extrusionOk="0">
                <a:moveTo>
                  <a:pt x="0" y="52218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6"/>
          <p:cNvSpPr/>
          <p:nvPr/>
        </p:nvSpPr>
        <p:spPr>
          <a:xfrm>
            <a:off x="1438076" y="6457124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2" name="Google Shape;1072;p6"/>
          <p:cNvGrpSpPr/>
          <p:nvPr/>
        </p:nvGrpSpPr>
        <p:grpSpPr>
          <a:xfrm>
            <a:off x="1438076" y="6084138"/>
            <a:ext cx="112395" cy="373380"/>
            <a:chOff x="1438076" y="6084138"/>
            <a:chExt cx="112395" cy="373380"/>
          </a:xfrm>
        </p:grpSpPr>
        <p:sp>
          <p:nvSpPr>
            <p:cNvPr id="1073" name="Google Shape;1073;p6"/>
            <p:cNvSpPr/>
            <p:nvPr/>
          </p:nvSpPr>
          <p:spPr>
            <a:xfrm>
              <a:off x="1438076" y="6084138"/>
              <a:ext cx="112395" cy="0"/>
            </a:xfrm>
            <a:custGeom>
              <a:avLst/>
              <a:gdLst/>
              <a:ahLst/>
              <a:cxnLst/>
              <a:rect l="l" t="t" r="r" b="b"/>
              <a:pathLst>
                <a:path w="112394" h="120000" extrusionOk="0">
                  <a:moveTo>
                    <a:pt x="0" y="0"/>
                  </a:moveTo>
                  <a:lnTo>
                    <a:pt x="111896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6"/>
            <p:cNvSpPr/>
            <p:nvPr/>
          </p:nvSpPr>
          <p:spPr>
            <a:xfrm>
              <a:off x="1494024" y="6084138"/>
              <a:ext cx="0" cy="373380"/>
            </a:xfrm>
            <a:custGeom>
              <a:avLst/>
              <a:gdLst/>
              <a:ahLst/>
              <a:cxnLst/>
              <a:rect l="l" t="t" r="r" b="b"/>
              <a:pathLst>
                <a:path w="120000" h="373379" extrusionOk="0">
                  <a:moveTo>
                    <a:pt x="0" y="0"/>
                  </a:moveTo>
                  <a:lnTo>
                    <a:pt x="0" y="372986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5" name="Google Shape;1075;p6"/>
          <p:cNvSpPr/>
          <p:nvPr/>
        </p:nvSpPr>
        <p:spPr>
          <a:xfrm>
            <a:off x="1438076" y="3547834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6"/>
          <p:cNvSpPr/>
          <p:nvPr/>
        </p:nvSpPr>
        <p:spPr>
          <a:xfrm>
            <a:off x="1438076" y="3920819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6"/>
          <p:cNvSpPr/>
          <p:nvPr/>
        </p:nvSpPr>
        <p:spPr>
          <a:xfrm>
            <a:off x="1438076" y="4181910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6"/>
          <p:cNvSpPr/>
          <p:nvPr/>
        </p:nvSpPr>
        <p:spPr>
          <a:xfrm>
            <a:off x="1438076" y="4554895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6"/>
          <p:cNvSpPr/>
          <p:nvPr/>
        </p:nvSpPr>
        <p:spPr>
          <a:xfrm>
            <a:off x="1438076" y="4815986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6"/>
          <p:cNvSpPr/>
          <p:nvPr/>
        </p:nvSpPr>
        <p:spPr>
          <a:xfrm>
            <a:off x="1438076" y="5188971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6"/>
          <p:cNvSpPr/>
          <p:nvPr/>
        </p:nvSpPr>
        <p:spPr>
          <a:xfrm>
            <a:off x="1438076" y="5450062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6"/>
          <p:cNvSpPr/>
          <p:nvPr/>
        </p:nvSpPr>
        <p:spPr>
          <a:xfrm>
            <a:off x="1438076" y="5823048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6"/>
          <p:cNvSpPr/>
          <p:nvPr/>
        </p:nvSpPr>
        <p:spPr>
          <a:xfrm>
            <a:off x="1494024" y="3547834"/>
            <a:ext cx="0" cy="373380"/>
          </a:xfrm>
          <a:custGeom>
            <a:avLst/>
            <a:gdLst/>
            <a:ahLst/>
            <a:cxnLst/>
            <a:rect l="l" t="t" r="r" b="b"/>
            <a:pathLst>
              <a:path w="120000" h="373379" extrusionOk="0">
                <a:moveTo>
                  <a:pt x="0" y="0"/>
                </a:moveTo>
                <a:lnTo>
                  <a:pt x="0" y="37298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6"/>
          <p:cNvSpPr/>
          <p:nvPr/>
        </p:nvSpPr>
        <p:spPr>
          <a:xfrm>
            <a:off x="1494024" y="4181910"/>
            <a:ext cx="0" cy="373380"/>
          </a:xfrm>
          <a:custGeom>
            <a:avLst/>
            <a:gdLst/>
            <a:ahLst/>
            <a:cxnLst/>
            <a:rect l="l" t="t" r="r" b="b"/>
            <a:pathLst>
              <a:path w="120000" h="373379" extrusionOk="0">
                <a:moveTo>
                  <a:pt x="0" y="0"/>
                </a:moveTo>
                <a:lnTo>
                  <a:pt x="0" y="37298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6"/>
          <p:cNvSpPr/>
          <p:nvPr/>
        </p:nvSpPr>
        <p:spPr>
          <a:xfrm>
            <a:off x="1494024" y="4815986"/>
            <a:ext cx="0" cy="373380"/>
          </a:xfrm>
          <a:custGeom>
            <a:avLst/>
            <a:gdLst/>
            <a:ahLst/>
            <a:cxnLst/>
            <a:rect l="l" t="t" r="r" b="b"/>
            <a:pathLst>
              <a:path w="120000" h="373379" extrusionOk="0">
                <a:moveTo>
                  <a:pt x="0" y="0"/>
                </a:moveTo>
                <a:lnTo>
                  <a:pt x="0" y="37298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6"/>
          <p:cNvSpPr/>
          <p:nvPr/>
        </p:nvSpPr>
        <p:spPr>
          <a:xfrm>
            <a:off x="1494024" y="5450062"/>
            <a:ext cx="0" cy="373380"/>
          </a:xfrm>
          <a:custGeom>
            <a:avLst/>
            <a:gdLst/>
            <a:ahLst/>
            <a:cxnLst/>
            <a:rect l="l" t="t" r="r" b="b"/>
            <a:pathLst>
              <a:path w="120000" h="373379" extrusionOk="0">
                <a:moveTo>
                  <a:pt x="0" y="0"/>
                </a:moveTo>
                <a:lnTo>
                  <a:pt x="0" y="37298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6"/>
          <p:cNvSpPr/>
          <p:nvPr/>
        </p:nvSpPr>
        <p:spPr>
          <a:xfrm>
            <a:off x="2967319" y="6606319"/>
            <a:ext cx="1063625" cy="0"/>
          </a:xfrm>
          <a:custGeom>
            <a:avLst/>
            <a:gdLst/>
            <a:ahLst/>
            <a:cxnLst/>
            <a:rect l="l" t="t" r="r" b="b"/>
            <a:pathLst>
              <a:path w="1063625" h="120000" extrusionOk="0">
                <a:moveTo>
                  <a:pt x="0" y="0"/>
                </a:moveTo>
                <a:lnTo>
                  <a:pt x="1063009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6"/>
          <p:cNvGrpSpPr/>
          <p:nvPr/>
        </p:nvGrpSpPr>
        <p:grpSpPr>
          <a:xfrm>
            <a:off x="3918433" y="6718213"/>
            <a:ext cx="298450" cy="112395"/>
            <a:chOff x="3918433" y="6718213"/>
            <a:chExt cx="298450" cy="112395"/>
          </a:xfrm>
        </p:grpSpPr>
        <p:sp>
          <p:nvSpPr>
            <p:cNvPr id="1089" name="Google Shape;1089;p6"/>
            <p:cNvSpPr/>
            <p:nvPr/>
          </p:nvSpPr>
          <p:spPr>
            <a:xfrm>
              <a:off x="3918433" y="6718213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w="120000" h="112395" extrusionOk="0">
                  <a:moveTo>
                    <a:pt x="0" y="0"/>
                  </a:moveTo>
                  <a:lnTo>
                    <a:pt x="0" y="111895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6"/>
            <p:cNvSpPr/>
            <p:nvPr/>
          </p:nvSpPr>
          <p:spPr>
            <a:xfrm>
              <a:off x="3918433" y="6830109"/>
              <a:ext cx="298450" cy="0"/>
            </a:xfrm>
            <a:custGeom>
              <a:avLst/>
              <a:gdLst/>
              <a:ahLst/>
              <a:cxnLst/>
              <a:rect l="l" t="t" r="r" b="b"/>
              <a:pathLst>
                <a:path w="298450" h="120000" extrusionOk="0">
                  <a:moveTo>
                    <a:pt x="0" y="0"/>
                  </a:moveTo>
                  <a:lnTo>
                    <a:pt x="298389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1" name="Google Shape;1091;p6"/>
          <p:cNvSpPr/>
          <p:nvPr/>
        </p:nvSpPr>
        <p:spPr>
          <a:xfrm>
            <a:off x="4421964" y="6830109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 h="120000" extrusionOk="0">
                <a:moveTo>
                  <a:pt x="0" y="0"/>
                </a:moveTo>
                <a:lnTo>
                  <a:pt x="149194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6"/>
          <p:cNvSpPr/>
          <p:nvPr/>
        </p:nvSpPr>
        <p:spPr>
          <a:xfrm>
            <a:off x="4030328" y="6718213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 h="120000" extrusionOk="0">
                <a:moveTo>
                  <a:pt x="0" y="0"/>
                </a:moveTo>
                <a:lnTo>
                  <a:pt x="186492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6"/>
          <p:cNvSpPr/>
          <p:nvPr/>
        </p:nvSpPr>
        <p:spPr>
          <a:xfrm>
            <a:off x="4421964" y="6718213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 h="120000" extrusionOk="0">
                <a:moveTo>
                  <a:pt x="0" y="0"/>
                </a:moveTo>
                <a:lnTo>
                  <a:pt x="186492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6"/>
          <p:cNvSpPr/>
          <p:nvPr/>
        </p:nvSpPr>
        <p:spPr>
          <a:xfrm>
            <a:off x="1549972" y="3361340"/>
            <a:ext cx="1343025" cy="0"/>
          </a:xfrm>
          <a:custGeom>
            <a:avLst/>
            <a:gdLst/>
            <a:ahLst/>
            <a:cxnLst/>
            <a:rect l="l" t="t" r="r" b="b"/>
            <a:pathLst>
              <a:path w="1343025" h="120000" extrusionOk="0">
                <a:moveTo>
                  <a:pt x="0" y="0"/>
                </a:moveTo>
                <a:lnTo>
                  <a:pt x="134275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6"/>
          <p:cNvSpPr/>
          <p:nvPr/>
        </p:nvSpPr>
        <p:spPr>
          <a:xfrm>
            <a:off x="1438076" y="3249445"/>
            <a:ext cx="5035550" cy="0"/>
          </a:xfrm>
          <a:custGeom>
            <a:avLst/>
            <a:gdLst/>
            <a:ahLst/>
            <a:cxnLst/>
            <a:rect l="l" t="t" r="r" b="b"/>
            <a:pathLst>
              <a:path w="5035550" h="120000" extrusionOk="0">
                <a:moveTo>
                  <a:pt x="0" y="0"/>
                </a:moveTo>
                <a:lnTo>
                  <a:pt x="5035309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6"/>
          <p:cNvSpPr/>
          <p:nvPr/>
        </p:nvSpPr>
        <p:spPr>
          <a:xfrm>
            <a:off x="9979454" y="675842"/>
            <a:ext cx="0" cy="634365"/>
          </a:xfrm>
          <a:custGeom>
            <a:avLst/>
            <a:gdLst/>
            <a:ahLst/>
            <a:cxnLst/>
            <a:rect l="l" t="t" r="r" b="b"/>
            <a:pathLst>
              <a:path w="120000" h="634365" extrusionOk="0">
                <a:moveTo>
                  <a:pt x="0" y="0"/>
                </a:moveTo>
                <a:lnTo>
                  <a:pt x="0" y="63407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6"/>
          <p:cNvSpPr/>
          <p:nvPr/>
        </p:nvSpPr>
        <p:spPr>
          <a:xfrm>
            <a:off x="9904856" y="750439"/>
            <a:ext cx="0" cy="560070"/>
          </a:xfrm>
          <a:custGeom>
            <a:avLst/>
            <a:gdLst/>
            <a:ahLst/>
            <a:cxnLst/>
            <a:rect l="l" t="t" r="r" b="b"/>
            <a:pathLst>
              <a:path w="120000" h="560069" extrusionOk="0">
                <a:moveTo>
                  <a:pt x="0" y="0"/>
                </a:moveTo>
                <a:lnTo>
                  <a:pt x="0" y="55947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8" name="Google Shape;1098;p6"/>
          <p:cNvGrpSpPr/>
          <p:nvPr/>
        </p:nvGrpSpPr>
        <p:grpSpPr>
          <a:xfrm>
            <a:off x="8263717" y="675842"/>
            <a:ext cx="1715770" cy="634667"/>
            <a:chOff x="8263717" y="675842"/>
            <a:chExt cx="1715770" cy="634667"/>
          </a:xfrm>
        </p:grpSpPr>
        <p:sp>
          <p:nvSpPr>
            <p:cNvPr id="1099" name="Google Shape;1099;p6"/>
            <p:cNvSpPr/>
            <p:nvPr/>
          </p:nvSpPr>
          <p:spPr>
            <a:xfrm>
              <a:off x="8263717" y="675842"/>
              <a:ext cx="1715770" cy="0"/>
            </a:xfrm>
            <a:custGeom>
              <a:avLst/>
              <a:gdLst/>
              <a:ahLst/>
              <a:cxnLst/>
              <a:rect l="l" t="t" r="r" b="b"/>
              <a:pathLst>
                <a:path w="1715770" h="120000" extrusionOk="0">
                  <a:moveTo>
                    <a:pt x="1715736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6"/>
            <p:cNvSpPr/>
            <p:nvPr/>
          </p:nvSpPr>
          <p:spPr>
            <a:xfrm>
              <a:off x="8263718" y="675842"/>
              <a:ext cx="0" cy="634365"/>
            </a:xfrm>
            <a:custGeom>
              <a:avLst/>
              <a:gdLst/>
              <a:ahLst/>
              <a:cxnLst/>
              <a:rect l="l" t="t" r="r" b="b"/>
              <a:pathLst>
                <a:path w="120000" h="634365" extrusionOk="0">
                  <a:moveTo>
                    <a:pt x="0" y="0"/>
                  </a:moveTo>
                  <a:lnTo>
                    <a:pt x="0" y="634076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6"/>
            <p:cNvSpPr/>
            <p:nvPr/>
          </p:nvSpPr>
          <p:spPr>
            <a:xfrm>
              <a:off x="8338316" y="750439"/>
              <a:ext cx="1566545" cy="0"/>
            </a:xfrm>
            <a:custGeom>
              <a:avLst/>
              <a:gdLst/>
              <a:ahLst/>
              <a:cxnLst/>
              <a:rect l="l" t="t" r="r" b="b"/>
              <a:pathLst>
                <a:path w="1566545" h="120000" extrusionOk="0">
                  <a:moveTo>
                    <a:pt x="0" y="0"/>
                  </a:moveTo>
                  <a:lnTo>
                    <a:pt x="156654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6"/>
            <p:cNvSpPr/>
            <p:nvPr/>
          </p:nvSpPr>
          <p:spPr>
            <a:xfrm>
              <a:off x="9423705" y="675842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120000" h="74929" extrusionOk="0">
                  <a:moveTo>
                    <a:pt x="0" y="7459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6"/>
            <p:cNvSpPr/>
            <p:nvPr/>
          </p:nvSpPr>
          <p:spPr>
            <a:xfrm>
              <a:off x="9722093" y="675842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120000" h="74929" extrusionOk="0">
                  <a:moveTo>
                    <a:pt x="0" y="7459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6"/>
            <p:cNvSpPr/>
            <p:nvPr/>
          </p:nvSpPr>
          <p:spPr>
            <a:xfrm>
              <a:off x="9423705" y="713141"/>
              <a:ext cx="298450" cy="0"/>
            </a:xfrm>
            <a:custGeom>
              <a:avLst/>
              <a:gdLst/>
              <a:ahLst/>
              <a:cxnLst/>
              <a:rect l="l" t="t" r="r" b="b"/>
              <a:pathLst>
                <a:path w="298450" h="120000" extrusionOk="0">
                  <a:moveTo>
                    <a:pt x="0" y="0"/>
                  </a:moveTo>
                  <a:lnTo>
                    <a:pt x="298387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6"/>
            <p:cNvSpPr/>
            <p:nvPr/>
          </p:nvSpPr>
          <p:spPr>
            <a:xfrm>
              <a:off x="8338316" y="750439"/>
              <a:ext cx="0" cy="560070"/>
            </a:xfrm>
            <a:custGeom>
              <a:avLst/>
              <a:gdLst/>
              <a:ahLst/>
              <a:cxnLst/>
              <a:rect l="l" t="t" r="r" b="b"/>
              <a:pathLst>
                <a:path w="120000" h="560069" extrusionOk="0">
                  <a:moveTo>
                    <a:pt x="0" y="5594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6" name="Google Shape;1106;p6"/>
          <p:cNvGrpSpPr/>
          <p:nvPr/>
        </p:nvGrpSpPr>
        <p:grpSpPr>
          <a:xfrm>
            <a:off x="4030328" y="5748450"/>
            <a:ext cx="578485" cy="560071"/>
            <a:chOff x="4030328" y="5748450"/>
            <a:chExt cx="578485" cy="560071"/>
          </a:xfrm>
        </p:grpSpPr>
        <p:sp>
          <p:nvSpPr>
            <p:cNvPr id="1107" name="Google Shape;1107;p6"/>
            <p:cNvSpPr/>
            <p:nvPr/>
          </p:nvSpPr>
          <p:spPr>
            <a:xfrm>
              <a:off x="4300743" y="5748451"/>
              <a:ext cx="0" cy="560070"/>
            </a:xfrm>
            <a:custGeom>
              <a:avLst/>
              <a:gdLst/>
              <a:ahLst/>
              <a:cxnLst/>
              <a:rect l="l" t="t" r="r" b="b"/>
              <a:pathLst>
                <a:path w="120000" h="560070" extrusionOk="0">
                  <a:moveTo>
                    <a:pt x="0" y="5594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6"/>
            <p:cNvSpPr/>
            <p:nvPr/>
          </p:nvSpPr>
          <p:spPr>
            <a:xfrm>
              <a:off x="4338042" y="5748451"/>
              <a:ext cx="0" cy="560070"/>
            </a:xfrm>
            <a:custGeom>
              <a:avLst/>
              <a:gdLst/>
              <a:ahLst/>
              <a:cxnLst/>
              <a:rect l="l" t="t" r="r" b="b"/>
              <a:pathLst>
                <a:path w="120000" h="560070" extrusionOk="0">
                  <a:moveTo>
                    <a:pt x="0" y="5594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6"/>
            <p:cNvSpPr/>
            <p:nvPr/>
          </p:nvSpPr>
          <p:spPr>
            <a:xfrm>
              <a:off x="4030328" y="5748450"/>
              <a:ext cx="578485" cy="0"/>
            </a:xfrm>
            <a:custGeom>
              <a:avLst/>
              <a:gdLst/>
              <a:ahLst/>
              <a:cxnLst/>
              <a:rect l="l" t="t" r="r" b="b"/>
              <a:pathLst>
                <a:path w="578485" h="120000" extrusionOk="0">
                  <a:moveTo>
                    <a:pt x="0" y="0"/>
                  </a:moveTo>
                  <a:lnTo>
                    <a:pt x="578128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6"/>
            <p:cNvSpPr/>
            <p:nvPr/>
          </p:nvSpPr>
          <p:spPr>
            <a:xfrm>
              <a:off x="4467171" y="5748450"/>
              <a:ext cx="0" cy="560070"/>
            </a:xfrm>
            <a:custGeom>
              <a:avLst/>
              <a:gdLst/>
              <a:ahLst/>
              <a:cxnLst/>
              <a:rect l="l" t="t" r="r" b="b"/>
              <a:pathLst>
                <a:path w="120000" h="560070" extrusionOk="0">
                  <a:moveTo>
                    <a:pt x="0" y="0"/>
                  </a:moveTo>
                  <a:lnTo>
                    <a:pt x="0" y="55947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6"/>
            <p:cNvSpPr/>
            <p:nvPr/>
          </p:nvSpPr>
          <p:spPr>
            <a:xfrm>
              <a:off x="4177898" y="5748450"/>
              <a:ext cx="0" cy="560070"/>
            </a:xfrm>
            <a:custGeom>
              <a:avLst/>
              <a:gdLst/>
              <a:ahLst/>
              <a:cxnLst/>
              <a:rect l="l" t="t" r="r" b="b"/>
              <a:pathLst>
                <a:path w="120000" h="560070" extrusionOk="0">
                  <a:moveTo>
                    <a:pt x="0" y="0"/>
                  </a:moveTo>
                  <a:lnTo>
                    <a:pt x="0" y="55947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6"/>
            <p:cNvSpPr/>
            <p:nvPr/>
          </p:nvSpPr>
          <p:spPr>
            <a:xfrm>
              <a:off x="4030328" y="6307930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147569" y="0"/>
                  </a:moveTo>
                  <a:lnTo>
                    <a:pt x="270415" y="0"/>
                  </a:lnTo>
                </a:path>
                <a:path w="270510" h="120000" extrusionOk="0">
                  <a:moveTo>
                    <a:pt x="14756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6"/>
            <p:cNvSpPr/>
            <p:nvPr/>
          </p:nvSpPr>
          <p:spPr>
            <a:xfrm>
              <a:off x="4467171" y="6307930"/>
              <a:ext cx="141605" cy="0"/>
            </a:xfrm>
            <a:custGeom>
              <a:avLst/>
              <a:gdLst/>
              <a:ahLst/>
              <a:cxnLst/>
              <a:rect l="l" t="t" r="r" b="b"/>
              <a:pathLst>
                <a:path w="141604" h="120000" extrusionOk="0">
                  <a:moveTo>
                    <a:pt x="0" y="0"/>
                  </a:moveTo>
                  <a:lnTo>
                    <a:pt x="14128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6"/>
            <p:cNvSpPr/>
            <p:nvPr/>
          </p:nvSpPr>
          <p:spPr>
            <a:xfrm>
              <a:off x="4338042" y="6307930"/>
              <a:ext cx="129539" cy="0"/>
            </a:xfrm>
            <a:custGeom>
              <a:avLst/>
              <a:gdLst/>
              <a:ahLst/>
              <a:cxnLst/>
              <a:rect l="l" t="t" r="r" b="b"/>
              <a:pathLst>
                <a:path w="129539" h="120000" extrusionOk="0">
                  <a:moveTo>
                    <a:pt x="0" y="0"/>
                  </a:moveTo>
                  <a:lnTo>
                    <a:pt x="129129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6"/>
            <p:cNvSpPr/>
            <p:nvPr/>
          </p:nvSpPr>
          <p:spPr>
            <a:xfrm>
              <a:off x="4030328" y="5792011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6"/>
            <p:cNvSpPr/>
            <p:nvPr/>
          </p:nvSpPr>
          <p:spPr>
            <a:xfrm>
              <a:off x="4030328" y="5834897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6"/>
            <p:cNvSpPr/>
            <p:nvPr/>
          </p:nvSpPr>
          <p:spPr>
            <a:xfrm>
              <a:off x="4030328" y="5877782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6"/>
            <p:cNvSpPr/>
            <p:nvPr/>
          </p:nvSpPr>
          <p:spPr>
            <a:xfrm>
              <a:off x="4030328" y="5920667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6"/>
            <p:cNvSpPr/>
            <p:nvPr/>
          </p:nvSpPr>
          <p:spPr>
            <a:xfrm>
              <a:off x="4030328" y="5968066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6"/>
            <p:cNvSpPr/>
            <p:nvPr/>
          </p:nvSpPr>
          <p:spPr>
            <a:xfrm>
              <a:off x="4030328" y="6009558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6"/>
            <p:cNvSpPr/>
            <p:nvPr/>
          </p:nvSpPr>
          <p:spPr>
            <a:xfrm>
              <a:off x="4030328" y="6046839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6"/>
            <p:cNvSpPr/>
            <p:nvPr/>
          </p:nvSpPr>
          <p:spPr>
            <a:xfrm>
              <a:off x="4030328" y="6085438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4030328" y="6132837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6"/>
            <p:cNvSpPr/>
            <p:nvPr/>
          </p:nvSpPr>
          <p:spPr>
            <a:xfrm>
              <a:off x="4030328" y="6171209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6"/>
            <p:cNvSpPr/>
            <p:nvPr/>
          </p:nvSpPr>
          <p:spPr>
            <a:xfrm>
              <a:off x="4030328" y="6214093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6"/>
            <p:cNvSpPr/>
            <p:nvPr/>
          </p:nvSpPr>
          <p:spPr>
            <a:xfrm>
              <a:off x="4030328" y="6259237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6"/>
            <p:cNvSpPr/>
            <p:nvPr/>
          </p:nvSpPr>
          <p:spPr>
            <a:xfrm>
              <a:off x="4338042" y="5792011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6"/>
            <p:cNvSpPr/>
            <p:nvPr/>
          </p:nvSpPr>
          <p:spPr>
            <a:xfrm>
              <a:off x="4338042" y="5834897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6"/>
            <p:cNvSpPr/>
            <p:nvPr/>
          </p:nvSpPr>
          <p:spPr>
            <a:xfrm>
              <a:off x="4338042" y="5877782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6"/>
            <p:cNvSpPr/>
            <p:nvPr/>
          </p:nvSpPr>
          <p:spPr>
            <a:xfrm>
              <a:off x="4338042" y="5920667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6"/>
            <p:cNvSpPr/>
            <p:nvPr/>
          </p:nvSpPr>
          <p:spPr>
            <a:xfrm>
              <a:off x="4338042" y="5968066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6"/>
            <p:cNvSpPr/>
            <p:nvPr/>
          </p:nvSpPr>
          <p:spPr>
            <a:xfrm>
              <a:off x="4338042" y="6009558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6"/>
            <p:cNvSpPr/>
            <p:nvPr/>
          </p:nvSpPr>
          <p:spPr>
            <a:xfrm>
              <a:off x="4338042" y="6046839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6"/>
            <p:cNvSpPr/>
            <p:nvPr/>
          </p:nvSpPr>
          <p:spPr>
            <a:xfrm>
              <a:off x="4338042" y="6085438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6"/>
            <p:cNvSpPr/>
            <p:nvPr/>
          </p:nvSpPr>
          <p:spPr>
            <a:xfrm>
              <a:off x="4338042" y="6132837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6"/>
            <p:cNvSpPr/>
            <p:nvPr/>
          </p:nvSpPr>
          <p:spPr>
            <a:xfrm>
              <a:off x="4338042" y="6171209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6"/>
            <p:cNvSpPr/>
            <p:nvPr/>
          </p:nvSpPr>
          <p:spPr>
            <a:xfrm>
              <a:off x="4338042" y="6214093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6"/>
            <p:cNvSpPr/>
            <p:nvPr/>
          </p:nvSpPr>
          <p:spPr>
            <a:xfrm>
              <a:off x="4338042" y="6259237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 h="120000" extrusionOk="0">
                  <a:moveTo>
                    <a:pt x="0" y="0"/>
                  </a:moveTo>
                  <a:lnTo>
                    <a:pt x="27041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9" name="Google Shape;1139;p6"/>
          <p:cNvSpPr/>
          <p:nvPr/>
        </p:nvSpPr>
        <p:spPr>
          <a:xfrm>
            <a:off x="7368552" y="1496411"/>
            <a:ext cx="0" cy="93345"/>
          </a:xfrm>
          <a:custGeom>
            <a:avLst/>
            <a:gdLst/>
            <a:ahLst/>
            <a:cxnLst/>
            <a:rect l="l" t="t" r="r" b="b"/>
            <a:pathLst>
              <a:path w="120000" h="93344" extrusionOk="0">
                <a:moveTo>
                  <a:pt x="0" y="0"/>
                </a:moveTo>
                <a:lnTo>
                  <a:pt x="0" y="9324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6"/>
          <p:cNvSpPr/>
          <p:nvPr/>
        </p:nvSpPr>
        <p:spPr>
          <a:xfrm>
            <a:off x="7368552" y="2783212"/>
            <a:ext cx="0" cy="37465"/>
          </a:xfrm>
          <a:custGeom>
            <a:avLst/>
            <a:gdLst/>
            <a:ahLst/>
            <a:cxnLst/>
            <a:rect l="l" t="t" r="r" b="b"/>
            <a:pathLst>
              <a:path w="120000" h="37464" extrusionOk="0">
                <a:moveTo>
                  <a:pt x="0" y="0"/>
                </a:moveTo>
                <a:lnTo>
                  <a:pt x="0" y="3729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6"/>
          <p:cNvSpPr/>
          <p:nvPr/>
        </p:nvSpPr>
        <p:spPr>
          <a:xfrm>
            <a:off x="7331254" y="1496411"/>
            <a:ext cx="0" cy="93345"/>
          </a:xfrm>
          <a:custGeom>
            <a:avLst/>
            <a:gdLst/>
            <a:ahLst/>
            <a:cxnLst/>
            <a:rect l="l" t="t" r="r" b="b"/>
            <a:pathLst>
              <a:path w="120000" h="93344" extrusionOk="0">
                <a:moveTo>
                  <a:pt x="0" y="0"/>
                </a:moveTo>
                <a:lnTo>
                  <a:pt x="0" y="9324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6"/>
          <p:cNvSpPr/>
          <p:nvPr/>
        </p:nvSpPr>
        <p:spPr>
          <a:xfrm>
            <a:off x="7331254" y="2783212"/>
            <a:ext cx="0" cy="37465"/>
          </a:xfrm>
          <a:custGeom>
            <a:avLst/>
            <a:gdLst/>
            <a:ahLst/>
            <a:cxnLst/>
            <a:rect l="l" t="t" r="r" b="b"/>
            <a:pathLst>
              <a:path w="120000" h="37464" extrusionOk="0">
                <a:moveTo>
                  <a:pt x="0" y="0"/>
                </a:moveTo>
                <a:lnTo>
                  <a:pt x="0" y="3729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6"/>
          <p:cNvSpPr/>
          <p:nvPr/>
        </p:nvSpPr>
        <p:spPr>
          <a:xfrm>
            <a:off x="4981442" y="3361340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6"/>
          <p:cNvSpPr/>
          <p:nvPr/>
        </p:nvSpPr>
        <p:spPr>
          <a:xfrm>
            <a:off x="5913908" y="6606319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 h="120000" extrusionOk="0">
                <a:moveTo>
                  <a:pt x="0" y="0"/>
                </a:moveTo>
                <a:lnTo>
                  <a:pt x="37299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6"/>
          <p:cNvSpPr/>
          <p:nvPr/>
        </p:nvSpPr>
        <p:spPr>
          <a:xfrm>
            <a:off x="4683054" y="6718213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 h="120000" extrusionOk="0">
                <a:moveTo>
                  <a:pt x="0" y="0"/>
                </a:moveTo>
                <a:lnTo>
                  <a:pt x="65272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6"/>
          <p:cNvSpPr/>
          <p:nvPr/>
        </p:nvSpPr>
        <p:spPr>
          <a:xfrm>
            <a:off x="4300743" y="6307930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 h="120000" extrusionOk="0">
                <a:moveTo>
                  <a:pt x="0" y="0"/>
                </a:moveTo>
                <a:lnTo>
                  <a:pt x="37299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6"/>
          <p:cNvSpPr/>
          <p:nvPr/>
        </p:nvSpPr>
        <p:spPr>
          <a:xfrm>
            <a:off x="4216822" y="6718213"/>
            <a:ext cx="0" cy="112395"/>
          </a:xfrm>
          <a:custGeom>
            <a:avLst/>
            <a:gdLst/>
            <a:ahLst/>
            <a:cxnLst/>
            <a:rect l="l" t="t" r="r" b="b"/>
            <a:pathLst>
              <a:path w="120000" h="112395" extrusionOk="0">
                <a:moveTo>
                  <a:pt x="0" y="0"/>
                </a:moveTo>
                <a:lnTo>
                  <a:pt x="0" y="11189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8" name="Google Shape;1148;p6"/>
          <p:cNvGrpSpPr/>
          <p:nvPr/>
        </p:nvGrpSpPr>
        <p:grpSpPr>
          <a:xfrm>
            <a:off x="4216822" y="6718214"/>
            <a:ext cx="205740" cy="112395"/>
            <a:chOff x="4216822" y="6718214"/>
            <a:chExt cx="205740" cy="112395"/>
          </a:xfrm>
        </p:grpSpPr>
        <p:sp>
          <p:nvSpPr>
            <p:cNvPr id="1149" name="Google Shape;1149;p6"/>
            <p:cNvSpPr/>
            <p:nvPr/>
          </p:nvSpPr>
          <p:spPr>
            <a:xfrm>
              <a:off x="4421964" y="6718214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w="120000" h="112395" extrusionOk="0">
                  <a:moveTo>
                    <a:pt x="0" y="0"/>
                  </a:moveTo>
                  <a:lnTo>
                    <a:pt x="0" y="111895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6"/>
            <p:cNvSpPr/>
            <p:nvPr/>
          </p:nvSpPr>
          <p:spPr>
            <a:xfrm>
              <a:off x="4216822" y="6718214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39" h="120000" extrusionOk="0">
                  <a:moveTo>
                    <a:pt x="0" y="0"/>
                  </a:moveTo>
                  <a:lnTo>
                    <a:pt x="20514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6"/>
            <p:cNvSpPr/>
            <p:nvPr/>
          </p:nvSpPr>
          <p:spPr>
            <a:xfrm>
              <a:off x="4216822" y="6830109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39" h="120000" extrusionOk="0">
                  <a:moveTo>
                    <a:pt x="0" y="0"/>
                  </a:moveTo>
                  <a:lnTo>
                    <a:pt x="20514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6"/>
            <p:cNvSpPr/>
            <p:nvPr/>
          </p:nvSpPr>
          <p:spPr>
            <a:xfrm>
              <a:off x="4216822" y="6774162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39" h="120000" extrusionOk="0">
                  <a:moveTo>
                    <a:pt x="0" y="0"/>
                  </a:moveTo>
                  <a:lnTo>
                    <a:pt x="20514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3" name="Google Shape;1153;p6"/>
          <p:cNvSpPr/>
          <p:nvPr/>
        </p:nvSpPr>
        <p:spPr>
          <a:xfrm>
            <a:off x="4571158" y="6830109"/>
            <a:ext cx="0" cy="306070"/>
          </a:xfrm>
          <a:custGeom>
            <a:avLst/>
            <a:gdLst/>
            <a:ahLst/>
            <a:cxnLst/>
            <a:rect l="l" t="t" r="r" b="b"/>
            <a:pathLst>
              <a:path w="120000" h="306070" extrusionOk="0">
                <a:moveTo>
                  <a:pt x="0" y="0"/>
                </a:moveTo>
                <a:lnTo>
                  <a:pt x="0" y="30595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6"/>
          <p:cNvSpPr/>
          <p:nvPr/>
        </p:nvSpPr>
        <p:spPr>
          <a:xfrm>
            <a:off x="4683054" y="6718213"/>
            <a:ext cx="0" cy="406400"/>
          </a:xfrm>
          <a:custGeom>
            <a:avLst/>
            <a:gdLst/>
            <a:ahLst/>
            <a:cxnLst/>
            <a:rect l="l" t="t" r="r" b="b"/>
            <a:pathLst>
              <a:path w="120000" h="406400" extrusionOk="0">
                <a:moveTo>
                  <a:pt x="0" y="0"/>
                </a:moveTo>
                <a:lnTo>
                  <a:pt x="0" y="40635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6"/>
          <p:cNvSpPr/>
          <p:nvPr/>
        </p:nvSpPr>
        <p:spPr>
          <a:xfrm>
            <a:off x="5335779" y="6718213"/>
            <a:ext cx="0" cy="339725"/>
          </a:xfrm>
          <a:custGeom>
            <a:avLst/>
            <a:gdLst/>
            <a:ahLst/>
            <a:cxnLst/>
            <a:rect l="l" t="t" r="r" b="b"/>
            <a:pathLst>
              <a:path w="120000" h="339725" extrusionOk="0">
                <a:moveTo>
                  <a:pt x="0" y="0"/>
                </a:moveTo>
                <a:lnTo>
                  <a:pt x="0" y="33932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6"/>
          <p:cNvSpPr/>
          <p:nvPr/>
        </p:nvSpPr>
        <p:spPr>
          <a:xfrm>
            <a:off x="5447675" y="6718213"/>
            <a:ext cx="1324610" cy="328295"/>
          </a:xfrm>
          <a:custGeom>
            <a:avLst/>
            <a:gdLst/>
            <a:ahLst/>
            <a:cxnLst/>
            <a:rect l="l" t="t" r="r" b="b"/>
            <a:pathLst>
              <a:path w="1324609" h="328295" extrusionOk="0">
                <a:moveTo>
                  <a:pt x="0" y="0"/>
                </a:moveTo>
                <a:lnTo>
                  <a:pt x="0" y="327838"/>
                </a:lnTo>
              </a:path>
              <a:path w="1324609" h="328295" extrusionOk="0">
                <a:moveTo>
                  <a:pt x="0" y="0"/>
                </a:moveTo>
                <a:lnTo>
                  <a:pt x="1324101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6"/>
          <p:cNvSpPr/>
          <p:nvPr/>
        </p:nvSpPr>
        <p:spPr>
          <a:xfrm>
            <a:off x="4683054" y="6606319"/>
            <a:ext cx="485140" cy="0"/>
          </a:xfrm>
          <a:custGeom>
            <a:avLst/>
            <a:gdLst/>
            <a:ahLst/>
            <a:cxnLst/>
            <a:rect l="l" t="t" r="r" b="b"/>
            <a:pathLst>
              <a:path w="485139" h="120000" extrusionOk="0">
                <a:moveTo>
                  <a:pt x="0" y="0"/>
                </a:moveTo>
                <a:lnTo>
                  <a:pt x="484881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6"/>
          <p:cNvSpPr/>
          <p:nvPr/>
        </p:nvSpPr>
        <p:spPr>
          <a:xfrm>
            <a:off x="9979453" y="1309918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 h="120000" extrusionOk="0">
                <a:moveTo>
                  <a:pt x="37299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6"/>
          <p:cNvSpPr/>
          <p:nvPr/>
        </p:nvSpPr>
        <p:spPr>
          <a:xfrm>
            <a:off x="4746461" y="4741388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 h="120000" extrusionOk="0">
                <a:moveTo>
                  <a:pt x="0" y="0"/>
                </a:moveTo>
                <a:lnTo>
                  <a:pt x="1726923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6"/>
          <p:cNvSpPr/>
          <p:nvPr/>
        </p:nvSpPr>
        <p:spPr>
          <a:xfrm>
            <a:off x="4746461" y="4666792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 h="120000" extrusionOk="0">
                <a:moveTo>
                  <a:pt x="0" y="0"/>
                </a:moveTo>
                <a:lnTo>
                  <a:pt x="1726923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1" name="Google Shape;1161;p6"/>
          <p:cNvGrpSpPr/>
          <p:nvPr/>
        </p:nvGrpSpPr>
        <p:grpSpPr>
          <a:xfrm>
            <a:off x="4410774" y="4517597"/>
            <a:ext cx="37299" cy="149225"/>
            <a:chOff x="4410774" y="4517597"/>
            <a:chExt cx="37299" cy="149225"/>
          </a:xfrm>
        </p:grpSpPr>
        <p:sp>
          <p:nvSpPr>
            <p:cNvPr id="1162" name="Google Shape;1162;p6"/>
            <p:cNvSpPr/>
            <p:nvPr/>
          </p:nvSpPr>
          <p:spPr>
            <a:xfrm>
              <a:off x="4448073" y="4517597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w="120000" h="149225" extrusionOk="0">
                  <a:moveTo>
                    <a:pt x="0" y="1491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6"/>
            <p:cNvSpPr/>
            <p:nvPr/>
          </p:nvSpPr>
          <p:spPr>
            <a:xfrm>
              <a:off x="4410774" y="4517597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w="120000" h="149225" extrusionOk="0">
                  <a:moveTo>
                    <a:pt x="0" y="1491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4" name="Google Shape;1164;p6"/>
          <p:cNvSpPr/>
          <p:nvPr/>
        </p:nvSpPr>
        <p:spPr>
          <a:xfrm>
            <a:off x="4448073" y="3361340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 h="120000" extrusionOk="0">
                <a:moveTo>
                  <a:pt x="0" y="0"/>
                </a:moveTo>
                <a:lnTo>
                  <a:pt x="40282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6"/>
          <p:cNvSpPr/>
          <p:nvPr/>
        </p:nvSpPr>
        <p:spPr>
          <a:xfrm>
            <a:off x="4448073" y="4666792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 h="120000" extrusionOk="0">
                <a:moveTo>
                  <a:pt x="0" y="0"/>
                </a:moveTo>
                <a:lnTo>
                  <a:pt x="7459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6"/>
          <p:cNvSpPr/>
          <p:nvPr/>
        </p:nvSpPr>
        <p:spPr>
          <a:xfrm>
            <a:off x="3526797" y="4666792"/>
            <a:ext cx="0" cy="74930"/>
          </a:xfrm>
          <a:custGeom>
            <a:avLst/>
            <a:gdLst/>
            <a:ahLst/>
            <a:cxnLst/>
            <a:rect l="l" t="t" r="r" b="b"/>
            <a:pathLst>
              <a:path w="120000" h="74929" extrusionOk="0">
                <a:moveTo>
                  <a:pt x="0" y="7459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7" name="Google Shape;1167;p6"/>
          <p:cNvGrpSpPr/>
          <p:nvPr/>
        </p:nvGrpSpPr>
        <p:grpSpPr>
          <a:xfrm>
            <a:off x="3713290" y="4666792"/>
            <a:ext cx="809625" cy="74930"/>
            <a:chOff x="3713290" y="4666792"/>
            <a:chExt cx="809625" cy="74930"/>
          </a:xfrm>
        </p:grpSpPr>
        <p:sp>
          <p:nvSpPr>
            <p:cNvPr id="1168" name="Google Shape;1168;p6"/>
            <p:cNvSpPr/>
            <p:nvPr/>
          </p:nvSpPr>
          <p:spPr>
            <a:xfrm>
              <a:off x="3713290" y="4666792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120000" h="74929" extrusionOk="0">
                  <a:moveTo>
                    <a:pt x="0" y="745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6"/>
            <p:cNvSpPr/>
            <p:nvPr/>
          </p:nvSpPr>
          <p:spPr>
            <a:xfrm>
              <a:off x="3713290" y="4666792"/>
              <a:ext cx="697865" cy="0"/>
            </a:xfrm>
            <a:custGeom>
              <a:avLst/>
              <a:gdLst/>
              <a:ahLst/>
              <a:cxnLst/>
              <a:rect l="l" t="t" r="r" b="b"/>
              <a:pathLst>
                <a:path w="697864" h="120000" extrusionOk="0">
                  <a:moveTo>
                    <a:pt x="0" y="0"/>
                  </a:moveTo>
                  <a:lnTo>
                    <a:pt x="697484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6"/>
            <p:cNvSpPr/>
            <p:nvPr/>
          </p:nvSpPr>
          <p:spPr>
            <a:xfrm>
              <a:off x="3713290" y="4741388"/>
              <a:ext cx="809625" cy="0"/>
            </a:xfrm>
            <a:custGeom>
              <a:avLst/>
              <a:gdLst/>
              <a:ahLst/>
              <a:cxnLst/>
              <a:rect l="l" t="t" r="r" b="b"/>
              <a:pathLst>
                <a:path w="809625" h="120000" extrusionOk="0">
                  <a:moveTo>
                    <a:pt x="0" y="0"/>
                  </a:moveTo>
                  <a:lnTo>
                    <a:pt x="809379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6"/>
          <p:cNvGrpSpPr/>
          <p:nvPr/>
        </p:nvGrpSpPr>
        <p:grpSpPr>
          <a:xfrm>
            <a:off x="1549972" y="3361340"/>
            <a:ext cx="1417679" cy="2723419"/>
            <a:chOff x="1549972" y="3361340"/>
            <a:chExt cx="1417679" cy="2723419"/>
          </a:xfrm>
        </p:grpSpPr>
        <p:sp>
          <p:nvSpPr>
            <p:cNvPr id="1172" name="Google Shape;1172;p6"/>
            <p:cNvSpPr/>
            <p:nvPr/>
          </p:nvSpPr>
          <p:spPr>
            <a:xfrm>
              <a:off x="1549972" y="5375464"/>
              <a:ext cx="1343025" cy="0"/>
            </a:xfrm>
            <a:custGeom>
              <a:avLst/>
              <a:gdLst/>
              <a:ahLst/>
              <a:cxnLst/>
              <a:rect l="l" t="t" r="r" b="b"/>
              <a:pathLst>
                <a:path w="1343025" h="120000" extrusionOk="0">
                  <a:moveTo>
                    <a:pt x="0" y="0"/>
                  </a:moveTo>
                  <a:lnTo>
                    <a:pt x="134275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6"/>
            <p:cNvSpPr/>
            <p:nvPr/>
          </p:nvSpPr>
          <p:spPr>
            <a:xfrm>
              <a:off x="1549972" y="3361340"/>
              <a:ext cx="1343025" cy="1977389"/>
            </a:xfrm>
            <a:custGeom>
              <a:avLst/>
              <a:gdLst/>
              <a:ahLst/>
              <a:cxnLst/>
              <a:rect l="l" t="t" r="r" b="b"/>
              <a:pathLst>
                <a:path w="1343025" h="1977389" extrusionOk="0">
                  <a:moveTo>
                    <a:pt x="0" y="1976826"/>
                  </a:moveTo>
                  <a:lnTo>
                    <a:pt x="1342750" y="1976826"/>
                  </a:lnTo>
                </a:path>
                <a:path w="1343025" h="1977389" extrusionOk="0">
                  <a:moveTo>
                    <a:pt x="0" y="1976826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6"/>
            <p:cNvSpPr/>
            <p:nvPr/>
          </p:nvSpPr>
          <p:spPr>
            <a:xfrm>
              <a:off x="2892721" y="5375464"/>
              <a:ext cx="0" cy="709295"/>
            </a:xfrm>
            <a:custGeom>
              <a:avLst/>
              <a:gdLst/>
              <a:ahLst/>
              <a:cxnLst/>
              <a:rect l="l" t="t" r="r" b="b"/>
              <a:pathLst>
                <a:path w="120000" h="709295" extrusionOk="0">
                  <a:moveTo>
                    <a:pt x="0" y="0"/>
                  </a:moveTo>
                  <a:lnTo>
                    <a:pt x="0" y="708673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6"/>
            <p:cNvSpPr/>
            <p:nvPr/>
          </p:nvSpPr>
          <p:spPr>
            <a:xfrm>
              <a:off x="2892721" y="4927881"/>
              <a:ext cx="74930" cy="0"/>
            </a:xfrm>
            <a:custGeom>
              <a:avLst/>
              <a:gdLst/>
              <a:ahLst/>
              <a:cxnLst/>
              <a:rect l="l" t="t" r="r" b="b"/>
              <a:pathLst>
                <a:path w="74930" h="120000" extrusionOk="0">
                  <a:moveTo>
                    <a:pt x="0" y="0"/>
                  </a:moveTo>
                  <a:lnTo>
                    <a:pt x="74597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6"/>
            <p:cNvSpPr/>
            <p:nvPr/>
          </p:nvSpPr>
          <p:spPr>
            <a:xfrm>
              <a:off x="2892721" y="5114375"/>
              <a:ext cx="74930" cy="224154"/>
            </a:xfrm>
            <a:custGeom>
              <a:avLst/>
              <a:gdLst/>
              <a:ahLst/>
              <a:cxnLst/>
              <a:rect l="l" t="t" r="r" b="b"/>
              <a:pathLst>
                <a:path w="74930" h="224154" extrusionOk="0">
                  <a:moveTo>
                    <a:pt x="0" y="0"/>
                  </a:moveTo>
                  <a:lnTo>
                    <a:pt x="74597" y="0"/>
                  </a:lnTo>
                </a:path>
                <a:path w="7493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6"/>
            <p:cNvSpPr/>
            <p:nvPr/>
          </p:nvSpPr>
          <p:spPr>
            <a:xfrm>
              <a:off x="2967318" y="5114375"/>
              <a:ext cx="0" cy="970280"/>
            </a:xfrm>
            <a:custGeom>
              <a:avLst/>
              <a:gdLst/>
              <a:ahLst/>
              <a:cxnLst/>
              <a:rect l="l" t="t" r="r" b="b"/>
              <a:pathLst>
                <a:path w="120000" h="970279" extrusionOk="0">
                  <a:moveTo>
                    <a:pt x="0" y="0"/>
                  </a:moveTo>
                  <a:lnTo>
                    <a:pt x="0" y="969763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8" name="Google Shape;1178;p6"/>
          <p:cNvSpPr/>
          <p:nvPr/>
        </p:nvSpPr>
        <p:spPr>
          <a:xfrm>
            <a:off x="5615518" y="3361340"/>
            <a:ext cx="857885" cy="0"/>
          </a:xfrm>
          <a:custGeom>
            <a:avLst/>
            <a:gdLst/>
            <a:ahLst/>
            <a:cxnLst/>
            <a:rect l="l" t="t" r="r" b="b"/>
            <a:pathLst>
              <a:path w="857885" h="120000" extrusionOk="0">
                <a:moveTo>
                  <a:pt x="0" y="0"/>
                </a:moveTo>
                <a:lnTo>
                  <a:pt x="85786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6"/>
          <p:cNvSpPr/>
          <p:nvPr/>
        </p:nvSpPr>
        <p:spPr>
          <a:xfrm>
            <a:off x="2892721" y="4368402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 h="120000" extrusionOk="0">
                <a:moveTo>
                  <a:pt x="0" y="0"/>
                </a:moveTo>
                <a:lnTo>
                  <a:pt x="74597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0" name="Google Shape;1180;p6"/>
          <p:cNvGrpSpPr/>
          <p:nvPr/>
        </p:nvGrpSpPr>
        <p:grpSpPr>
          <a:xfrm>
            <a:off x="2892721" y="4554895"/>
            <a:ext cx="74930" cy="373380"/>
            <a:chOff x="2892721" y="4554895"/>
            <a:chExt cx="74930" cy="373380"/>
          </a:xfrm>
        </p:grpSpPr>
        <p:sp>
          <p:nvSpPr>
            <p:cNvPr id="1181" name="Google Shape;1181;p6"/>
            <p:cNvSpPr/>
            <p:nvPr/>
          </p:nvSpPr>
          <p:spPr>
            <a:xfrm>
              <a:off x="2892721" y="4554895"/>
              <a:ext cx="74930" cy="0"/>
            </a:xfrm>
            <a:custGeom>
              <a:avLst/>
              <a:gdLst/>
              <a:ahLst/>
              <a:cxnLst/>
              <a:rect l="l" t="t" r="r" b="b"/>
              <a:pathLst>
                <a:path w="74930" h="120000" extrusionOk="0">
                  <a:moveTo>
                    <a:pt x="0" y="0"/>
                  </a:moveTo>
                  <a:lnTo>
                    <a:pt x="74597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6"/>
            <p:cNvSpPr/>
            <p:nvPr/>
          </p:nvSpPr>
          <p:spPr>
            <a:xfrm>
              <a:off x="2967319" y="4554895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w="120000" h="112395" extrusionOk="0">
                  <a:moveTo>
                    <a:pt x="0" y="0"/>
                  </a:moveTo>
                  <a:lnTo>
                    <a:pt x="0" y="111896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6"/>
            <p:cNvSpPr/>
            <p:nvPr/>
          </p:nvSpPr>
          <p:spPr>
            <a:xfrm>
              <a:off x="2892721" y="4554895"/>
              <a:ext cx="0" cy="373380"/>
            </a:xfrm>
            <a:custGeom>
              <a:avLst/>
              <a:gdLst/>
              <a:ahLst/>
              <a:cxnLst/>
              <a:rect l="l" t="t" r="r" b="b"/>
              <a:pathLst>
                <a:path w="120000" h="373379" extrusionOk="0">
                  <a:moveTo>
                    <a:pt x="0" y="0"/>
                  </a:moveTo>
                  <a:lnTo>
                    <a:pt x="0" y="372986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4" name="Google Shape;1184;p6"/>
          <p:cNvSpPr/>
          <p:nvPr/>
        </p:nvSpPr>
        <p:spPr>
          <a:xfrm>
            <a:off x="7144760" y="1309917"/>
            <a:ext cx="0" cy="112395"/>
          </a:xfrm>
          <a:custGeom>
            <a:avLst/>
            <a:gdLst/>
            <a:ahLst/>
            <a:cxnLst/>
            <a:rect l="l" t="t" r="r" b="b"/>
            <a:pathLst>
              <a:path w="120000" h="112394" extrusionOk="0">
                <a:moveTo>
                  <a:pt x="0" y="111896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5" name="Google Shape;1185;p6"/>
          <p:cNvGrpSpPr/>
          <p:nvPr/>
        </p:nvGrpSpPr>
        <p:grpSpPr>
          <a:xfrm>
            <a:off x="6771775" y="1309917"/>
            <a:ext cx="373380" cy="112395"/>
            <a:chOff x="6771775" y="1309917"/>
            <a:chExt cx="373380" cy="112395"/>
          </a:xfrm>
        </p:grpSpPr>
        <p:sp>
          <p:nvSpPr>
            <p:cNvPr id="1186" name="Google Shape;1186;p6"/>
            <p:cNvSpPr/>
            <p:nvPr/>
          </p:nvSpPr>
          <p:spPr>
            <a:xfrm>
              <a:off x="6771775" y="1309917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w="120000" h="112394" extrusionOk="0">
                  <a:moveTo>
                    <a:pt x="0" y="111896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6"/>
            <p:cNvSpPr/>
            <p:nvPr/>
          </p:nvSpPr>
          <p:spPr>
            <a:xfrm>
              <a:off x="6771775" y="1365865"/>
              <a:ext cx="373380" cy="0"/>
            </a:xfrm>
            <a:custGeom>
              <a:avLst/>
              <a:gdLst/>
              <a:ahLst/>
              <a:cxnLst/>
              <a:rect l="l" t="t" r="r" b="b"/>
              <a:pathLst>
                <a:path w="373379" h="120000" extrusionOk="0">
                  <a:moveTo>
                    <a:pt x="0" y="0"/>
                  </a:moveTo>
                  <a:lnTo>
                    <a:pt x="372985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8" name="Google Shape;1188;p6"/>
          <p:cNvSpPr/>
          <p:nvPr/>
        </p:nvSpPr>
        <p:spPr>
          <a:xfrm>
            <a:off x="3060565" y="6606319"/>
            <a:ext cx="0" cy="112395"/>
          </a:xfrm>
          <a:custGeom>
            <a:avLst/>
            <a:gdLst/>
            <a:ahLst/>
            <a:cxnLst/>
            <a:rect l="l" t="t" r="r" b="b"/>
            <a:pathLst>
              <a:path w="120000" h="112395" extrusionOk="0">
                <a:moveTo>
                  <a:pt x="0" y="11189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6"/>
          <p:cNvSpPr/>
          <p:nvPr/>
        </p:nvSpPr>
        <p:spPr>
          <a:xfrm>
            <a:off x="3358954" y="6606319"/>
            <a:ext cx="0" cy="112395"/>
          </a:xfrm>
          <a:custGeom>
            <a:avLst/>
            <a:gdLst/>
            <a:ahLst/>
            <a:cxnLst/>
            <a:rect l="l" t="t" r="r" b="b"/>
            <a:pathLst>
              <a:path w="120000" h="112395" extrusionOk="0">
                <a:moveTo>
                  <a:pt x="0" y="11189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6"/>
          <p:cNvSpPr/>
          <p:nvPr/>
        </p:nvSpPr>
        <p:spPr>
          <a:xfrm>
            <a:off x="3545447" y="6606319"/>
            <a:ext cx="0" cy="112395"/>
          </a:xfrm>
          <a:custGeom>
            <a:avLst/>
            <a:gdLst/>
            <a:ahLst/>
            <a:cxnLst/>
            <a:rect l="l" t="t" r="r" b="b"/>
            <a:pathLst>
              <a:path w="120000" h="112395" extrusionOk="0">
                <a:moveTo>
                  <a:pt x="0" y="11189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1" name="Google Shape;1191;p6"/>
          <p:cNvGrpSpPr/>
          <p:nvPr/>
        </p:nvGrpSpPr>
        <p:grpSpPr>
          <a:xfrm>
            <a:off x="3545447" y="6606319"/>
            <a:ext cx="298450" cy="112395"/>
            <a:chOff x="3545447" y="6606319"/>
            <a:chExt cx="298450" cy="112395"/>
          </a:xfrm>
        </p:grpSpPr>
        <p:sp>
          <p:nvSpPr>
            <p:cNvPr id="1192" name="Google Shape;1192;p6"/>
            <p:cNvSpPr/>
            <p:nvPr/>
          </p:nvSpPr>
          <p:spPr>
            <a:xfrm>
              <a:off x="3843835" y="6606319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w="120000" h="112395" extrusionOk="0">
                  <a:moveTo>
                    <a:pt x="0" y="1118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6"/>
            <p:cNvSpPr/>
            <p:nvPr/>
          </p:nvSpPr>
          <p:spPr>
            <a:xfrm>
              <a:off x="3545447" y="6662266"/>
              <a:ext cx="298450" cy="0"/>
            </a:xfrm>
            <a:custGeom>
              <a:avLst/>
              <a:gdLst/>
              <a:ahLst/>
              <a:cxnLst/>
              <a:rect l="l" t="t" r="r" b="b"/>
              <a:pathLst>
                <a:path w="298450" h="120000" extrusionOk="0">
                  <a:moveTo>
                    <a:pt x="29838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4" name="Google Shape;1194;p6"/>
          <p:cNvSpPr/>
          <p:nvPr/>
        </p:nvSpPr>
        <p:spPr>
          <a:xfrm>
            <a:off x="3060566" y="6662266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 h="120000" extrusionOk="0">
                <a:moveTo>
                  <a:pt x="298387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6"/>
          <p:cNvSpPr/>
          <p:nvPr/>
        </p:nvSpPr>
        <p:spPr>
          <a:xfrm>
            <a:off x="8543458" y="750439"/>
            <a:ext cx="0" cy="261620"/>
          </a:xfrm>
          <a:custGeom>
            <a:avLst/>
            <a:gdLst/>
            <a:ahLst/>
            <a:cxnLst/>
            <a:rect l="l" t="t" r="r" b="b"/>
            <a:pathLst>
              <a:path w="120000" h="261619" extrusionOk="0">
                <a:moveTo>
                  <a:pt x="0" y="0"/>
                </a:moveTo>
                <a:lnTo>
                  <a:pt x="0" y="26108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6" name="Google Shape;1196;p6"/>
          <p:cNvGrpSpPr/>
          <p:nvPr/>
        </p:nvGrpSpPr>
        <p:grpSpPr>
          <a:xfrm>
            <a:off x="8543458" y="750439"/>
            <a:ext cx="429259" cy="560070"/>
            <a:chOff x="8543458" y="750439"/>
            <a:chExt cx="429259" cy="560070"/>
          </a:xfrm>
        </p:grpSpPr>
        <p:sp>
          <p:nvSpPr>
            <p:cNvPr id="1197" name="Google Shape;1197;p6"/>
            <p:cNvSpPr/>
            <p:nvPr/>
          </p:nvSpPr>
          <p:spPr>
            <a:xfrm>
              <a:off x="8972392" y="750439"/>
              <a:ext cx="0" cy="560070"/>
            </a:xfrm>
            <a:custGeom>
              <a:avLst/>
              <a:gdLst/>
              <a:ahLst/>
              <a:cxnLst/>
              <a:rect l="l" t="t" r="r" b="b"/>
              <a:pathLst>
                <a:path w="120000" h="560069" extrusionOk="0">
                  <a:moveTo>
                    <a:pt x="0" y="0"/>
                  </a:moveTo>
                  <a:lnTo>
                    <a:pt x="0" y="55947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6"/>
            <p:cNvSpPr/>
            <p:nvPr/>
          </p:nvSpPr>
          <p:spPr>
            <a:xfrm>
              <a:off x="8543458" y="1011529"/>
              <a:ext cx="429259" cy="0"/>
            </a:xfrm>
            <a:custGeom>
              <a:avLst/>
              <a:gdLst/>
              <a:ahLst/>
              <a:cxnLst/>
              <a:rect l="l" t="t" r="r" b="b"/>
              <a:pathLst>
                <a:path w="429259" h="120000" extrusionOk="0">
                  <a:moveTo>
                    <a:pt x="0" y="0"/>
                  </a:moveTo>
                  <a:lnTo>
                    <a:pt x="42893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6"/>
            <p:cNvSpPr/>
            <p:nvPr/>
          </p:nvSpPr>
          <p:spPr>
            <a:xfrm>
              <a:off x="8543458" y="1048828"/>
              <a:ext cx="429259" cy="0"/>
            </a:xfrm>
            <a:custGeom>
              <a:avLst/>
              <a:gdLst/>
              <a:ahLst/>
              <a:cxnLst/>
              <a:rect l="l" t="t" r="r" b="b"/>
              <a:pathLst>
                <a:path w="429259" h="120000" extrusionOk="0">
                  <a:moveTo>
                    <a:pt x="0" y="0"/>
                  </a:moveTo>
                  <a:lnTo>
                    <a:pt x="42893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6"/>
            <p:cNvSpPr/>
            <p:nvPr/>
          </p:nvSpPr>
          <p:spPr>
            <a:xfrm>
              <a:off x="8543458" y="1011529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w="120000" h="298450" extrusionOk="0">
                  <a:moveTo>
                    <a:pt x="0" y="0"/>
                  </a:moveTo>
                  <a:lnTo>
                    <a:pt x="0" y="298387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6"/>
            <p:cNvSpPr/>
            <p:nvPr/>
          </p:nvSpPr>
          <p:spPr>
            <a:xfrm>
              <a:off x="8591946" y="750439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19" extrusionOk="0">
                  <a:moveTo>
                    <a:pt x="0" y="0"/>
                  </a:moveTo>
                  <a:lnTo>
                    <a:pt x="0" y="261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6"/>
            <p:cNvSpPr/>
            <p:nvPr/>
          </p:nvSpPr>
          <p:spPr>
            <a:xfrm>
              <a:off x="8636704" y="750439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19" extrusionOk="0">
                  <a:moveTo>
                    <a:pt x="0" y="0"/>
                  </a:moveTo>
                  <a:lnTo>
                    <a:pt x="0" y="261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6"/>
            <p:cNvSpPr/>
            <p:nvPr/>
          </p:nvSpPr>
          <p:spPr>
            <a:xfrm>
              <a:off x="8674003" y="750439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19" extrusionOk="0">
                  <a:moveTo>
                    <a:pt x="0" y="0"/>
                  </a:moveTo>
                  <a:lnTo>
                    <a:pt x="0" y="261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6"/>
            <p:cNvSpPr/>
            <p:nvPr/>
          </p:nvSpPr>
          <p:spPr>
            <a:xfrm>
              <a:off x="8711302" y="750439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19" extrusionOk="0">
                  <a:moveTo>
                    <a:pt x="0" y="0"/>
                  </a:moveTo>
                  <a:lnTo>
                    <a:pt x="0" y="261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6"/>
            <p:cNvSpPr/>
            <p:nvPr/>
          </p:nvSpPr>
          <p:spPr>
            <a:xfrm>
              <a:off x="8748600" y="750439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19" extrusionOk="0">
                  <a:moveTo>
                    <a:pt x="0" y="0"/>
                  </a:moveTo>
                  <a:lnTo>
                    <a:pt x="0" y="261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6"/>
            <p:cNvSpPr/>
            <p:nvPr/>
          </p:nvSpPr>
          <p:spPr>
            <a:xfrm>
              <a:off x="8785899" y="750439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19" extrusionOk="0">
                  <a:moveTo>
                    <a:pt x="0" y="0"/>
                  </a:moveTo>
                  <a:lnTo>
                    <a:pt x="0" y="261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6"/>
            <p:cNvSpPr/>
            <p:nvPr/>
          </p:nvSpPr>
          <p:spPr>
            <a:xfrm>
              <a:off x="8823197" y="750439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19" extrusionOk="0">
                  <a:moveTo>
                    <a:pt x="0" y="0"/>
                  </a:moveTo>
                  <a:lnTo>
                    <a:pt x="0" y="261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6"/>
            <p:cNvSpPr/>
            <p:nvPr/>
          </p:nvSpPr>
          <p:spPr>
            <a:xfrm>
              <a:off x="8860496" y="750439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19" extrusionOk="0">
                  <a:moveTo>
                    <a:pt x="0" y="0"/>
                  </a:moveTo>
                  <a:lnTo>
                    <a:pt x="0" y="261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6"/>
            <p:cNvSpPr/>
            <p:nvPr/>
          </p:nvSpPr>
          <p:spPr>
            <a:xfrm>
              <a:off x="8897795" y="750439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19" extrusionOk="0">
                  <a:moveTo>
                    <a:pt x="0" y="0"/>
                  </a:moveTo>
                  <a:lnTo>
                    <a:pt x="0" y="261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8935093" y="750439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19" extrusionOk="0">
                  <a:moveTo>
                    <a:pt x="0" y="0"/>
                  </a:moveTo>
                  <a:lnTo>
                    <a:pt x="0" y="261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6"/>
            <p:cNvSpPr/>
            <p:nvPr/>
          </p:nvSpPr>
          <p:spPr>
            <a:xfrm>
              <a:off x="8935093" y="1048828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19" extrusionOk="0">
                  <a:moveTo>
                    <a:pt x="0" y="0"/>
                  </a:moveTo>
                  <a:lnTo>
                    <a:pt x="0" y="261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6"/>
            <p:cNvSpPr/>
            <p:nvPr/>
          </p:nvSpPr>
          <p:spPr>
            <a:xfrm>
              <a:off x="8897795" y="1048828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19" extrusionOk="0">
                  <a:moveTo>
                    <a:pt x="0" y="0"/>
                  </a:moveTo>
                  <a:lnTo>
                    <a:pt x="0" y="261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6"/>
            <p:cNvSpPr/>
            <p:nvPr/>
          </p:nvSpPr>
          <p:spPr>
            <a:xfrm>
              <a:off x="8860496" y="1048828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19" extrusionOk="0">
                  <a:moveTo>
                    <a:pt x="0" y="0"/>
                  </a:moveTo>
                  <a:lnTo>
                    <a:pt x="0" y="261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6"/>
            <p:cNvSpPr/>
            <p:nvPr/>
          </p:nvSpPr>
          <p:spPr>
            <a:xfrm>
              <a:off x="8823197" y="1048828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19" extrusionOk="0">
                  <a:moveTo>
                    <a:pt x="0" y="0"/>
                  </a:moveTo>
                  <a:lnTo>
                    <a:pt x="0" y="261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8785899" y="1048828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19" extrusionOk="0">
                  <a:moveTo>
                    <a:pt x="0" y="0"/>
                  </a:moveTo>
                  <a:lnTo>
                    <a:pt x="0" y="261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6"/>
            <p:cNvSpPr/>
            <p:nvPr/>
          </p:nvSpPr>
          <p:spPr>
            <a:xfrm>
              <a:off x="8711302" y="1048828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19" extrusionOk="0">
                  <a:moveTo>
                    <a:pt x="0" y="0"/>
                  </a:moveTo>
                  <a:lnTo>
                    <a:pt x="0" y="261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8674003" y="1048828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19" extrusionOk="0">
                  <a:moveTo>
                    <a:pt x="0" y="0"/>
                  </a:moveTo>
                  <a:lnTo>
                    <a:pt x="0" y="261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8636704" y="1048828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19" extrusionOk="0">
                  <a:moveTo>
                    <a:pt x="0" y="0"/>
                  </a:moveTo>
                  <a:lnTo>
                    <a:pt x="0" y="261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8591946" y="1048828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19" extrusionOk="0">
                  <a:moveTo>
                    <a:pt x="0" y="0"/>
                  </a:moveTo>
                  <a:lnTo>
                    <a:pt x="0" y="261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6"/>
            <p:cNvSpPr/>
            <p:nvPr/>
          </p:nvSpPr>
          <p:spPr>
            <a:xfrm>
              <a:off x="8748600" y="1048828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19" extrusionOk="0">
                  <a:moveTo>
                    <a:pt x="0" y="26108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1" name="Google Shape;1221;p6"/>
          <p:cNvSpPr/>
          <p:nvPr/>
        </p:nvSpPr>
        <p:spPr>
          <a:xfrm>
            <a:off x="6473385" y="1608306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6"/>
          <p:cNvSpPr/>
          <p:nvPr/>
        </p:nvSpPr>
        <p:spPr>
          <a:xfrm>
            <a:off x="6473385" y="1981293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6"/>
          <p:cNvSpPr/>
          <p:nvPr/>
        </p:nvSpPr>
        <p:spPr>
          <a:xfrm>
            <a:off x="6473385" y="2242383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6"/>
          <p:cNvSpPr/>
          <p:nvPr/>
        </p:nvSpPr>
        <p:spPr>
          <a:xfrm>
            <a:off x="6473385" y="2615369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6"/>
          <p:cNvSpPr/>
          <p:nvPr/>
        </p:nvSpPr>
        <p:spPr>
          <a:xfrm>
            <a:off x="6529334" y="1608306"/>
            <a:ext cx="0" cy="373380"/>
          </a:xfrm>
          <a:custGeom>
            <a:avLst/>
            <a:gdLst/>
            <a:ahLst/>
            <a:cxnLst/>
            <a:rect l="l" t="t" r="r" b="b"/>
            <a:pathLst>
              <a:path w="120000" h="373380" extrusionOk="0">
                <a:moveTo>
                  <a:pt x="0" y="0"/>
                </a:moveTo>
                <a:lnTo>
                  <a:pt x="0" y="372986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6"/>
          <p:cNvSpPr/>
          <p:nvPr/>
        </p:nvSpPr>
        <p:spPr>
          <a:xfrm>
            <a:off x="6529334" y="2242383"/>
            <a:ext cx="0" cy="373380"/>
          </a:xfrm>
          <a:custGeom>
            <a:avLst/>
            <a:gdLst/>
            <a:ahLst/>
            <a:cxnLst/>
            <a:rect l="l" t="t" r="r" b="b"/>
            <a:pathLst>
              <a:path w="120000" h="373380" extrusionOk="0">
                <a:moveTo>
                  <a:pt x="0" y="0"/>
                </a:moveTo>
                <a:lnTo>
                  <a:pt x="0" y="372985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6"/>
          <p:cNvSpPr/>
          <p:nvPr/>
        </p:nvSpPr>
        <p:spPr>
          <a:xfrm>
            <a:off x="9643767" y="1309917"/>
            <a:ext cx="0" cy="112395"/>
          </a:xfrm>
          <a:custGeom>
            <a:avLst/>
            <a:gdLst/>
            <a:ahLst/>
            <a:cxnLst/>
            <a:rect l="l" t="t" r="r" b="b"/>
            <a:pathLst>
              <a:path w="120000" h="112394" extrusionOk="0">
                <a:moveTo>
                  <a:pt x="0" y="111896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6"/>
          <p:cNvSpPr/>
          <p:nvPr/>
        </p:nvSpPr>
        <p:spPr>
          <a:xfrm>
            <a:off x="9830260" y="1309917"/>
            <a:ext cx="0" cy="112395"/>
          </a:xfrm>
          <a:custGeom>
            <a:avLst/>
            <a:gdLst/>
            <a:ahLst/>
            <a:cxnLst/>
            <a:rect l="l" t="t" r="r" b="b"/>
            <a:pathLst>
              <a:path w="120000" h="112394" extrusionOk="0">
                <a:moveTo>
                  <a:pt x="0" y="111896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6"/>
          <p:cNvSpPr/>
          <p:nvPr/>
        </p:nvSpPr>
        <p:spPr>
          <a:xfrm>
            <a:off x="6473386" y="1309918"/>
            <a:ext cx="3170555" cy="0"/>
          </a:xfrm>
          <a:custGeom>
            <a:avLst/>
            <a:gdLst/>
            <a:ahLst/>
            <a:cxnLst/>
            <a:rect l="l" t="t" r="r" b="b"/>
            <a:pathLst>
              <a:path w="3170554" h="120000" extrusionOk="0">
                <a:moveTo>
                  <a:pt x="3170380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6"/>
          <p:cNvSpPr/>
          <p:nvPr/>
        </p:nvSpPr>
        <p:spPr>
          <a:xfrm>
            <a:off x="9830260" y="1421814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 h="120000" extrusionOk="0">
                <a:moveTo>
                  <a:pt x="0" y="0"/>
                </a:moveTo>
                <a:lnTo>
                  <a:pt x="74595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1" name="Google Shape;1231;p6"/>
          <p:cNvGrpSpPr/>
          <p:nvPr/>
        </p:nvGrpSpPr>
        <p:grpSpPr>
          <a:xfrm>
            <a:off x="6958269" y="2745914"/>
            <a:ext cx="261620" cy="37298"/>
            <a:chOff x="6958269" y="2745914"/>
            <a:chExt cx="261620" cy="37298"/>
          </a:xfrm>
        </p:grpSpPr>
        <p:sp>
          <p:nvSpPr>
            <p:cNvPr id="1232" name="Google Shape;1232;p6"/>
            <p:cNvSpPr/>
            <p:nvPr/>
          </p:nvSpPr>
          <p:spPr>
            <a:xfrm>
              <a:off x="6958269" y="2783212"/>
              <a:ext cx="261620" cy="0"/>
            </a:xfrm>
            <a:custGeom>
              <a:avLst/>
              <a:gdLst/>
              <a:ahLst/>
              <a:cxnLst/>
              <a:rect l="l" t="t" r="r" b="b"/>
              <a:pathLst>
                <a:path w="261620" h="120000" extrusionOk="0">
                  <a:moveTo>
                    <a:pt x="26108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6"/>
            <p:cNvSpPr/>
            <p:nvPr/>
          </p:nvSpPr>
          <p:spPr>
            <a:xfrm>
              <a:off x="6958269" y="2745914"/>
              <a:ext cx="261620" cy="0"/>
            </a:xfrm>
            <a:custGeom>
              <a:avLst/>
              <a:gdLst/>
              <a:ahLst/>
              <a:cxnLst/>
              <a:rect l="l" t="t" r="r" b="b"/>
              <a:pathLst>
                <a:path w="261620" h="120000" extrusionOk="0">
                  <a:moveTo>
                    <a:pt x="26108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4" name="Google Shape;1234;p6"/>
          <p:cNvSpPr/>
          <p:nvPr/>
        </p:nvSpPr>
        <p:spPr>
          <a:xfrm>
            <a:off x="6473385" y="5487361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 h="120000" extrusionOk="0">
                <a:moveTo>
                  <a:pt x="0" y="0"/>
                </a:moveTo>
                <a:lnTo>
                  <a:pt x="111896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6"/>
          <p:cNvSpPr/>
          <p:nvPr/>
        </p:nvSpPr>
        <p:spPr>
          <a:xfrm>
            <a:off x="6585282" y="6457124"/>
            <a:ext cx="0" cy="149225"/>
          </a:xfrm>
          <a:custGeom>
            <a:avLst/>
            <a:gdLst/>
            <a:ahLst/>
            <a:cxnLst/>
            <a:rect l="l" t="t" r="r" b="b"/>
            <a:pathLst>
              <a:path w="120000" h="149225" extrusionOk="0">
                <a:moveTo>
                  <a:pt x="0" y="149194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6" name="Google Shape;1236;p6"/>
          <p:cNvGrpSpPr/>
          <p:nvPr/>
        </p:nvGrpSpPr>
        <p:grpSpPr>
          <a:xfrm>
            <a:off x="6473386" y="6457124"/>
            <a:ext cx="112395" cy="149225"/>
            <a:chOff x="6473386" y="6457124"/>
            <a:chExt cx="112395" cy="149225"/>
          </a:xfrm>
        </p:grpSpPr>
        <p:sp>
          <p:nvSpPr>
            <p:cNvPr id="1237" name="Google Shape;1237;p6"/>
            <p:cNvSpPr/>
            <p:nvPr/>
          </p:nvSpPr>
          <p:spPr>
            <a:xfrm>
              <a:off x="6473386" y="6457124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w="120000" h="149225" extrusionOk="0">
                  <a:moveTo>
                    <a:pt x="0" y="1491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6"/>
            <p:cNvSpPr/>
            <p:nvPr/>
          </p:nvSpPr>
          <p:spPr>
            <a:xfrm>
              <a:off x="6473386" y="6457124"/>
              <a:ext cx="112395" cy="0"/>
            </a:xfrm>
            <a:custGeom>
              <a:avLst/>
              <a:gdLst/>
              <a:ahLst/>
              <a:cxnLst/>
              <a:rect l="l" t="t" r="r" b="b"/>
              <a:pathLst>
                <a:path w="112395" h="120000" extrusionOk="0">
                  <a:moveTo>
                    <a:pt x="0" y="0"/>
                  </a:moveTo>
                  <a:lnTo>
                    <a:pt x="111896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9" name="Google Shape;1239;p6"/>
          <p:cNvSpPr/>
          <p:nvPr/>
        </p:nvSpPr>
        <p:spPr>
          <a:xfrm>
            <a:off x="4571158" y="7046053"/>
            <a:ext cx="876935" cy="90170"/>
          </a:xfrm>
          <a:custGeom>
            <a:avLst/>
            <a:gdLst/>
            <a:ahLst/>
            <a:cxnLst/>
            <a:rect l="l" t="t" r="r" b="b"/>
            <a:pathLst>
              <a:path w="876935" h="90170" extrusionOk="0">
                <a:moveTo>
                  <a:pt x="0" y="90012"/>
                </a:moveTo>
                <a:lnTo>
                  <a:pt x="876517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6"/>
          <p:cNvSpPr/>
          <p:nvPr/>
        </p:nvSpPr>
        <p:spPr>
          <a:xfrm>
            <a:off x="4522670" y="4666792"/>
            <a:ext cx="0" cy="74930"/>
          </a:xfrm>
          <a:custGeom>
            <a:avLst/>
            <a:gdLst/>
            <a:ahLst/>
            <a:cxnLst/>
            <a:rect l="l" t="t" r="r" b="b"/>
            <a:pathLst>
              <a:path w="120000" h="74929" extrusionOk="0">
                <a:moveTo>
                  <a:pt x="0" y="7459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6"/>
          <p:cNvSpPr/>
          <p:nvPr/>
        </p:nvSpPr>
        <p:spPr>
          <a:xfrm>
            <a:off x="4746461" y="4666792"/>
            <a:ext cx="0" cy="74930"/>
          </a:xfrm>
          <a:custGeom>
            <a:avLst/>
            <a:gdLst/>
            <a:ahLst/>
            <a:cxnLst/>
            <a:rect l="l" t="t" r="r" b="b"/>
            <a:pathLst>
              <a:path w="120000" h="74929" extrusionOk="0">
                <a:moveTo>
                  <a:pt x="0" y="7459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p6"/>
          <p:cNvSpPr/>
          <p:nvPr/>
        </p:nvSpPr>
        <p:spPr>
          <a:xfrm>
            <a:off x="4410774" y="4517597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 h="120000" extrusionOk="0">
                <a:moveTo>
                  <a:pt x="0" y="0"/>
                </a:moveTo>
                <a:lnTo>
                  <a:pt x="37299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3" name="Google Shape;1243;p6"/>
          <p:cNvGrpSpPr/>
          <p:nvPr/>
        </p:nvGrpSpPr>
        <p:grpSpPr>
          <a:xfrm>
            <a:off x="4410774" y="3361341"/>
            <a:ext cx="37465" cy="970280"/>
            <a:chOff x="4410774" y="3361341"/>
            <a:chExt cx="37465" cy="970280"/>
          </a:xfrm>
        </p:grpSpPr>
        <p:sp>
          <p:nvSpPr>
            <p:cNvPr id="1244" name="Google Shape;1244;p6"/>
            <p:cNvSpPr/>
            <p:nvPr/>
          </p:nvSpPr>
          <p:spPr>
            <a:xfrm>
              <a:off x="4410774" y="4331104"/>
              <a:ext cx="37465" cy="0"/>
            </a:xfrm>
            <a:custGeom>
              <a:avLst/>
              <a:gdLst/>
              <a:ahLst/>
              <a:cxnLst/>
              <a:rect l="l" t="t" r="r" b="b"/>
              <a:pathLst>
                <a:path w="37464" h="120000" extrusionOk="0">
                  <a:moveTo>
                    <a:pt x="0" y="0"/>
                  </a:moveTo>
                  <a:lnTo>
                    <a:pt x="37299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6"/>
            <p:cNvSpPr/>
            <p:nvPr/>
          </p:nvSpPr>
          <p:spPr>
            <a:xfrm>
              <a:off x="4448073" y="3361341"/>
              <a:ext cx="0" cy="970280"/>
            </a:xfrm>
            <a:custGeom>
              <a:avLst/>
              <a:gdLst/>
              <a:ahLst/>
              <a:cxnLst/>
              <a:rect l="l" t="t" r="r" b="b"/>
              <a:pathLst>
                <a:path w="120000" h="970279" extrusionOk="0">
                  <a:moveTo>
                    <a:pt x="0" y="96976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6"/>
            <p:cNvSpPr/>
            <p:nvPr/>
          </p:nvSpPr>
          <p:spPr>
            <a:xfrm>
              <a:off x="4410774" y="3361341"/>
              <a:ext cx="0" cy="970280"/>
            </a:xfrm>
            <a:custGeom>
              <a:avLst/>
              <a:gdLst/>
              <a:ahLst/>
              <a:cxnLst/>
              <a:rect l="l" t="t" r="r" b="b"/>
              <a:pathLst>
                <a:path w="120000" h="970279" extrusionOk="0">
                  <a:moveTo>
                    <a:pt x="0" y="96976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7" name="Google Shape;1247;p6"/>
          <p:cNvSpPr/>
          <p:nvPr/>
        </p:nvSpPr>
        <p:spPr>
          <a:xfrm>
            <a:off x="4683054" y="5375464"/>
            <a:ext cx="821055" cy="0"/>
          </a:xfrm>
          <a:custGeom>
            <a:avLst/>
            <a:gdLst/>
            <a:ahLst/>
            <a:cxnLst/>
            <a:rect l="l" t="t" r="r" b="b"/>
            <a:pathLst>
              <a:path w="821054" h="120000" extrusionOk="0">
                <a:moveTo>
                  <a:pt x="0" y="0"/>
                </a:moveTo>
                <a:lnTo>
                  <a:pt x="820568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8" name="Google Shape;1248;p6"/>
          <p:cNvGrpSpPr/>
          <p:nvPr/>
        </p:nvGrpSpPr>
        <p:grpSpPr>
          <a:xfrm>
            <a:off x="4683054" y="5300868"/>
            <a:ext cx="857867" cy="373152"/>
            <a:chOff x="4683054" y="5300868"/>
            <a:chExt cx="857867" cy="373152"/>
          </a:xfrm>
        </p:grpSpPr>
        <p:sp>
          <p:nvSpPr>
            <p:cNvPr id="1249" name="Google Shape;1249;p6"/>
            <p:cNvSpPr/>
            <p:nvPr/>
          </p:nvSpPr>
          <p:spPr>
            <a:xfrm>
              <a:off x="5205234" y="5636555"/>
              <a:ext cx="0" cy="37465"/>
            </a:xfrm>
            <a:custGeom>
              <a:avLst/>
              <a:gdLst/>
              <a:ahLst/>
              <a:cxnLst/>
              <a:rect l="l" t="t" r="r" b="b"/>
              <a:pathLst>
                <a:path w="120000" h="37464" extrusionOk="0">
                  <a:moveTo>
                    <a:pt x="0" y="0"/>
                  </a:moveTo>
                  <a:lnTo>
                    <a:pt x="0" y="3729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6"/>
            <p:cNvSpPr/>
            <p:nvPr/>
          </p:nvSpPr>
          <p:spPr>
            <a:xfrm>
              <a:off x="5167936" y="5636555"/>
              <a:ext cx="0" cy="37465"/>
            </a:xfrm>
            <a:custGeom>
              <a:avLst/>
              <a:gdLst/>
              <a:ahLst/>
              <a:cxnLst/>
              <a:rect l="l" t="t" r="r" b="b"/>
              <a:pathLst>
                <a:path w="120000" h="37464" extrusionOk="0">
                  <a:moveTo>
                    <a:pt x="0" y="0"/>
                  </a:moveTo>
                  <a:lnTo>
                    <a:pt x="0" y="3729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6"/>
            <p:cNvSpPr/>
            <p:nvPr/>
          </p:nvSpPr>
          <p:spPr>
            <a:xfrm>
              <a:off x="4683054" y="5636555"/>
              <a:ext cx="485140" cy="0"/>
            </a:xfrm>
            <a:custGeom>
              <a:avLst/>
              <a:gdLst/>
              <a:ahLst/>
              <a:cxnLst/>
              <a:rect l="l" t="t" r="r" b="b"/>
              <a:pathLst>
                <a:path w="485139" h="120000" extrusionOk="0">
                  <a:moveTo>
                    <a:pt x="0" y="0"/>
                  </a:moveTo>
                  <a:lnTo>
                    <a:pt x="484881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6"/>
            <p:cNvSpPr/>
            <p:nvPr/>
          </p:nvSpPr>
          <p:spPr>
            <a:xfrm>
              <a:off x="4683054" y="5599256"/>
              <a:ext cx="821055" cy="0"/>
            </a:xfrm>
            <a:custGeom>
              <a:avLst/>
              <a:gdLst/>
              <a:ahLst/>
              <a:cxnLst/>
              <a:rect l="l" t="t" r="r" b="b"/>
              <a:pathLst>
                <a:path w="821054" h="120000" extrusionOk="0">
                  <a:moveTo>
                    <a:pt x="0" y="0"/>
                  </a:moveTo>
                  <a:lnTo>
                    <a:pt x="820568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6"/>
            <p:cNvSpPr/>
            <p:nvPr/>
          </p:nvSpPr>
          <p:spPr>
            <a:xfrm>
              <a:off x="5540921" y="5300868"/>
              <a:ext cx="0" cy="335915"/>
            </a:xfrm>
            <a:custGeom>
              <a:avLst/>
              <a:gdLst/>
              <a:ahLst/>
              <a:cxnLst/>
              <a:rect l="l" t="t" r="r" b="b"/>
              <a:pathLst>
                <a:path w="120000" h="335914" extrusionOk="0">
                  <a:moveTo>
                    <a:pt x="0" y="0"/>
                  </a:moveTo>
                  <a:lnTo>
                    <a:pt x="0" y="335687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6"/>
            <p:cNvSpPr/>
            <p:nvPr/>
          </p:nvSpPr>
          <p:spPr>
            <a:xfrm>
              <a:off x="5503623" y="537546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6"/>
            <p:cNvSpPr/>
            <p:nvPr/>
          </p:nvSpPr>
          <p:spPr>
            <a:xfrm>
              <a:off x="5167936" y="5673854"/>
              <a:ext cx="37465" cy="0"/>
            </a:xfrm>
            <a:custGeom>
              <a:avLst/>
              <a:gdLst/>
              <a:ahLst/>
              <a:cxnLst/>
              <a:rect l="l" t="t" r="r" b="b"/>
              <a:pathLst>
                <a:path w="37464" h="120000" extrusionOk="0">
                  <a:moveTo>
                    <a:pt x="0" y="0"/>
                  </a:moveTo>
                  <a:lnTo>
                    <a:pt x="37297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6" name="Google Shape;1256;p6"/>
          <p:cNvSpPr/>
          <p:nvPr/>
        </p:nvSpPr>
        <p:spPr>
          <a:xfrm>
            <a:off x="5167936" y="5860346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 h="120000" extrusionOk="0">
                <a:moveTo>
                  <a:pt x="0" y="0"/>
                </a:moveTo>
                <a:lnTo>
                  <a:pt x="37297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6"/>
          <p:cNvSpPr/>
          <p:nvPr/>
        </p:nvSpPr>
        <p:spPr>
          <a:xfrm>
            <a:off x="5167936" y="6569019"/>
            <a:ext cx="37465" cy="0"/>
          </a:xfrm>
          <a:custGeom>
            <a:avLst/>
            <a:gdLst/>
            <a:ahLst/>
            <a:cxnLst/>
            <a:rect l="l" t="t" r="r" b="b"/>
            <a:pathLst>
              <a:path w="37464" h="120000" extrusionOk="0">
                <a:moveTo>
                  <a:pt x="0" y="0"/>
                </a:moveTo>
                <a:lnTo>
                  <a:pt x="37297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8" name="Google Shape;1258;p6"/>
          <p:cNvGrpSpPr/>
          <p:nvPr/>
        </p:nvGrpSpPr>
        <p:grpSpPr>
          <a:xfrm>
            <a:off x="5167935" y="5860346"/>
            <a:ext cx="37465" cy="522605"/>
            <a:chOff x="5167935" y="5860346"/>
            <a:chExt cx="37465" cy="522605"/>
          </a:xfrm>
        </p:grpSpPr>
        <p:sp>
          <p:nvSpPr>
            <p:cNvPr id="1259" name="Google Shape;1259;p6"/>
            <p:cNvSpPr/>
            <p:nvPr/>
          </p:nvSpPr>
          <p:spPr>
            <a:xfrm>
              <a:off x="5167935" y="6382526"/>
              <a:ext cx="37465" cy="0"/>
            </a:xfrm>
            <a:custGeom>
              <a:avLst/>
              <a:gdLst/>
              <a:ahLst/>
              <a:cxnLst/>
              <a:rect l="l" t="t" r="r" b="b"/>
              <a:pathLst>
                <a:path w="37464" h="120000" extrusionOk="0">
                  <a:moveTo>
                    <a:pt x="0" y="0"/>
                  </a:moveTo>
                  <a:lnTo>
                    <a:pt x="37297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6"/>
            <p:cNvSpPr/>
            <p:nvPr/>
          </p:nvSpPr>
          <p:spPr>
            <a:xfrm>
              <a:off x="5205234" y="5860346"/>
              <a:ext cx="0" cy="522605"/>
            </a:xfrm>
            <a:custGeom>
              <a:avLst/>
              <a:gdLst/>
              <a:ahLst/>
              <a:cxnLst/>
              <a:rect l="l" t="t" r="r" b="b"/>
              <a:pathLst>
                <a:path w="120000" h="522604" extrusionOk="0">
                  <a:moveTo>
                    <a:pt x="0" y="0"/>
                  </a:moveTo>
                  <a:lnTo>
                    <a:pt x="0" y="52218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6"/>
            <p:cNvSpPr/>
            <p:nvPr/>
          </p:nvSpPr>
          <p:spPr>
            <a:xfrm>
              <a:off x="5167935" y="5860346"/>
              <a:ext cx="0" cy="37465"/>
            </a:xfrm>
            <a:custGeom>
              <a:avLst/>
              <a:gdLst/>
              <a:ahLst/>
              <a:cxnLst/>
              <a:rect l="l" t="t" r="r" b="b"/>
              <a:pathLst>
                <a:path w="120000" h="37464" extrusionOk="0">
                  <a:moveTo>
                    <a:pt x="0" y="0"/>
                  </a:moveTo>
                  <a:lnTo>
                    <a:pt x="0" y="3729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2" name="Google Shape;1262;p6"/>
          <p:cNvSpPr/>
          <p:nvPr/>
        </p:nvSpPr>
        <p:spPr>
          <a:xfrm>
            <a:off x="5205234" y="5636555"/>
            <a:ext cx="335915" cy="0"/>
          </a:xfrm>
          <a:custGeom>
            <a:avLst/>
            <a:gdLst/>
            <a:ahLst/>
            <a:cxnLst/>
            <a:rect l="l" t="t" r="r" b="b"/>
            <a:pathLst>
              <a:path w="335914" h="120000" extrusionOk="0">
                <a:moveTo>
                  <a:pt x="0" y="0"/>
                </a:moveTo>
                <a:lnTo>
                  <a:pt x="335687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3" name="Google Shape;1263;p6"/>
          <p:cNvGrpSpPr/>
          <p:nvPr/>
        </p:nvGrpSpPr>
        <p:grpSpPr>
          <a:xfrm>
            <a:off x="5167935" y="6569019"/>
            <a:ext cx="746594" cy="37465"/>
            <a:chOff x="5167935" y="6569019"/>
            <a:chExt cx="746594" cy="37465"/>
          </a:xfrm>
        </p:grpSpPr>
        <p:sp>
          <p:nvSpPr>
            <p:cNvPr id="1264" name="Google Shape;1264;p6"/>
            <p:cNvSpPr/>
            <p:nvPr/>
          </p:nvSpPr>
          <p:spPr>
            <a:xfrm>
              <a:off x="5205234" y="6569019"/>
              <a:ext cx="0" cy="37465"/>
            </a:xfrm>
            <a:custGeom>
              <a:avLst/>
              <a:gdLst/>
              <a:ahLst/>
              <a:cxnLst/>
              <a:rect l="l" t="t" r="r" b="b"/>
              <a:pathLst>
                <a:path w="120000" h="37465" extrusionOk="0">
                  <a:moveTo>
                    <a:pt x="0" y="0"/>
                  </a:moveTo>
                  <a:lnTo>
                    <a:pt x="0" y="3729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6"/>
            <p:cNvSpPr/>
            <p:nvPr/>
          </p:nvSpPr>
          <p:spPr>
            <a:xfrm>
              <a:off x="5167935" y="6569019"/>
              <a:ext cx="0" cy="37465"/>
            </a:xfrm>
            <a:custGeom>
              <a:avLst/>
              <a:gdLst/>
              <a:ahLst/>
              <a:cxnLst/>
              <a:rect l="l" t="t" r="r" b="b"/>
              <a:pathLst>
                <a:path w="120000" h="37465" extrusionOk="0">
                  <a:moveTo>
                    <a:pt x="0" y="0"/>
                  </a:moveTo>
                  <a:lnTo>
                    <a:pt x="0" y="3729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6"/>
            <p:cNvSpPr/>
            <p:nvPr/>
          </p:nvSpPr>
          <p:spPr>
            <a:xfrm>
              <a:off x="5205234" y="6606318"/>
              <a:ext cx="709295" cy="0"/>
            </a:xfrm>
            <a:custGeom>
              <a:avLst/>
              <a:gdLst/>
              <a:ahLst/>
              <a:cxnLst/>
              <a:rect l="l" t="t" r="r" b="b"/>
              <a:pathLst>
                <a:path w="709295" h="120000" extrusionOk="0">
                  <a:moveTo>
                    <a:pt x="0" y="0"/>
                  </a:moveTo>
                  <a:lnTo>
                    <a:pt x="708673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6"/>
          <p:cNvGrpSpPr/>
          <p:nvPr/>
        </p:nvGrpSpPr>
        <p:grpSpPr>
          <a:xfrm>
            <a:off x="5130636" y="5897645"/>
            <a:ext cx="37465" cy="37298"/>
            <a:chOff x="5130636" y="5897645"/>
            <a:chExt cx="37465" cy="37298"/>
          </a:xfrm>
        </p:grpSpPr>
        <p:sp>
          <p:nvSpPr>
            <p:cNvPr id="1268" name="Google Shape;1268;p6"/>
            <p:cNvSpPr/>
            <p:nvPr/>
          </p:nvSpPr>
          <p:spPr>
            <a:xfrm>
              <a:off x="5130636" y="5897645"/>
              <a:ext cx="37465" cy="0"/>
            </a:xfrm>
            <a:custGeom>
              <a:avLst/>
              <a:gdLst/>
              <a:ahLst/>
              <a:cxnLst/>
              <a:rect l="l" t="t" r="r" b="b"/>
              <a:pathLst>
                <a:path w="37464" h="120000" extrusionOk="0">
                  <a:moveTo>
                    <a:pt x="372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6"/>
            <p:cNvSpPr/>
            <p:nvPr/>
          </p:nvSpPr>
          <p:spPr>
            <a:xfrm>
              <a:off x="5130636" y="5934943"/>
              <a:ext cx="37465" cy="0"/>
            </a:xfrm>
            <a:custGeom>
              <a:avLst/>
              <a:gdLst/>
              <a:ahLst/>
              <a:cxnLst/>
              <a:rect l="l" t="t" r="r" b="b"/>
              <a:pathLst>
                <a:path w="37464" h="120000" extrusionOk="0">
                  <a:moveTo>
                    <a:pt x="372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6"/>
          <p:cNvGrpSpPr/>
          <p:nvPr/>
        </p:nvGrpSpPr>
        <p:grpSpPr>
          <a:xfrm>
            <a:off x="5130636" y="6307930"/>
            <a:ext cx="37465" cy="37297"/>
            <a:chOff x="5130636" y="6307930"/>
            <a:chExt cx="37465" cy="37297"/>
          </a:xfrm>
        </p:grpSpPr>
        <p:sp>
          <p:nvSpPr>
            <p:cNvPr id="1271" name="Google Shape;1271;p6"/>
            <p:cNvSpPr/>
            <p:nvPr/>
          </p:nvSpPr>
          <p:spPr>
            <a:xfrm>
              <a:off x="5130636" y="6345227"/>
              <a:ext cx="37465" cy="0"/>
            </a:xfrm>
            <a:custGeom>
              <a:avLst/>
              <a:gdLst/>
              <a:ahLst/>
              <a:cxnLst/>
              <a:rect l="l" t="t" r="r" b="b"/>
              <a:pathLst>
                <a:path w="37464" h="120000" extrusionOk="0">
                  <a:moveTo>
                    <a:pt x="372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6"/>
            <p:cNvSpPr/>
            <p:nvPr/>
          </p:nvSpPr>
          <p:spPr>
            <a:xfrm>
              <a:off x="5130636" y="6307930"/>
              <a:ext cx="37465" cy="0"/>
            </a:xfrm>
            <a:custGeom>
              <a:avLst/>
              <a:gdLst/>
              <a:ahLst/>
              <a:cxnLst/>
              <a:rect l="l" t="t" r="r" b="b"/>
              <a:pathLst>
                <a:path w="37464" h="120000" extrusionOk="0">
                  <a:moveTo>
                    <a:pt x="372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3" name="Google Shape;1273;p6"/>
          <p:cNvSpPr/>
          <p:nvPr/>
        </p:nvSpPr>
        <p:spPr>
          <a:xfrm>
            <a:off x="4944144" y="5897644"/>
            <a:ext cx="0" cy="37465"/>
          </a:xfrm>
          <a:custGeom>
            <a:avLst/>
            <a:gdLst/>
            <a:ahLst/>
            <a:cxnLst/>
            <a:rect l="l" t="t" r="r" b="b"/>
            <a:pathLst>
              <a:path w="120000" h="37464" extrusionOk="0">
                <a:moveTo>
                  <a:pt x="0" y="37299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6"/>
          <p:cNvSpPr/>
          <p:nvPr/>
        </p:nvSpPr>
        <p:spPr>
          <a:xfrm>
            <a:off x="5130636" y="5897644"/>
            <a:ext cx="0" cy="37465"/>
          </a:xfrm>
          <a:custGeom>
            <a:avLst/>
            <a:gdLst/>
            <a:ahLst/>
            <a:cxnLst/>
            <a:rect l="l" t="t" r="r" b="b"/>
            <a:pathLst>
              <a:path w="120000" h="37464" extrusionOk="0">
                <a:moveTo>
                  <a:pt x="0" y="37299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6"/>
          <p:cNvSpPr/>
          <p:nvPr/>
        </p:nvSpPr>
        <p:spPr>
          <a:xfrm>
            <a:off x="5130636" y="6307930"/>
            <a:ext cx="0" cy="37465"/>
          </a:xfrm>
          <a:custGeom>
            <a:avLst/>
            <a:gdLst/>
            <a:ahLst/>
            <a:cxnLst/>
            <a:rect l="l" t="t" r="r" b="b"/>
            <a:pathLst>
              <a:path w="120000" h="37464" extrusionOk="0">
                <a:moveTo>
                  <a:pt x="0" y="37297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6"/>
          <p:cNvSpPr/>
          <p:nvPr/>
        </p:nvSpPr>
        <p:spPr>
          <a:xfrm>
            <a:off x="4944144" y="6307930"/>
            <a:ext cx="0" cy="37465"/>
          </a:xfrm>
          <a:custGeom>
            <a:avLst/>
            <a:gdLst/>
            <a:ahLst/>
            <a:cxnLst/>
            <a:rect l="l" t="t" r="r" b="b"/>
            <a:pathLst>
              <a:path w="120000" h="37464" extrusionOk="0">
                <a:moveTo>
                  <a:pt x="0" y="37297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7" name="Google Shape;1277;p6"/>
          <p:cNvGrpSpPr/>
          <p:nvPr/>
        </p:nvGrpSpPr>
        <p:grpSpPr>
          <a:xfrm>
            <a:off x="4683054" y="5897645"/>
            <a:ext cx="261620" cy="37298"/>
            <a:chOff x="4683054" y="5897645"/>
            <a:chExt cx="261620" cy="37298"/>
          </a:xfrm>
        </p:grpSpPr>
        <p:sp>
          <p:nvSpPr>
            <p:cNvPr id="1278" name="Google Shape;1278;p6"/>
            <p:cNvSpPr/>
            <p:nvPr/>
          </p:nvSpPr>
          <p:spPr>
            <a:xfrm>
              <a:off x="4683054" y="5934943"/>
              <a:ext cx="261620" cy="0"/>
            </a:xfrm>
            <a:custGeom>
              <a:avLst/>
              <a:gdLst/>
              <a:ahLst/>
              <a:cxnLst/>
              <a:rect l="l" t="t" r="r" b="b"/>
              <a:pathLst>
                <a:path w="261620" h="120000" extrusionOk="0">
                  <a:moveTo>
                    <a:pt x="26108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6"/>
            <p:cNvSpPr/>
            <p:nvPr/>
          </p:nvSpPr>
          <p:spPr>
            <a:xfrm>
              <a:off x="4683054" y="5897645"/>
              <a:ext cx="261620" cy="0"/>
            </a:xfrm>
            <a:custGeom>
              <a:avLst/>
              <a:gdLst/>
              <a:ahLst/>
              <a:cxnLst/>
              <a:rect l="l" t="t" r="r" b="b"/>
              <a:pathLst>
                <a:path w="261620" h="120000" extrusionOk="0">
                  <a:moveTo>
                    <a:pt x="26108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0" name="Google Shape;1280;p6"/>
          <p:cNvSpPr/>
          <p:nvPr/>
        </p:nvSpPr>
        <p:spPr>
          <a:xfrm>
            <a:off x="5167936" y="5934943"/>
            <a:ext cx="0" cy="168275"/>
          </a:xfrm>
          <a:custGeom>
            <a:avLst/>
            <a:gdLst/>
            <a:ahLst/>
            <a:cxnLst/>
            <a:rect l="l" t="t" r="r" b="b"/>
            <a:pathLst>
              <a:path w="120000" h="168275" extrusionOk="0">
                <a:moveTo>
                  <a:pt x="0" y="0"/>
                </a:moveTo>
                <a:lnTo>
                  <a:pt x="0" y="167843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1" name="Google Shape;1281;p6"/>
          <p:cNvGrpSpPr/>
          <p:nvPr/>
        </p:nvGrpSpPr>
        <p:grpSpPr>
          <a:xfrm>
            <a:off x="4683054" y="6307930"/>
            <a:ext cx="261620" cy="37297"/>
            <a:chOff x="4683054" y="6307930"/>
            <a:chExt cx="261620" cy="37297"/>
          </a:xfrm>
        </p:grpSpPr>
        <p:sp>
          <p:nvSpPr>
            <p:cNvPr id="1282" name="Google Shape;1282;p6"/>
            <p:cNvSpPr/>
            <p:nvPr/>
          </p:nvSpPr>
          <p:spPr>
            <a:xfrm>
              <a:off x="4683054" y="6345227"/>
              <a:ext cx="261620" cy="0"/>
            </a:xfrm>
            <a:custGeom>
              <a:avLst/>
              <a:gdLst/>
              <a:ahLst/>
              <a:cxnLst/>
              <a:rect l="l" t="t" r="r" b="b"/>
              <a:pathLst>
                <a:path w="261620" h="120000" extrusionOk="0">
                  <a:moveTo>
                    <a:pt x="26108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6"/>
            <p:cNvSpPr/>
            <p:nvPr/>
          </p:nvSpPr>
          <p:spPr>
            <a:xfrm>
              <a:off x="4683054" y="6307930"/>
              <a:ext cx="261620" cy="0"/>
            </a:xfrm>
            <a:custGeom>
              <a:avLst/>
              <a:gdLst/>
              <a:ahLst/>
              <a:cxnLst/>
              <a:rect l="l" t="t" r="r" b="b"/>
              <a:pathLst>
                <a:path w="261620" h="120000" extrusionOk="0">
                  <a:moveTo>
                    <a:pt x="26108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4" name="Google Shape;1284;p6"/>
          <p:cNvSpPr/>
          <p:nvPr/>
        </p:nvSpPr>
        <p:spPr>
          <a:xfrm>
            <a:off x="5167936" y="6345227"/>
            <a:ext cx="0" cy="37465"/>
          </a:xfrm>
          <a:custGeom>
            <a:avLst/>
            <a:gdLst/>
            <a:ahLst/>
            <a:cxnLst/>
            <a:rect l="l" t="t" r="r" b="b"/>
            <a:pathLst>
              <a:path w="120000" h="37464" extrusionOk="0">
                <a:moveTo>
                  <a:pt x="0" y="0"/>
                </a:moveTo>
                <a:lnTo>
                  <a:pt x="0" y="37299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5" name="Google Shape;1285;p6"/>
          <p:cNvGrpSpPr/>
          <p:nvPr/>
        </p:nvGrpSpPr>
        <p:grpSpPr>
          <a:xfrm>
            <a:off x="4683054" y="6102786"/>
            <a:ext cx="485140" cy="504025"/>
            <a:chOff x="4683054" y="6102786"/>
            <a:chExt cx="485140" cy="504025"/>
          </a:xfrm>
        </p:grpSpPr>
        <p:sp>
          <p:nvSpPr>
            <p:cNvPr id="1286" name="Google Shape;1286;p6"/>
            <p:cNvSpPr/>
            <p:nvPr/>
          </p:nvSpPr>
          <p:spPr>
            <a:xfrm>
              <a:off x="4683054" y="6140086"/>
              <a:ext cx="485140" cy="0"/>
            </a:xfrm>
            <a:custGeom>
              <a:avLst/>
              <a:gdLst/>
              <a:ahLst/>
              <a:cxnLst/>
              <a:rect l="l" t="t" r="r" b="b"/>
              <a:pathLst>
                <a:path w="485139" h="120000" extrusionOk="0">
                  <a:moveTo>
                    <a:pt x="4848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6"/>
            <p:cNvSpPr/>
            <p:nvPr/>
          </p:nvSpPr>
          <p:spPr>
            <a:xfrm>
              <a:off x="4683054" y="6102786"/>
              <a:ext cx="485140" cy="0"/>
            </a:xfrm>
            <a:custGeom>
              <a:avLst/>
              <a:gdLst/>
              <a:ahLst/>
              <a:cxnLst/>
              <a:rect l="l" t="t" r="r" b="b"/>
              <a:pathLst>
                <a:path w="485139" h="120000" extrusionOk="0">
                  <a:moveTo>
                    <a:pt x="484881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6"/>
            <p:cNvSpPr/>
            <p:nvPr/>
          </p:nvSpPr>
          <p:spPr>
            <a:xfrm>
              <a:off x="4683054" y="6140086"/>
              <a:ext cx="0" cy="466725"/>
            </a:xfrm>
            <a:custGeom>
              <a:avLst/>
              <a:gdLst/>
              <a:ahLst/>
              <a:cxnLst/>
              <a:rect l="l" t="t" r="r" b="b"/>
              <a:pathLst>
                <a:path w="120000" h="466725" extrusionOk="0">
                  <a:moveTo>
                    <a:pt x="0" y="0"/>
                  </a:moveTo>
                  <a:lnTo>
                    <a:pt x="0" y="46623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6"/>
            <p:cNvSpPr/>
            <p:nvPr/>
          </p:nvSpPr>
          <p:spPr>
            <a:xfrm>
              <a:off x="5167935" y="6140086"/>
              <a:ext cx="0" cy="168275"/>
            </a:xfrm>
            <a:custGeom>
              <a:avLst/>
              <a:gdLst/>
              <a:ahLst/>
              <a:cxnLst/>
              <a:rect l="l" t="t" r="r" b="b"/>
              <a:pathLst>
                <a:path w="120000" h="168275" extrusionOk="0">
                  <a:moveTo>
                    <a:pt x="0" y="0"/>
                  </a:moveTo>
                  <a:lnTo>
                    <a:pt x="0" y="167844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0" name="Google Shape;1290;p6"/>
          <p:cNvSpPr/>
          <p:nvPr/>
        </p:nvSpPr>
        <p:spPr>
          <a:xfrm>
            <a:off x="6958269" y="6606319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 h="120000" extrusionOk="0">
                <a:moveTo>
                  <a:pt x="0" y="0"/>
                </a:moveTo>
                <a:lnTo>
                  <a:pt x="261089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6"/>
          <p:cNvSpPr/>
          <p:nvPr/>
        </p:nvSpPr>
        <p:spPr>
          <a:xfrm>
            <a:off x="6958269" y="6718213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 h="120000" extrusionOk="0">
                <a:moveTo>
                  <a:pt x="0" y="0"/>
                </a:moveTo>
                <a:lnTo>
                  <a:pt x="3058483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6"/>
          <p:cNvSpPr/>
          <p:nvPr/>
        </p:nvSpPr>
        <p:spPr>
          <a:xfrm>
            <a:off x="6771775" y="5207621"/>
            <a:ext cx="0" cy="37465"/>
          </a:xfrm>
          <a:custGeom>
            <a:avLst/>
            <a:gdLst/>
            <a:ahLst/>
            <a:cxnLst/>
            <a:rect l="l" t="t" r="r" b="b"/>
            <a:pathLst>
              <a:path w="120000" h="37464" extrusionOk="0">
                <a:moveTo>
                  <a:pt x="0" y="37299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6"/>
          <p:cNvSpPr/>
          <p:nvPr/>
        </p:nvSpPr>
        <p:spPr>
          <a:xfrm>
            <a:off x="6771775" y="3902170"/>
            <a:ext cx="0" cy="37465"/>
          </a:xfrm>
          <a:custGeom>
            <a:avLst/>
            <a:gdLst/>
            <a:ahLst/>
            <a:cxnLst/>
            <a:rect l="l" t="t" r="r" b="b"/>
            <a:pathLst>
              <a:path w="120000" h="37464" extrusionOk="0">
                <a:moveTo>
                  <a:pt x="0" y="37299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6"/>
          <p:cNvSpPr/>
          <p:nvPr/>
        </p:nvSpPr>
        <p:spPr>
          <a:xfrm>
            <a:off x="6771775" y="2745914"/>
            <a:ext cx="0" cy="37465"/>
          </a:xfrm>
          <a:custGeom>
            <a:avLst/>
            <a:gdLst/>
            <a:ahLst/>
            <a:cxnLst/>
            <a:rect l="l" t="t" r="r" b="b"/>
            <a:pathLst>
              <a:path w="120000" h="37464" extrusionOk="0">
                <a:moveTo>
                  <a:pt x="0" y="37297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6"/>
          <p:cNvSpPr/>
          <p:nvPr/>
        </p:nvSpPr>
        <p:spPr>
          <a:xfrm>
            <a:off x="6958269" y="2745914"/>
            <a:ext cx="0" cy="37465"/>
          </a:xfrm>
          <a:custGeom>
            <a:avLst/>
            <a:gdLst/>
            <a:ahLst/>
            <a:cxnLst/>
            <a:rect l="l" t="t" r="r" b="b"/>
            <a:pathLst>
              <a:path w="120000" h="37464" extrusionOk="0">
                <a:moveTo>
                  <a:pt x="0" y="37297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6" name="Google Shape;1296;p6"/>
          <p:cNvGrpSpPr/>
          <p:nvPr/>
        </p:nvGrpSpPr>
        <p:grpSpPr>
          <a:xfrm>
            <a:off x="6585283" y="2745914"/>
            <a:ext cx="186690" cy="37298"/>
            <a:chOff x="6585283" y="2745914"/>
            <a:chExt cx="186690" cy="37298"/>
          </a:xfrm>
        </p:grpSpPr>
        <p:sp>
          <p:nvSpPr>
            <p:cNvPr id="1297" name="Google Shape;1297;p6"/>
            <p:cNvSpPr/>
            <p:nvPr/>
          </p:nvSpPr>
          <p:spPr>
            <a:xfrm>
              <a:off x="6585283" y="2783212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90" h="120000" extrusionOk="0">
                  <a:moveTo>
                    <a:pt x="186492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6"/>
            <p:cNvSpPr/>
            <p:nvPr/>
          </p:nvSpPr>
          <p:spPr>
            <a:xfrm>
              <a:off x="6585283" y="2745914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90" h="120000" extrusionOk="0">
                  <a:moveTo>
                    <a:pt x="186492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9" name="Google Shape;1299;p6"/>
          <p:cNvGrpSpPr/>
          <p:nvPr/>
        </p:nvGrpSpPr>
        <p:grpSpPr>
          <a:xfrm>
            <a:off x="6585283" y="3902170"/>
            <a:ext cx="186690" cy="37299"/>
            <a:chOff x="6585283" y="3902170"/>
            <a:chExt cx="186690" cy="37299"/>
          </a:xfrm>
        </p:grpSpPr>
        <p:sp>
          <p:nvSpPr>
            <p:cNvPr id="1300" name="Google Shape;1300;p6"/>
            <p:cNvSpPr/>
            <p:nvPr/>
          </p:nvSpPr>
          <p:spPr>
            <a:xfrm>
              <a:off x="6585283" y="3902170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90" h="120000" extrusionOk="0">
                  <a:moveTo>
                    <a:pt x="186492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6"/>
            <p:cNvSpPr/>
            <p:nvPr/>
          </p:nvSpPr>
          <p:spPr>
            <a:xfrm>
              <a:off x="6585283" y="3939469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90" h="120000" extrusionOk="0">
                  <a:moveTo>
                    <a:pt x="186492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6"/>
          <p:cNvGrpSpPr/>
          <p:nvPr/>
        </p:nvGrpSpPr>
        <p:grpSpPr>
          <a:xfrm>
            <a:off x="6585283" y="5207621"/>
            <a:ext cx="186690" cy="37299"/>
            <a:chOff x="6585283" y="5207621"/>
            <a:chExt cx="186690" cy="37299"/>
          </a:xfrm>
        </p:grpSpPr>
        <p:sp>
          <p:nvSpPr>
            <p:cNvPr id="1303" name="Google Shape;1303;p6"/>
            <p:cNvSpPr/>
            <p:nvPr/>
          </p:nvSpPr>
          <p:spPr>
            <a:xfrm>
              <a:off x="6585283" y="5207621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90" h="120000" extrusionOk="0">
                  <a:moveTo>
                    <a:pt x="186492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6"/>
            <p:cNvSpPr/>
            <p:nvPr/>
          </p:nvSpPr>
          <p:spPr>
            <a:xfrm>
              <a:off x="6585283" y="5244920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90" h="120000" extrusionOk="0">
                  <a:moveTo>
                    <a:pt x="186492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5" name="Google Shape;1305;p6"/>
          <p:cNvSpPr/>
          <p:nvPr/>
        </p:nvSpPr>
        <p:spPr>
          <a:xfrm>
            <a:off x="7331254" y="5617905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 h="120000" extrusionOk="0">
                <a:moveTo>
                  <a:pt x="0" y="0"/>
                </a:moveTo>
                <a:lnTo>
                  <a:pt x="37299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6" name="Google Shape;1306;p6"/>
          <p:cNvGrpSpPr/>
          <p:nvPr/>
        </p:nvGrpSpPr>
        <p:grpSpPr>
          <a:xfrm>
            <a:off x="7331253" y="5990891"/>
            <a:ext cx="37465" cy="541020"/>
            <a:chOff x="7331253" y="5990891"/>
            <a:chExt cx="37465" cy="541020"/>
          </a:xfrm>
        </p:grpSpPr>
        <p:sp>
          <p:nvSpPr>
            <p:cNvPr id="1307" name="Google Shape;1307;p6"/>
            <p:cNvSpPr/>
            <p:nvPr/>
          </p:nvSpPr>
          <p:spPr>
            <a:xfrm>
              <a:off x="7331253" y="5990891"/>
              <a:ext cx="37465" cy="0"/>
            </a:xfrm>
            <a:custGeom>
              <a:avLst/>
              <a:gdLst/>
              <a:ahLst/>
              <a:cxnLst/>
              <a:rect l="l" t="t" r="r" b="b"/>
              <a:pathLst>
                <a:path w="37465" h="120000" extrusionOk="0">
                  <a:moveTo>
                    <a:pt x="0" y="0"/>
                  </a:moveTo>
                  <a:lnTo>
                    <a:pt x="37299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6"/>
            <p:cNvSpPr/>
            <p:nvPr/>
          </p:nvSpPr>
          <p:spPr>
            <a:xfrm>
              <a:off x="7368552" y="5990891"/>
              <a:ext cx="0" cy="541020"/>
            </a:xfrm>
            <a:custGeom>
              <a:avLst/>
              <a:gdLst/>
              <a:ahLst/>
              <a:cxnLst/>
              <a:rect l="l" t="t" r="r" b="b"/>
              <a:pathLst>
                <a:path w="120000" h="541020" extrusionOk="0">
                  <a:moveTo>
                    <a:pt x="0" y="0"/>
                  </a:moveTo>
                  <a:lnTo>
                    <a:pt x="0" y="540828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6"/>
            <p:cNvSpPr/>
            <p:nvPr/>
          </p:nvSpPr>
          <p:spPr>
            <a:xfrm>
              <a:off x="7331253" y="5990891"/>
              <a:ext cx="0" cy="541020"/>
            </a:xfrm>
            <a:custGeom>
              <a:avLst/>
              <a:gdLst/>
              <a:ahLst/>
              <a:cxnLst/>
              <a:rect l="l" t="t" r="r" b="b"/>
              <a:pathLst>
                <a:path w="120000" h="541020" extrusionOk="0">
                  <a:moveTo>
                    <a:pt x="0" y="0"/>
                  </a:moveTo>
                  <a:lnTo>
                    <a:pt x="0" y="540828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0" name="Google Shape;1310;p6"/>
          <p:cNvSpPr/>
          <p:nvPr/>
        </p:nvSpPr>
        <p:spPr>
          <a:xfrm>
            <a:off x="7331254" y="2820511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 h="120000" extrusionOk="0">
                <a:moveTo>
                  <a:pt x="0" y="0"/>
                </a:moveTo>
                <a:lnTo>
                  <a:pt x="37299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6"/>
          <p:cNvSpPr/>
          <p:nvPr/>
        </p:nvSpPr>
        <p:spPr>
          <a:xfrm>
            <a:off x="7331254" y="3007004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 h="120000" extrusionOk="0">
                <a:moveTo>
                  <a:pt x="0" y="0"/>
                </a:moveTo>
                <a:lnTo>
                  <a:pt x="37299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p6"/>
          <p:cNvSpPr/>
          <p:nvPr/>
        </p:nvSpPr>
        <p:spPr>
          <a:xfrm>
            <a:off x="7331254" y="1589657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 h="120000" extrusionOk="0">
                <a:moveTo>
                  <a:pt x="0" y="0"/>
                </a:moveTo>
                <a:lnTo>
                  <a:pt x="37299" y="0"/>
                </a:lnTo>
              </a:path>
            </a:pathLst>
          </a:custGeom>
          <a:noFill/>
          <a:ln w="9525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3" name="Google Shape;1313;p6"/>
          <p:cNvGrpSpPr/>
          <p:nvPr/>
        </p:nvGrpSpPr>
        <p:grpSpPr>
          <a:xfrm>
            <a:off x="7331253" y="1850748"/>
            <a:ext cx="37465" cy="746125"/>
            <a:chOff x="7331253" y="1850748"/>
            <a:chExt cx="37465" cy="746125"/>
          </a:xfrm>
        </p:grpSpPr>
        <p:sp>
          <p:nvSpPr>
            <p:cNvPr id="1314" name="Google Shape;1314;p6"/>
            <p:cNvSpPr/>
            <p:nvPr/>
          </p:nvSpPr>
          <p:spPr>
            <a:xfrm>
              <a:off x="7331253" y="1850748"/>
              <a:ext cx="37465" cy="0"/>
            </a:xfrm>
            <a:custGeom>
              <a:avLst/>
              <a:gdLst/>
              <a:ahLst/>
              <a:cxnLst/>
              <a:rect l="l" t="t" r="r" b="b"/>
              <a:pathLst>
                <a:path w="37465" h="120000" extrusionOk="0">
                  <a:moveTo>
                    <a:pt x="0" y="0"/>
                  </a:moveTo>
                  <a:lnTo>
                    <a:pt x="37299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6"/>
            <p:cNvSpPr/>
            <p:nvPr/>
          </p:nvSpPr>
          <p:spPr>
            <a:xfrm>
              <a:off x="7368552" y="1850748"/>
              <a:ext cx="0" cy="746125"/>
            </a:xfrm>
            <a:custGeom>
              <a:avLst/>
              <a:gdLst/>
              <a:ahLst/>
              <a:cxnLst/>
              <a:rect l="l" t="t" r="r" b="b"/>
              <a:pathLst>
                <a:path w="120000" h="746125" extrusionOk="0">
                  <a:moveTo>
                    <a:pt x="0" y="0"/>
                  </a:moveTo>
                  <a:lnTo>
                    <a:pt x="0" y="74597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6"/>
            <p:cNvSpPr/>
            <p:nvPr/>
          </p:nvSpPr>
          <p:spPr>
            <a:xfrm>
              <a:off x="7331253" y="1850748"/>
              <a:ext cx="0" cy="746125"/>
            </a:xfrm>
            <a:custGeom>
              <a:avLst/>
              <a:gdLst/>
              <a:ahLst/>
              <a:cxnLst/>
              <a:rect l="l" t="t" r="r" b="b"/>
              <a:pathLst>
                <a:path w="120000" h="746125" extrusionOk="0">
                  <a:moveTo>
                    <a:pt x="0" y="0"/>
                  </a:moveTo>
                  <a:lnTo>
                    <a:pt x="0" y="74597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6"/>
          <p:cNvGrpSpPr/>
          <p:nvPr/>
        </p:nvGrpSpPr>
        <p:grpSpPr>
          <a:xfrm>
            <a:off x="6547983" y="6606319"/>
            <a:ext cx="2723349" cy="373515"/>
            <a:chOff x="6547983" y="6606319"/>
            <a:chExt cx="2723349" cy="373515"/>
          </a:xfrm>
        </p:grpSpPr>
        <p:sp>
          <p:nvSpPr>
            <p:cNvPr id="1318" name="Google Shape;1318;p6"/>
            <p:cNvSpPr/>
            <p:nvPr/>
          </p:nvSpPr>
          <p:spPr>
            <a:xfrm>
              <a:off x="6585282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6"/>
            <p:cNvSpPr/>
            <p:nvPr/>
          </p:nvSpPr>
          <p:spPr>
            <a:xfrm>
              <a:off x="6585282" y="6942006"/>
              <a:ext cx="2686050" cy="0"/>
            </a:xfrm>
            <a:custGeom>
              <a:avLst/>
              <a:gdLst/>
              <a:ahLst/>
              <a:cxnLst/>
              <a:rect l="l" t="t" r="r" b="b"/>
              <a:pathLst>
                <a:path w="2686050" h="120000" extrusionOk="0">
                  <a:moveTo>
                    <a:pt x="0" y="0"/>
                  </a:moveTo>
                  <a:lnTo>
                    <a:pt x="2685497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6"/>
            <p:cNvSpPr/>
            <p:nvPr/>
          </p:nvSpPr>
          <p:spPr>
            <a:xfrm>
              <a:off x="9270780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6"/>
            <p:cNvSpPr/>
            <p:nvPr/>
          </p:nvSpPr>
          <p:spPr>
            <a:xfrm>
              <a:off x="6547983" y="6718214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w="120000" h="261620" extrusionOk="0">
                  <a:moveTo>
                    <a:pt x="0" y="0"/>
                  </a:moveTo>
                  <a:lnTo>
                    <a:pt x="0" y="261089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6"/>
            <p:cNvSpPr/>
            <p:nvPr/>
          </p:nvSpPr>
          <p:spPr>
            <a:xfrm>
              <a:off x="6547983" y="6979304"/>
              <a:ext cx="2722880" cy="0"/>
            </a:xfrm>
            <a:custGeom>
              <a:avLst/>
              <a:gdLst/>
              <a:ahLst/>
              <a:cxnLst/>
              <a:rect l="l" t="t" r="r" b="b"/>
              <a:pathLst>
                <a:path w="2722879" h="120000" extrusionOk="0">
                  <a:moveTo>
                    <a:pt x="0" y="0"/>
                  </a:moveTo>
                  <a:lnTo>
                    <a:pt x="2722796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6"/>
            <p:cNvSpPr/>
            <p:nvPr/>
          </p:nvSpPr>
          <p:spPr>
            <a:xfrm>
              <a:off x="6958268" y="6606319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w="120000" h="112395" extrusionOk="0">
                  <a:moveTo>
                    <a:pt x="0" y="1118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6"/>
            <p:cNvSpPr/>
            <p:nvPr/>
          </p:nvSpPr>
          <p:spPr>
            <a:xfrm>
              <a:off x="7070164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6"/>
            <p:cNvSpPr/>
            <p:nvPr/>
          </p:nvSpPr>
          <p:spPr>
            <a:xfrm>
              <a:off x="8002628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6"/>
            <p:cNvSpPr/>
            <p:nvPr/>
          </p:nvSpPr>
          <p:spPr>
            <a:xfrm>
              <a:off x="8338316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6"/>
            <p:cNvSpPr/>
            <p:nvPr/>
          </p:nvSpPr>
          <p:spPr>
            <a:xfrm>
              <a:off x="7163410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6"/>
            <p:cNvSpPr/>
            <p:nvPr/>
          </p:nvSpPr>
          <p:spPr>
            <a:xfrm>
              <a:off x="7256657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6"/>
            <p:cNvSpPr/>
            <p:nvPr/>
          </p:nvSpPr>
          <p:spPr>
            <a:xfrm>
              <a:off x="7349904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6"/>
            <p:cNvSpPr/>
            <p:nvPr/>
          </p:nvSpPr>
          <p:spPr>
            <a:xfrm>
              <a:off x="7443150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6"/>
            <p:cNvSpPr/>
            <p:nvPr/>
          </p:nvSpPr>
          <p:spPr>
            <a:xfrm>
              <a:off x="7114578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6"/>
            <p:cNvSpPr/>
            <p:nvPr/>
          </p:nvSpPr>
          <p:spPr>
            <a:xfrm>
              <a:off x="7208845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6"/>
            <p:cNvSpPr/>
            <p:nvPr/>
          </p:nvSpPr>
          <p:spPr>
            <a:xfrm>
              <a:off x="7304063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6"/>
            <p:cNvSpPr/>
            <p:nvPr/>
          </p:nvSpPr>
          <p:spPr>
            <a:xfrm>
              <a:off x="7397377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6"/>
            <p:cNvSpPr/>
            <p:nvPr/>
          </p:nvSpPr>
          <p:spPr>
            <a:xfrm>
              <a:off x="7536395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6"/>
            <p:cNvSpPr/>
            <p:nvPr/>
          </p:nvSpPr>
          <p:spPr>
            <a:xfrm>
              <a:off x="7629642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6"/>
            <p:cNvSpPr/>
            <p:nvPr/>
          </p:nvSpPr>
          <p:spPr>
            <a:xfrm>
              <a:off x="7722889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6"/>
            <p:cNvSpPr/>
            <p:nvPr/>
          </p:nvSpPr>
          <p:spPr>
            <a:xfrm>
              <a:off x="7816135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6"/>
            <p:cNvSpPr/>
            <p:nvPr/>
          </p:nvSpPr>
          <p:spPr>
            <a:xfrm>
              <a:off x="7909382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6"/>
            <p:cNvSpPr/>
            <p:nvPr/>
          </p:nvSpPr>
          <p:spPr>
            <a:xfrm>
              <a:off x="7486269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6"/>
            <p:cNvSpPr/>
            <p:nvPr/>
          </p:nvSpPr>
          <p:spPr>
            <a:xfrm>
              <a:off x="7583017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6"/>
            <p:cNvSpPr/>
            <p:nvPr/>
          </p:nvSpPr>
          <p:spPr>
            <a:xfrm>
              <a:off x="7679765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6"/>
            <p:cNvSpPr/>
            <p:nvPr/>
          </p:nvSpPr>
          <p:spPr>
            <a:xfrm>
              <a:off x="7766640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6"/>
            <p:cNvSpPr/>
            <p:nvPr/>
          </p:nvSpPr>
          <p:spPr>
            <a:xfrm>
              <a:off x="7859440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6"/>
            <p:cNvSpPr/>
            <p:nvPr/>
          </p:nvSpPr>
          <p:spPr>
            <a:xfrm>
              <a:off x="7954213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2237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6"/>
            <p:cNvSpPr/>
            <p:nvPr/>
          </p:nvSpPr>
          <p:spPr>
            <a:xfrm>
              <a:off x="8384939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6"/>
            <p:cNvSpPr/>
            <p:nvPr/>
          </p:nvSpPr>
          <p:spPr>
            <a:xfrm>
              <a:off x="8431562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6"/>
            <p:cNvSpPr/>
            <p:nvPr/>
          </p:nvSpPr>
          <p:spPr>
            <a:xfrm>
              <a:off x="8478185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6"/>
            <p:cNvSpPr/>
            <p:nvPr/>
          </p:nvSpPr>
          <p:spPr>
            <a:xfrm>
              <a:off x="8524809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6"/>
            <p:cNvSpPr/>
            <p:nvPr/>
          </p:nvSpPr>
          <p:spPr>
            <a:xfrm>
              <a:off x="8571432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6"/>
            <p:cNvSpPr/>
            <p:nvPr/>
          </p:nvSpPr>
          <p:spPr>
            <a:xfrm>
              <a:off x="8618055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6"/>
            <p:cNvSpPr/>
            <p:nvPr/>
          </p:nvSpPr>
          <p:spPr>
            <a:xfrm>
              <a:off x="8664678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6"/>
            <p:cNvSpPr/>
            <p:nvPr/>
          </p:nvSpPr>
          <p:spPr>
            <a:xfrm>
              <a:off x="8711302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6"/>
            <p:cNvSpPr/>
            <p:nvPr/>
          </p:nvSpPr>
          <p:spPr>
            <a:xfrm>
              <a:off x="8757925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6"/>
            <p:cNvSpPr/>
            <p:nvPr/>
          </p:nvSpPr>
          <p:spPr>
            <a:xfrm>
              <a:off x="8804549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6"/>
            <p:cNvSpPr/>
            <p:nvPr/>
          </p:nvSpPr>
          <p:spPr>
            <a:xfrm>
              <a:off x="8851171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6"/>
            <p:cNvSpPr/>
            <p:nvPr/>
          </p:nvSpPr>
          <p:spPr>
            <a:xfrm>
              <a:off x="8897795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6"/>
            <p:cNvSpPr/>
            <p:nvPr/>
          </p:nvSpPr>
          <p:spPr>
            <a:xfrm>
              <a:off x="8944418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6"/>
            <p:cNvSpPr/>
            <p:nvPr/>
          </p:nvSpPr>
          <p:spPr>
            <a:xfrm>
              <a:off x="8991040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6"/>
            <p:cNvSpPr/>
            <p:nvPr/>
          </p:nvSpPr>
          <p:spPr>
            <a:xfrm>
              <a:off x="9037664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6"/>
            <p:cNvSpPr/>
            <p:nvPr/>
          </p:nvSpPr>
          <p:spPr>
            <a:xfrm>
              <a:off x="9084288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6"/>
            <p:cNvSpPr/>
            <p:nvPr/>
          </p:nvSpPr>
          <p:spPr>
            <a:xfrm>
              <a:off x="9130911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6"/>
            <p:cNvSpPr/>
            <p:nvPr/>
          </p:nvSpPr>
          <p:spPr>
            <a:xfrm>
              <a:off x="9177533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6"/>
            <p:cNvSpPr/>
            <p:nvPr/>
          </p:nvSpPr>
          <p:spPr>
            <a:xfrm>
              <a:off x="9224157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6"/>
            <p:cNvSpPr/>
            <p:nvPr/>
          </p:nvSpPr>
          <p:spPr>
            <a:xfrm>
              <a:off x="9270780" y="671821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w="120000" h="224154" extrusionOk="0">
                  <a:moveTo>
                    <a:pt x="0" y="0"/>
                  </a:moveTo>
                  <a:lnTo>
                    <a:pt x="0" y="223791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6"/>
            <p:cNvSpPr/>
            <p:nvPr/>
          </p:nvSpPr>
          <p:spPr>
            <a:xfrm>
              <a:off x="8384939" y="6718214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90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6"/>
            <p:cNvSpPr/>
            <p:nvPr/>
          </p:nvSpPr>
          <p:spPr>
            <a:xfrm>
              <a:off x="8431562" y="6718214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90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6"/>
            <p:cNvSpPr/>
            <p:nvPr/>
          </p:nvSpPr>
          <p:spPr>
            <a:xfrm>
              <a:off x="8478185" y="6718214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90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6"/>
            <p:cNvSpPr/>
            <p:nvPr/>
          </p:nvSpPr>
          <p:spPr>
            <a:xfrm>
              <a:off x="8524809" y="6718214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90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6"/>
            <p:cNvSpPr/>
            <p:nvPr/>
          </p:nvSpPr>
          <p:spPr>
            <a:xfrm>
              <a:off x="8571432" y="6718214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90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6"/>
            <p:cNvSpPr/>
            <p:nvPr/>
          </p:nvSpPr>
          <p:spPr>
            <a:xfrm>
              <a:off x="8618055" y="6718214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90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6"/>
            <p:cNvSpPr/>
            <p:nvPr/>
          </p:nvSpPr>
          <p:spPr>
            <a:xfrm>
              <a:off x="8664678" y="6718214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90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6"/>
            <p:cNvSpPr/>
            <p:nvPr/>
          </p:nvSpPr>
          <p:spPr>
            <a:xfrm>
              <a:off x="8711302" y="6718214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90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6"/>
            <p:cNvSpPr/>
            <p:nvPr/>
          </p:nvSpPr>
          <p:spPr>
            <a:xfrm>
              <a:off x="8757925" y="6718214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90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6"/>
            <p:cNvSpPr/>
            <p:nvPr/>
          </p:nvSpPr>
          <p:spPr>
            <a:xfrm>
              <a:off x="8804549" y="6718214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90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6"/>
            <p:cNvSpPr/>
            <p:nvPr/>
          </p:nvSpPr>
          <p:spPr>
            <a:xfrm>
              <a:off x="8851171" y="6718214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90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6"/>
            <p:cNvSpPr/>
            <p:nvPr/>
          </p:nvSpPr>
          <p:spPr>
            <a:xfrm>
              <a:off x="8897795" y="6718214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90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6"/>
            <p:cNvSpPr/>
            <p:nvPr/>
          </p:nvSpPr>
          <p:spPr>
            <a:xfrm>
              <a:off x="8944418" y="6718214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90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6"/>
            <p:cNvSpPr/>
            <p:nvPr/>
          </p:nvSpPr>
          <p:spPr>
            <a:xfrm>
              <a:off x="8991040" y="6718214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90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6"/>
            <p:cNvSpPr/>
            <p:nvPr/>
          </p:nvSpPr>
          <p:spPr>
            <a:xfrm>
              <a:off x="9037664" y="6718214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90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6"/>
            <p:cNvSpPr/>
            <p:nvPr/>
          </p:nvSpPr>
          <p:spPr>
            <a:xfrm>
              <a:off x="9084288" y="6718214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90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6"/>
            <p:cNvSpPr/>
            <p:nvPr/>
          </p:nvSpPr>
          <p:spPr>
            <a:xfrm>
              <a:off x="9130911" y="6718214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90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6"/>
            <p:cNvSpPr/>
            <p:nvPr/>
          </p:nvSpPr>
          <p:spPr>
            <a:xfrm>
              <a:off x="9177533" y="6718214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90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6"/>
            <p:cNvSpPr/>
            <p:nvPr/>
          </p:nvSpPr>
          <p:spPr>
            <a:xfrm>
              <a:off x="9224157" y="6718214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90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6"/>
            <p:cNvSpPr/>
            <p:nvPr/>
          </p:nvSpPr>
          <p:spPr>
            <a:xfrm>
              <a:off x="9270780" y="6718214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w="120000" h="186690" extrusionOk="0">
                  <a:moveTo>
                    <a:pt x="0" y="0"/>
                  </a:moveTo>
                  <a:lnTo>
                    <a:pt x="0" y="186492"/>
                  </a:lnTo>
                </a:path>
              </a:pathLst>
            </a:custGeom>
            <a:noFill/>
            <a:ln w="9525" cap="flat" cmpd="sng">
              <a:solidFill>
                <a:srgbClr val="1689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7" name="Google Shape;1387;p6"/>
          <p:cNvSpPr txBox="1"/>
          <p:nvPr/>
        </p:nvSpPr>
        <p:spPr>
          <a:xfrm>
            <a:off x="3901423" y="709321"/>
            <a:ext cx="2240346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ru-RU" sz="1800" b="1" dirty="0">
                <a:solidFill>
                  <a:srgbClr val="02509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Лицей / 2-й корпус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0" name="Google Shape;106;p1">
            <a:extLst>
              <a:ext uri="{FF2B5EF4-FFF2-40B4-BE49-F238E27FC236}">
                <a16:creationId xmlns:a16="http://schemas.microsoft.com/office/drawing/2014/main" id="{D0E4E372-D612-4788-9DD6-9E2EE6CA42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149" y="1060502"/>
            <a:ext cx="201495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3-й этаж</a:t>
            </a:r>
            <a:endParaRPr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title"/>
          </p:nvPr>
        </p:nvSpPr>
        <p:spPr>
          <a:xfrm>
            <a:off x="2341149" y="1060502"/>
            <a:ext cx="201495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1-й этаж</a:t>
            </a:r>
            <a:endParaRPr sz="3200" dirty="0"/>
          </a:p>
        </p:txBody>
      </p:sp>
      <p:sp>
        <p:nvSpPr>
          <p:cNvPr id="107" name="Google Shape;107;p1"/>
          <p:cNvSpPr txBox="1"/>
          <p:nvPr/>
        </p:nvSpPr>
        <p:spPr>
          <a:xfrm>
            <a:off x="3865400" y="709321"/>
            <a:ext cx="209090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ru-RU" sz="1800" b="1" dirty="0">
                <a:solidFill>
                  <a:srgbClr val="02509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Интернат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5" name="Google Shape;125;p1"/>
          <p:cNvCxnSpPr>
            <a:cxnSpLocks/>
          </p:cNvCxnSpPr>
          <p:nvPr/>
        </p:nvCxnSpPr>
        <p:spPr>
          <a:xfrm flipV="1">
            <a:off x="2369729" y="1671696"/>
            <a:ext cx="0" cy="5594936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25;p1">
            <a:extLst>
              <a:ext uri="{FF2B5EF4-FFF2-40B4-BE49-F238E27FC236}">
                <a16:creationId xmlns:a16="http://schemas.microsoft.com/office/drawing/2014/main" id="{494838C5-62E7-4775-BE60-D53A8B1DA622}"/>
              </a:ext>
            </a:extLst>
          </p:cNvPr>
          <p:cNvCxnSpPr>
            <a:cxnSpLocks/>
          </p:cNvCxnSpPr>
          <p:nvPr/>
        </p:nvCxnSpPr>
        <p:spPr>
          <a:xfrm flipH="1">
            <a:off x="2341150" y="1671695"/>
            <a:ext cx="1995106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25;p1">
            <a:extLst>
              <a:ext uri="{FF2B5EF4-FFF2-40B4-BE49-F238E27FC236}">
                <a16:creationId xmlns:a16="http://schemas.microsoft.com/office/drawing/2014/main" id="{98A9CABE-A524-43C2-B3F9-D76E08FE981F}"/>
              </a:ext>
            </a:extLst>
          </p:cNvPr>
          <p:cNvCxnSpPr>
            <a:cxnSpLocks/>
          </p:cNvCxnSpPr>
          <p:nvPr/>
        </p:nvCxnSpPr>
        <p:spPr>
          <a:xfrm flipV="1">
            <a:off x="4316730" y="1647825"/>
            <a:ext cx="0" cy="2859881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25;p1">
            <a:extLst>
              <a:ext uri="{FF2B5EF4-FFF2-40B4-BE49-F238E27FC236}">
                <a16:creationId xmlns:a16="http://schemas.microsoft.com/office/drawing/2014/main" id="{1A3D9300-8456-4A8A-8C0E-0DB3E0DCA87D}"/>
              </a:ext>
            </a:extLst>
          </p:cNvPr>
          <p:cNvCxnSpPr>
            <a:cxnSpLocks/>
          </p:cNvCxnSpPr>
          <p:nvPr/>
        </p:nvCxnSpPr>
        <p:spPr>
          <a:xfrm flipV="1">
            <a:off x="4316730" y="5448301"/>
            <a:ext cx="0" cy="1818333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25;p1">
            <a:extLst>
              <a:ext uri="{FF2B5EF4-FFF2-40B4-BE49-F238E27FC236}">
                <a16:creationId xmlns:a16="http://schemas.microsoft.com/office/drawing/2014/main" id="{18EF07CA-8CCC-4F73-BC49-4A51FEB29636}"/>
              </a:ext>
            </a:extLst>
          </p:cNvPr>
          <p:cNvCxnSpPr>
            <a:cxnSpLocks/>
          </p:cNvCxnSpPr>
          <p:nvPr/>
        </p:nvCxnSpPr>
        <p:spPr>
          <a:xfrm flipH="1">
            <a:off x="2341150" y="7238057"/>
            <a:ext cx="1995106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25;p1">
            <a:extLst>
              <a:ext uri="{FF2B5EF4-FFF2-40B4-BE49-F238E27FC236}">
                <a16:creationId xmlns:a16="http://schemas.microsoft.com/office/drawing/2014/main" id="{8ED00741-2338-402A-9ECD-F7CDC0B55642}"/>
              </a:ext>
            </a:extLst>
          </p:cNvPr>
          <p:cNvCxnSpPr>
            <a:cxnSpLocks/>
          </p:cNvCxnSpPr>
          <p:nvPr/>
        </p:nvCxnSpPr>
        <p:spPr>
          <a:xfrm flipV="1">
            <a:off x="3338830" y="1671696"/>
            <a:ext cx="0" cy="1103254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25;p1">
            <a:extLst>
              <a:ext uri="{FF2B5EF4-FFF2-40B4-BE49-F238E27FC236}">
                <a16:creationId xmlns:a16="http://schemas.microsoft.com/office/drawing/2014/main" id="{8B0A8318-0FC1-4E82-B72E-89864A8345ED}"/>
              </a:ext>
            </a:extLst>
          </p:cNvPr>
          <p:cNvCxnSpPr>
            <a:cxnSpLocks/>
          </p:cNvCxnSpPr>
          <p:nvPr/>
        </p:nvCxnSpPr>
        <p:spPr>
          <a:xfrm flipV="1">
            <a:off x="3338830" y="2909946"/>
            <a:ext cx="0" cy="1382654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25;p1">
            <a:extLst>
              <a:ext uri="{FF2B5EF4-FFF2-40B4-BE49-F238E27FC236}">
                <a16:creationId xmlns:a16="http://schemas.microsoft.com/office/drawing/2014/main" id="{A44D5802-A144-49E2-A7F4-3ED14ACFD3FC}"/>
              </a:ext>
            </a:extLst>
          </p:cNvPr>
          <p:cNvCxnSpPr>
            <a:cxnSpLocks/>
          </p:cNvCxnSpPr>
          <p:nvPr/>
        </p:nvCxnSpPr>
        <p:spPr>
          <a:xfrm flipV="1">
            <a:off x="3338830" y="4459346"/>
            <a:ext cx="0" cy="214254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5;p1">
            <a:extLst>
              <a:ext uri="{FF2B5EF4-FFF2-40B4-BE49-F238E27FC236}">
                <a16:creationId xmlns:a16="http://schemas.microsoft.com/office/drawing/2014/main" id="{C5C8C3BC-D508-49A4-B9F3-4185DD31942D}"/>
              </a:ext>
            </a:extLst>
          </p:cNvPr>
          <p:cNvCxnSpPr>
            <a:cxnSpLocks/>
          </p:cNvCxnSpPr>
          <p:nvPr/>
        </p:nvCxnSpPr>
        <p:spPr>
          <a:xfrm flipV="1">
            <a:off x="3338830" y="4789546"/>
            <a:ext cx="0" cy="779404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5;p1">
            <a:extLst>
              <a:ext uri="{FF2B5EF4-FFF2-40B4-BE49-F238E27FC236}">
                <a16:creationId xmlns:a16="http://schemas.microsoft.com/office/drawing/2014/main" id="{7B5801BF-C5E6-4314-AE80-853332A5601D}"/>
              </a:ext>
            </a:extLst>
          </p:cNvPr>
          <p:cNvCxnSpPr>
            <a:cxnSpLocks/>
          </p:cNvCxnSpPr>
          <p:nvPr/>
        </p:nvCxnSpPr>
        <p:spPr>
          <a:xfrm flipV="1">
            <a:off x="3338830" y="5684896"/>
            <a:ext cx="0" cy="1553161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5;p1">
            <a:extLst>
              <a:ext uri="{FF2B5EF4-FFF2-40B4-BE49-F238E27FC236}">
                <a16:creationId xmlns:a16="http://schemas.microsoft.com/office/drawing/2014/main" id="{DE5C0A3A-4231-4FC5-8D21-E4B939A374DB}"/>
              </a:ext>
            </a:extLst>
          </p:cNvPr>
          <p:cNvCxnSpPr>
            <a:cxnSpLocks/>
          </p:cNvCxnSpPr>
          <p:nvPr/>
        </p:nvCxnSpPr>
        <p:spPr>
          <a:xfrm flipH="1">
            <a:off x="2369730" y="2628900"/>
            <a:ext cx="80527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5;p1">
            <a:extLst>
              <a:ext uri="{FF2B5EF4-FFF2-40B4-BE49-F238E27FC236}">
                <a16:creationId xmlns:a16="http://schemas.microsoft.com/office/drawing/2014/main" id="{1A25603A-06EA-4D0E-90F6-8B43CB39A01C}"/>
              </a:ext>
            </a:extLst>
          </p:cNvPr>
          <p:cNvCxnSpPr>
            <a:cxnSpLocks/>
          </p:cNvCxnSpPr>
          <p:nvPr/>
        </p:nvCxnSpPr>
        <p:spPr>
          <a:xfrm flipH="1">
            <a:off x="3644900" y="2628900"/>
            <a:ext cx="67183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5;p1">
            <a:extLst>
              <a:ext uri="{FF2B5EF4-FFF2-40B4-BE49-F238E27FC236}">
                <a16:creationId xmlns:a16="http://schemas.microsoft.com/office/drawing/2014/main" id="{A4FE968F-0CBA-4724-AF48-69BB938E5EE3}"/>
              </a:ext>
            </a:extLst>
          </p:cNvPr>
          <p:cNvCxnSpPr>
            <a:cxnSpLocks/>
          </p:cNvCxnSpPr>
          <p:nvPr/>
        </p:nvCxnSpPr>
        <p:spPr>
          <a:xfrm flipH="1">
            <a:off x="3644900" y="3530600"/>
            <a:ext cx="691356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5;p1">
            <a:extLst>
              <a:ext uri="{FF2B5EF4-FFF2-40B4-BE49-F238E27FC236}">
                <a16:creationId xmlns:a16="http://schemas.microsoft.com/office/drawing/2014/main" id="{49E74FFD-4651-41DB-B384-A00FE61972DF}"/>
              </a:ext>
            </a:extLst>
          </p:cNvPr>
          <p:cNvCxnSpPr>
            <a:cxnSpLocks/>
          </p:cNvCxnSpPr>
          <p:nvPr/>
        </p:nvCxnSpPr>
        <p:spPr>
          <a:xfrm flipH="1">
            <a:off x="3644900" y="4114800"/>
            <a:ext cx="691356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5;p1">
            <a:extLst>
              <a:ext uri="{FF2B5EF4-FFF2-40B4-BE49-F238E27FC236}">
                <a16:creationId xmlns:a16="http://schemas.microsoft.com/office/drawing/2014/main" id="{5DEB2E05-348B-4816-9396-42846AB1D6AD}"/>
              </a:ext>
            </a:extLst>
          </p:cNvPr>
          <p:cNvCxnSpPr>
            <a:cxnSpLocks/>
          </p:cNvCxnSpPr>
          <p:nvPr/>
        </p:nvCxnSpPr>
        <p:spPr>
          <a:xfrm flipH="1">
            <a:off x="3625374" y="4520406"/>
            <a:ext cx="1518126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25;p1">
            <a:extLst>
              <a:ext uri="{FF2B5EF4-FFF2-40B4-BE49-F238E27FC236}">
                <a16:creationId xmlns:a16="http://schemas.microsoft.com/office/drawing/2014/main" id="{5DC87205-9EDA-46C7-81CA-D5B3866247A2}"/>
              </a:ext>
            </a:extLst>
          </p:cNvPr>
          <p:cNvCxnSpPr>
            <a:cxnSpLocks/>
          </p:cNvCxnSpPr>
          <p:nvPr/>
        </p:nvCxnSpPr>
        <p:spPr>
          <a:xfrm flipH="1">
            <a:off x="3644900" y="4863306"/>
            <a:ext cx="116840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25;p1">
            <a:extLst>
              <a:ext uri="{FF2B5EF4-FFF2-40B4-BE49-F238E27FC236}">
                <a16:creationId xmlns:a16="http://schemas.microsoft.com/office/drawing/2014/main" id="{FAE4FFB6-7992-468D-AA41-2D65446036CB}"/>
              </a:ext>
            </a:extLst>
          </p:cNvPr>
          <p:cNvCxnSpPr>
            <a:cxnSpLocks/>
          </p:cNvCxnSpPr>
          <p:nvPr/>
        </p:nvCxnSpPr>
        <p:spPr>
          <a:xfrm flipH="1">
            <a:off x="2341149" y="6120606"/>
            <a:ext cx="997681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25;p1">
            <a:extLst>
              <a:ext uri="{FF2B5EF4-FFF2-40B4-BE49-F238E27FC236}">
                <a16:creationId xmlns:a16="http://schemas.microsoft.com/office/drawing/2014/main" id="{00C34ACF-5F14-4CA3-AF2D-F571F240DCB2}"/>
              </a:ext>
            </a:extLst>
          </p:cNvPr>
          <p:cNvCxnSpPr>
            <a:cxnSpLocks/>
          </p:cNvCxnSpPr>
          <p:nvPr/>
        </p:nvCxnSpPr>
        <p:spPr>
          <a:xfrm flipH="1">
            <a:off x="2341149" y="5409406"/>
            <a:ext cx="997681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" name="Google Shape;125;p1">
            <a:extLst>
              <a:ext uri="{FF2B5EF4-FFF2-40B4-BE49-F238E27FC236}">
                <a16:creationId xmlns:a16="http://schemas.microsoft.com/office/drawing/2014/main" id="{758A260B-1BA7-4C23-9B5D-B81B75C66EDA}"/>
              </a:ext>
            </a:extLst>
          </p:cNvPr>
          <p:cNvCxnSpPr>
            <a:cxnSpLocks/>
          </p:cNvCxnSpPr>
          <p:nvPr/>
        </p:nvCxnSpPr>
        <p:spPr>
          <a:xfrm flipH="1">
            <a:off x="2341149" y="4596606"/>
            <a:ext cx="997681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25;p1">
            <a:extLst>
              <a:ext uri="{FF2B5EF4-FFF2-40B4-BE49-F238E27FC236}">
                <a16:creationId xmlns:a16="http://schemas.microsoft.com/office/drawing/2014/main" id="{3BA34801-3ECD-4128-ABC3-82D30A899B2C}"/>
              </a:ext>
            </a:extLst>
          </p:cNvPr>
          <p:cNvCxnSpPr>
            <a:cxnSpLocks/>
          </p:cNvCxnSpPr>
          <p:nvPr/>
        </p:nvCxnSpPr>
        <p:spPr>
          <a:xfrm flipH="1">
            <a:off x="2341150" y="4158456"/>
            <a:ext cx="83385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25;p1">
            <a:extLst>
              <a:ext uri="{FF2B5EF4-FFF2-40B4-BE49-F238E27FC236}">
                <a16:creationId xmlns:a16="http://schemas.microsoft.com/office/drawing/2014/main" id="{2843C815-7AF5-4C8A-A35F-94B016E7EED9}"/>
              </a:ext>
            </a:extLst>
          </p:cNvPr>
          <p:cNvCxnSpPr>
            <a:cxnSpLocks/>
          </p:cNvCxnSpPr>
          <p:nvPr/>
        </p:nvCxnSpPr>
        <p:spPr>
          <a:xfrm flipH="1">
            <a:off x="2369729" y="3530600"/>
            <a:ext cx="969101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25;p1">
            <a:extLst>
              <a:ext uri="{FF2B5EF4-FFF2-40B4-BE49-F238E27FC236}">
                <a16:creationId xmlns:a16="http://schemas.microsoft.com/office/drawing/2014/main" id="{2C5A19A7-8F90-4515-9E56-6CA7042C1587}"/>
              </a:ext>
            </a:extLst>
          </p:cNvPr>
          <p:cNvCxnSpPr>
            <a:cxnSpLocks/>
          </p:cNvCxnSpPr>
          <p:nvPr/>
        </p:nvCxnSpPr>
        <p:spPr>
          <a:xfrm flipV="1">
            <a:off x="3669030" y="2628900"/>
            <a:ext cx="0" cy="36830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25;p1">
            <a:extLst>
              <a:ext uri="{FF2B5EF4-FFF2-40B4-BE49-F238E27FC236}">
                <a16:creationId xmlns:a16="http://schemas.microsoft.com/office/drawing/2014/main" id="{4A3F186D-445B-4A97-AF96-2887047E1864}"/>
              </a:ext>
            </a:extLst>
          </p:cNvPr>
          <p:cNvCxnSpPr>
            <a:cxnSpLocks/>
          </p:cNvCxnSpPr>
          <p:nvPr/>
        </p:nvCxnSpPr>
        <p:spPr>
          <a:xfrm flipV="1">
            <a:off x="3669030" y="3098800"/>
            <a:ext cx="0" cy="682625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25;p1">
            <a:extLst>
              <a:ext uri="{FF2B5EF4-FFF2-40B4-BE49-F238E27FC236}">
                <a16:creationId xmlns:a16="http://schemas.microsoft.com/office/drawing/2014/main" id="{A5609A90-88E1-43CE-9E6E-204097806F62}"/>
              </a:ext>
            </a:extLst>
          </p:cNvPr>
          <p:cNvCxnSpPr>
            <a:cxnSpLocks/>
          </p:cNvCxnSpPr>
          <p:nvPr/>
        </p:nvCxnSpPr>
        <p:spPr>
          <a:xfrm flipV="1">
            <a:off x="3669030" y="3905250"/>
            <a:ext cx="0" cy="38735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25;p1">
            <a:extLst>
              <a:ext uri="{FF2B5EF4-FFF2-40B4-BE49-F238E27FC236}">
                <a16:creationId xmlns:a16="http://schemas.microsoft.com/office/drawing/2014/main" id="{80545993-E63A-4DED-847A-1BBC21989C81}"/>
              </a:ext>
            </a:extLst>
          </p:cNvPr>
          <p:cNvCxnSpPr>
            <a:cxnSpLocks/>
          </p:cNvCxnSpPr>
          <p:nvPr/>
        </p:nvCxnSpPr>
        <p:spPr>
          <a:xfrm flipV="1">
            <a:off x="3669030" y="4863306"/>
            <a:ext cx="0" cy="1207294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25;p1">
            <a:extLst>
              <a:ext uri="{FF2B5EF4-FFF2-40B4-BE49-F238E27FC236}">
                <a16:creationId xmlns:a16="http://schemas.microsoft.com/office/drawing/2014/main" id="{222EB4A8-5B45-4601-9D94-688482CDE507}"/>
              </a:ext>
            </a:extLst>
          </p:cNvPr>
          <p:cNvCxnSpPr>
            <a:cxnSpLocks/>
          </p:cNvCxnSpPr>
          <p:nvPr/>
        </p:nvCxnSpPr>
        <p:spPr>
          <a:xfrm flipV="1">
            <a:off x="3669030" y="6266656"/>
            <a:ext cx="0" cy="508794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25;p1">
            <a:extLst>
              <a:ext uri="{FF2B5EF4-FFF2-40B4-BE49-F238E27FC236}">
                <a16:creationId xmlns:a16="http://schemas.microsoft.com/office/drawing/2014/main" id="{37AFC63C-76BE-44FB-9243-430904B2F862}"/>
              </a:ext>
            </a:extLst>
          </p:cNvPr>
          <p:cNvCxnSpPr>
            <a:cxnSpLocks/>
          </p:cNvCxnSpPr>
          <p:nvPr/>
        </p:nvCxnSpPr>
        <p:spPr>
          <a:xfrm flipV="1">
            <a:off x="3669030" y="6934200"/>
            <a:ext cx="0" cy="303858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25;p1">
            <a:extLst>
              <a:ext uri="{FF2B5EF4-FFF2-40B4-BE49-F238E27FC236}">
                <a16:creationId xmlns:a16="http://schemas.microsoft.com/office/drawing/2014/main" id="{8C2F8C6A-8E4F-44C8-90A3-4870A46FA86B}"/>
              </a:ext>
            </a:extLst>
          </p:cNvPr>
          <p:cNvCxnSpPr>
            <a:cxnSpLocks/>
          </p:cNvCxnSpPr>
          <p:nvPr/>
        </p:nvCxnSpPr>
        <p:spPr>
          <a:xfrm flipV="1">
            <a:off x="4050030" y="5873750"/>
            <a:ext cx="0" cy="46990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25;p1">
            <a:extLst>
              <a:ext uri="{FF2B5EF4-FFF2-40B4-BE49-F238E27FC236}">
                <a16:creationId xmlns:a16="http://schemas.microsoft.com/office/drawing/2014/main" id="{EA6F3D08-B5F3-4604-ACDE-BC2F26F51021}"/>
              </a:ext>
            </a:extLst>
          </p:cNvPr>
          <p:cNvCxnSpPr>
            <a:cxnSpLocks/>
          </p:cNvCxnSpPr>
          <p:nvPr/>
        </p:nvCxnSpPr>
        <p:spPr>
          <a:xfrm flipH="1">
            <a:off x="4271486" y="5460206"/>
            <a:ext cx="941864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25;p1">
            <a:extLst>
              <a:ext uri="{FF2B5EF4-FFF2-40B4-BE49-F238E27FC236}">
                <a16:creationId xmlns:a16="http://schemas.microsoft.com/office/drawing/2014/main" id="{3065E4A8-AA62-4511-8FBB-E83AEE7D9A94}"/>
              </a:ext>
            </a:extLst>
          </p:cNvPr>
          <p:cNvCxnSpPr>
            <a:cxnSpLocks/>
          </p:cNvCxnSpPr>
          <p:nvPr/>
        </p:nvCxnSpPr>
        <p:spPr>
          <a:xfrm flipH="1">
            <a:off x="5365750" y="5460206"/>
            <a:ext cx="267335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25;p1">
            <a:extLst>
              <a:ext uri="{FF2B5EF4-FFF2-40B4-BE49-F238E27FC236}">
                <a16:creationId xmlns:a16="http://schemas.microsoft.com/office/drawing/2014/main" id="{1367C71D-E172-46BE-BE5A-CC0AC6D0B70E}"/>
              </a:ext>
            </a:extLst>
          </p:cNvPr>
          <p:cNvCxnSpPr>
            <a:cxnSpLocks/>
          </p:cNvCxnSpPr>
          <p:nvPr/>
        </p:nvCxnSpPr>
        <p:spPr>
          <a:xfrm flipH="1">
            <a:off x="5262880" y="4520406"/>
            <a:ext cx="43942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25;p1">
            <a:extLst>
              <a:ext uri="{FF2B5EF4-FFF2-40B4-BE49-F238E27FC236}">
                <a16:creationId xmlns:a16="http://schemas.microsoft.com/office/drawing/2014/main" id="{59A9DB4C-33B8-4BE3-B9EA-EF11C10E6565}"/>
              </a:ext>
            </a:extLst>
          </p:cNvPr>
          <p:cNvCxnSpPr>
            <a:cxnSpLocks/>
          </p:cNvCxnSpPr>
          <p:nvPr/>
        </p:nvCxnSpPr>
        <p:spPr>
          <a:xfrm flipH="1">
            <a:off x="6139180" y="4520406"/>
            <a:ext cx="157607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25;p1">
            <a:extLst>
              <a:ext uri="{FF2B5EF4-FFF2-40B4-BE49-F238E27FC236}">
                <a16:creationId xmlns:a16="http://schemas.microsoft.com/office/drawing/2014/main" id="{A35D3659-32E6-456D-81EA-800228225556}"/>
              </a:ext>
            </a:extLst>
          </p:cNvPr>
          <p:cNvCxnSpPr>
            <a:cxnSpLocks/>
          </p:cNvCxnSpPr>
          <p:nvPr/>
        </p:nvCxnSpPr>
        <p:spPr>
          <a:xfrm flipH="1">
            <a:off x="5026660" y="4241006"/>
            <a:ext cx="81534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25;p1">
            <a:extLst>
              <a:ext uri="{FF2B5EF4-FFF2-40B4-BE49-F238E27FC236}">
                <a16:creationId xmlns:a16="http://schemas.microsoft.com/office/drawing/2014/main" id="{15336D33-B2AD-48A2-80B4-D05B61A5AEF9}"/>
              </a:ext>
            </a:extLst>
          </p:cNvPr>
          <p:cNvCxnSpPr>
            <a:cxnSpLocks/>
          </p:cNvCxnSpPr>
          <p:nvPr/>
        </p:nvCxnSpPr>
        <p:spPr>
          <a:xfrm flipH="1">
            <a:off x="6010910" y="4241006"/>
            <a:ext cx="33274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" name="Google Shape;125;p1">
            <a:extLst>
              <a:ext uri="{FF2B5EF4-FFF2-40B4-BE49-F238E27FC236}">
                <a16:creationId xmlns:a16="http://schemas.microsoft.com/office/drawing/2014/main" id="{41D83A48-1FFA-462F-8B04-83C994D15884}"/>
              </a:ext>
            </a:extLst>
          </p:cNvPr>
          <p:cNvCxnSpPr>
            <a:cxnSpLocks/>
          </p:cNvCxnSpPr>
          <p:nvPr/>
        </p:nvCxnSpPr>
        <p:spPr>
          <a:xfrm flipH="1">
            <a:off x="6620510" y="4863306"/>
            <a:ext cx="91694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25;p1">
            <a:extLst>
              <a:ext uri="{FF2B5EF4-FFF2-40B4-BE49-F238E27FC236}">
                <a16:creationId xmlns:a16="http://schemas.microsoft.com/office/drawing/2014/main" id="{6293F656-B7A0-4410-A33E-48A770A2EF20}"/>
              </a:ext>
            </a:extLst>
          </p:cNvPr>
          <p:cNvCxnSpPr>
            <a:cxnSpLocks/>
          </p:cNvCxnSpPr>
          <p:nvPr/>
        </p:nvCxnSpPr>
        <p:spPr>
          <a:xfrm flipH="1">
            <a:off x="4925060" y="4863306"/>
            <a:ext cx="33782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25;p1">
            <a:extLst>
              <a:ext uri="{FF2B5EF4-FFF2-40B4-BE49-F238E27FC236}">
                <a16:creationId xmlns:a16="http://schemas.microsoft.com/office/drawing/2014/main" id="{1FADE0A8-AA21-48EF-8F9D-1AA09AA4EDB4}"/>
              </a:ext>
            </a:extLst>
          </p:cNvPr>
          <p:cNvCxnSpPr>
            <a:cxnSpLocks/>
          </p:cNvCxnSpPr>
          <p:nvPr/>
        </p:nvCxnSpPr>
        <p:spPr>
          <a:xfrm flipH="1">
            <a:off x="5364480" y="4868862"/>
            <a:ext cx="21082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25;p1">
            <a:extLst>
              <a:ext uri="{FF2B5EF4-FFF2-40B4-BE49-F238E27FC236}">
                <a16:creationId xmlns:a16="http://schemas.microsoft.com/office/drawing/2014/main" id="{D3495197-9809-468B-A1AF-D3B0532CC400}"/>
              </a:ext>
            </a:extLst>
          </p:cNvPr>
          <p:cNvCxnSpPr>
            <a:cxnSpLocks/>
          </p:cNvCxnSpPr>
          <p:nvPr/>
        </p:nvCxnSpPr>
        <p:spPr>
          <a:xfrm flipH="1">
            <a:off x="4271486" y="5167312"/>
            <a:ext cx="821214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" name="Google Shape;125;p1">
            <a:extLst>
              <a:ext uri="{FF2B5EF4-FFF2-40B4-BE49-F238E27FC236}">
                <a16:creationId xmlns:a16="http://schemas.microsoft.com/office/drawing/2014/main" id="{0A5EA9C3-9D7E-4144-BEF0-DB53FD031FF6}"/>
              </a:ext>
            </a:extLst>
          </p:cNvPr>
          <p:cNvCxnSpPr>
            <a:cxnSpLocks/>
          </p:cNvCxnSpPr>
          <p:nvPr/>
        </p:nvCxnSpPr>
        <p:spPr>
          <a:xfrm flipH="1">
            <a:off x="8248650" y="5460206"/>
            <a:ext cx="78105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25;p1">
            <a:extLst>
              <a:ext uri="{FF2B5EF4-FFF2-40B4-BE49-F238E27FC236}">
                <a16:creationId xmlns:a16="http://schemas.microsoft.com/office/drawing/2014/main" id="{0B065069-6F74-40FD-9B4D-33B83595E625}"/>
              </a:ext>
            </a:extLst>
          </p:cNvPr>
          <p:cNvCxnSpPr>
            <a:cxnSpLocks/>
          </p:cNvCxnSpPr>
          <p:nvPr/>
        </p:nvCxnSpPr>
        <p:spPr>
          <a:xfrm flipH="1">
            <a:off x="7981950" y="4520406"/>
            <a:ext cx="104775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25;p1">
            <a:extLst>
              <a:ext uri="{FF2B5EF4-FFF2-40B4-BE49-F238E27FC236}">
                <a16:creationId xmlns:a16="http://schemas.microsoft.com/office/drawing/2014/main" id="{64BA1ABD-91C8-4B52-B06E-60D3D443544C}"/>
              </a:ext>
            </a:extLst>
          </p:cNvPr>
          <p:cNvCxnSpPr>
            <a:cxnSpLocks/>
          </p:cNvCxnSpPr>
          <p:nvPr/>
        </p:nvCxnSpPr>
        <p:spPr>
          <a:xfrm flipH="1">
            <a:off x="7013575" y="6318250"/>
            <a:ext cx="104775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25;p1">
            <a:extLst>
              <a:ext uri="{FF2B5EF4-FFF2-40B4-BE49-F238E27FC236}">
                <a16:creationId xmlns:a16="http://schemas.microsoft.com/office/drawing/2014/main" id="{E3DAC489-BD0C-42CD-ABB9-56E8F635C7F1}"/>
              </a:ext>
            </a:extLst>
          </p:cNvPr>
          <p:cNvCxnSpPr>
            <a:cxnSpLocks/>
          </p:cNvCxnSpPr>
          <p:nvPr/>
        </p:nvCxnSpPr>
        <p:spPr>
          <a:xfrm flipH="1">
            <a:off x="7013575" y="3530600"/>
            <a:ext cx="701675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25;p1">
            <a:extLst>
              <a:ext uri="{FF2B5EF4-FFF2-40B4-BE49-F238E27FC236}">
                <a16:creationId xmlns:a16="http://schemas.microsoft.com/office/drawing/2014/main" id="{64E405E7-7D02-40BC-B8BA-36963C52E8C5}"/>
              </a:ext>
            </a:extLst>
          </p:cNvPr>
          <p:cNvCxnSpPr>
            <a:cxnSpLocks/>
          </p:cNvCxnSpPr>
          <p:nvPr/>
        </p:nvCxnSpPr>
        <p:spPr>
          <a:xfrm flipH="1">
            <a:off x="8248650" y="5936456"/>
            <a:ext cx="78105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25;p1">
            <a:extLst>
              <a:ext uri="{FF2B5EF4-FFF2-40B4-BE49-F238E27FC236}">
                <a16:creationId xmlns:a16="http://schemas.microsoft.com/office/drawing/2014/main" id="{DE70D9D4-C327-4EDC-B4D1-E59335DE7788}"/>
              </a:ext>
            </a:extLst>
          </p:cNvPr>
          <p:cNvCxnSpPr>
            <a:cxnSpLocks/>
          </p:cNvCxnSpPr>
          <p:nvPr/>
        </p:nvCxnSpPr>
        <p:spPr>
          <a:xfrm flipH="1">
            <a:off x="8248650" y="6400006"/>
            <a:ext cx="78105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25;p1">
            <a:extLst>
              <a:ext uri="{FF2B5EF4-FFF2-40B4-BE49-F238E27FC236}">
                <a16:creationId xmlns:a16="http://schemas.microsoft.com/office/drawing/2014/main" id="{2B2E4E95-B838-4A36-82FD-9F26D4C5F594}"/>
              </a:ext>
            </a:extLst>
          </p:cNvPr>
          <p:cNvCxnSpPr>
            <a:cxnSpLocks/>
          </p:cNvCxnSpPr>
          <p:nvPr/>
        </p:nvCxnSpPr>
        <p:spPr>
          <a:xfrm flipH="1">
            <a:off x="7013575" y="2628900"/>
            <a:ext cx="701675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25;p1">
            <a:extLst>
              <a:ext uri="{FF2B5EF4-FFF2-40B4-BE49-F238E27FC236}">
                <a16:creationId xmlns:a16="http://schemas.microsoft.com/office/drawing/2014/main" id="{C59C3073-02B2-44D0-9D1D-AA89D108BE82}"/>
              </a:ext>
            </a:extLst>
          </p:cNvPr>
          <p:cNvCxnSpPr>
            <a:cxnSpLocks/>
          </p:cNvCxnSpPr>
          <p:nvPr/>
        </p:nvCxnSpPr>
        <p:spPr>
          <a:xfrm flipH="1">
            <a:off x="8197850" y="2628900"/>
            <a:ext cx="831851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25;p1">
            <a:extLst>
              <a:ext uri="{FF2B5EF4-FFF2-40B4-BE49-F238E27FC236}">
                <a16:creationId xmlns:a16="http://schemas.microsoft.com/office/drawing/2014/main" id="{53375B37-9B65-4052-9607-EACF9F73EBAD}"/>
              </a:ext>
            </a:extLst>
          </p:cNvPr>
          <p:cNvCxnSpPr>
            <a:cxnSpLocks/>
          </p:cNvCxnSpPr>
          <p:nvPr/>
        </p:nvCxnSpPr>
        <p:spPr>
          <a:xfrm flipH="1">
            <a:off x="8039100" y="3530600"/>
            <a:ext cx="990601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25;p1">
            <a:extLst>
              <a:ext uri="{FF2B5EF4-FFF2-40B4-BE49-F238E27FC236}">
                <a16:creationId xmlns:a16="http://schemas.microsoft.com/office/drawing/2014/main" id="{194238CC-F7B6-4FC6-B992-A46C53BC2390}"/>
              </a:ext>
            </a:extLst>
          </p:cNvPr>
          <p:cNvCxnSpPr>
            <a:cxnSpLocks/>
          </p:cNvCxnSpPr>
          <p:nvPr/>
        </p:nvCxnSpPr>
        <p:spPr>
          <a:xfrm flipH="1">
            <a:off x="8293100" y="4070350"/>
            <a:ext cx="736601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25;p1">
            <a:extLst>
              <a:ext uri="{FF2B5EF4-FFF2-40B4-BE49-F238E27FC236}">
                <a16:creationId xmlns:a16="http://schemas.microsoft.com/office/drawing/2014/main" id="{572DB29C-EA79-475C-B045-6383E7A472E0}"/>
              </a:ext>
            </a:extLst>
          </p:cNvPr>
          <p:cNvCxnSpPr>
            <a:cxnSpLocks/>
          </p:cNvCxnSpPr>
          <p:nvPr/>
        </p:nvCxnSpPr>
        <p:spPr>
          <a:xfrm flipV="1">
            <a:off x="3141980" y="2654300"/>
            <a:ext cx="0" cy="36830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25;p1">
            <a:extLst>
              <a:ext uri="{FF2B5EF4-FFF2-40B4-BE49-F238E27FC236}">
                <a16:creationId xmlns:a16="http://schemas.microsoft.com/office/drawing/2014/main" id="{9085748F-50FF-4A3A-A6F9-FD3C1E265209}"/>
              </a:ext>
            </a:extLst>
          </p:cNvPr>
          <p:cNvCxnSpPr>
            <a:cxnSpLocks/>
          </p:cNvCxnSpPr>
          <p:nvPr/>
        </p:nvCxnSpPr>
        <p:spPr>
          <a:xfrm flipV="1">
            <a:off x="4316730" y="4863306"/>
            <a:ext cx="0" cy="304006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25;p1">
            <a:extLst>
              <a:ext uri="{FF2B5EF4-FFF2-40B4-BE49-F238E27FC236}">
                <a16:creationId xmlns:a16="http://schemas.microsoft.com/office/drawing/2014/main" id="{8099F0D4-6DC7-4B9C-9041-0C31DA7C5B61}"/>
              </a:ext>
            </a:extLst>
          </p:cNvPr>
          <p:cNvCxnSpPr>
            <a:cxnSpLocks/>
          </p:cNvCxnSpPr>
          <p:nvPr/>
        </p:nvCxnSpPr>
        <p:spPr>
          <a:xfrm flipH="1">
            <a:off x="3674900" y="5929312"/>
            <a:ext cx="381000" cy="0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Google Shape;125;p1">
            <a:extLst>
              <a:ext uri="{FF2B5EF4-FFF2-40B4-BE49-F238E27FC236}">
                <a16:creationId xmlns:a16="http://schemas.microsoft.com/office/drawing/2014/main" id="{3ABC21C5-49D3-4851-991C-8DED4BAE80CB}"/>
              </a:ext>
            </a:extLst>
          </p:cNvPr>
          <p:cNvCxnSpPr>
            <a:cxnSpLocks/>
          </p:cNvCxnSpPr>
          <p:nvPr/>
        </p:nvCxnSpPr>
        <p:spPr>
          <a:xfrm flipV="1">
            <a:off x="5518150" y="4863306"/>
            <a:ext cx="0" cy="59690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25;p1">
            <a:extLst>
              <a:ext uri="{FF2B5EF4-FFF2-40B4-BE49-F238E27FC236}">
                <a16:creationId xmlns:a16="http://schemas.microsoft.com/office/drawing/2014/main" id="{F5ACDCE9-687B-420D-8D6C-54EF9FC17840}"/>
              </a:ext>
            </a:extLst>
          </p:cNvPr>
          <p:cNvCxnSpPr>
            <a:cxnSpLocks/>
          </p:cNvCxnSpPr>
          <p:nvPr/>
        </p:nvCxnSpPr>
        <p:spPr>
          <a:xfrm flipV="1">
            <a:off x="6654800" y="4856162"/>
            <a:ext cx="0" cy="59690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25;p1">
            <a:extLst>
              <a:ext uri="{FF2B5EF4-FFF2-40B4-BE49-F238E27FC236}">
                <a16:creationId xmlns:a16="http://schemas.microsoft.com/office/drawing/2014/main" id="{8D0FD82B-9A99-400D-ADB8-094FC3FBFB2A}"/>
              </a:ext>
            </a:extLst>
          </p:cNvPr>
          <p:cNvCxnSpPr>
            <a:cxnSpLocks/>
          </p:cNvCxnSpPr>
          <p:nvPr/>
        </p:nvCxnSpPr>
        <p:spPr>
          <a:xfrm flipV="1">
            <a:off x="5052060" y="4216400"/>
            <a:ext cx="0" cy="304006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" name="Google Shape;125;p1">
            <a:extLst>
              <a:ext uri="{FF2B5EF4-FFF2-40B4-BE49-F238E27FC236}">
                <a16:creationId xmlns:a16="http://schemas.microsoft.com/office/drawing/2014/main" id="{BA071132-0DEF-4269-8796-EBFCE67058A0}"/>
              </a:ext>
            </a:extLst>
          </p:cNvPr>
          <p:cNvCxnSpPr>
            <a:cxnSpLocks/>
          </p:cNvCxnSpPr>
          <p:nvPr/>
        </p:nvCxnSpPr>
        <p:spPr>
          <a:xfrm flipV="1">
            <a:off x="5566410" y="4216400"/>
            <a:ext cx="0" cy="304006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25;p1">
            <a:extLst>
              <a:ext uri="{FF2B5EF4-FFF2-40B4-BE49-F238E27FC236}">
                <a16:creationId xmlns:a16="http://schemas.microsoft.com/office/drawing/2014/main" id="{75646C40-7B51-44E9-A131-C06016C5EAC9}"/>
              </a:ext>
            </a:extLst>
          </p:cNvPr>
          <p:cNvCxnSpPr>
            <a:cxnSpLocks/>
          </p:cNvCxnSpPr>
          <p:nvPr/>
        </p:nvCxnSpPr>
        <p:spPr>
          <a:xfrm flipV="1">
            <a:off x="6309360" y="4241006"/>
            <a:ext cx="0" cy="304006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125;p1">
            <a:extLst>
              <a:ext uri="{FF2B5EF4-FFF2-40B4-BE49-F238E27FC236}">
                <a16:creationId xmlns:a16="http://schemas.microsoft.com/office/drawing/2014/main" id="{173BB259-7D31-47D2-981B-5331F7CF1E21}"/>
              </a:ext>
            </a:extLst>
          </p:cNvPr>
          <p:cNvCxnSpPr>
            <a:cxnSpLocks/>
          </p:cNvCxnSpPr>
          <p:nvPr/>
        </p:nvCxnSpPr>
        <p:spPr>
          <a:xfrm flipV="1">
            <a:off x="7018655" y="1627127"/>
            <a:ext cx="0" cy="2859881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Google Shape;125;p1">
            <a:extLst>
              <a:ext uri="{FF2B5EF4-FFF2-40B4-BE49-F238E27FC236}">
                <a16:creationId xmlns:a16="http://schemas.microsoft.com/office/drawing/2014/main" id="{96A4B43B-2C09-47DB-B4B8-467C26B556AC}"/>
              </a:ext>
            </a:extLst>
          </p:cNvPr>
          <p:cNvCxnSpPr>
            <a:cxnSpLocks/>
          </p:cNvCxnSpPr>
          <p:nvPr/>
        </p:nvCxnSpPr>
        <p:spPr>
          <a:xfrm flipH="1">
            <a:off x="7013575" y="1666990"/>
            <a:ext cx="1995106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125;p1">
            <a:extLst>
              <a:ext uri="{FF2B5EF4-FFF2-40B4-BE49-F238E27FC236}">
                <a16:creationId xmlns:a16="http://schemas.microsoft.com/office/drawing/2014/main" id="{6B3520F1-5770-4FE0-AF7F-A521C1B8D3C4}"/>
              </a:ext>
            </a:extLst>
          </p:cNvPr>
          <p:cNvCxnSpPr>
            <a:cxnSpLocks/>
          </p:cNvCxnSpPr>
          <p:nvPr/>
        </p:nvCxnSpPr>
        <p:spPr>
          <a:xfrm flipV="1">
            <a:off x="8997160" y="1646177"/>
            <a:ext cx="0" cy="5594936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25;p1">
            <a:extLst>
              <a:ext uri="{FF2B5EF4-FFF2-40B4-BE49-F238E27FC236}">
                <a16:creationId xmlns:a16="http://schemas.microsoft.com/office/drawing/2014/main" id="{A7A137F7-670E-4769-80DF-3FC4C3B8FBFB}"/>
              </a:ext>
            </a:extLst>
          </p:cNvPr>
          <p:cNvCxnSpPr>
            <a:cxnSpLocks/>
          </p:cNvCxnSpPr>
          <p:nvPr/>
        </p:nvCxnSpPr>
        <p:spPr>
          <a:xfrm flipV="1">
            <a:off x="7047230" y="5460206"/>
            <a:ext cx="0" cy="1811661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25;p1">
            <a:extLst>
              <a:ext uri="{FF2B5EF4-FFF2-40B4-BE49-F238E27FC236}">
                <a16:creationId xmlns:a16="http://schemas.microsoft.com/office/drawing/2014/main" id="{07D387E1-FB3A-41AC-BF48-9C7FEF27C1FC}"/>
              </a:ext>
            </a:extLst>
          </p:cNvPr>
          <p:cNvCxnSpPr>
            <a:cxnSpLocks/>
          </p:cNvCxnSpPr>
          <p:nvPr/>
        </p:nvCxnSpPr>
        <p:spPr>
          <a:xfrm flipH="1">
            <a:off x="7032625" y="7231707"/>
            <a:ext cx="1976056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25;p1">
            <a:extLst>
              <a:ext uri="{FF2B5EF4-FFF2-40B4-BE49-F238E27FC236}">
                <a16:creationId xmlns:a16="http://schemas.microsoft.com/office/drawing/2014/main" id="{79F4FB91-E471-4690-926D-4565F186C7C8}"/>
              </a:ext>
            </a:extLst>
          </p:cNvPr>
          <p:cNvCxnSpPr>
            <a:cxnSpLocks/>
          </p:cNvCxnSpPr>
          <p:nvPr/>
        </p:nvCxnSpPr>
        <p:spPr>
          <a:xfrm flipV="1">
            <a:off x="8037830" y="1646177"/>
            <a:ext cx="0" cy="1103254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25;p1">
            <a:extLst>
              <a:ext uri="{FF2B5EF4-FFF2-40B4-BE49-F238E27FC236}">
                <a16:creationId xmlns:a16="http://schemas.microsoft.com/office/drawing/2014/main" id="{B9B24010-B8AB-4092-BDEA-D00817AFD7B3}"/>
              </a:ext>
            </a:extLst>
          </p:cNvPr>
          <p:cNvCxnSpPr>
            <a:cxnSpLocks/>
          </p:cNvCxnSpPr>
          <p:nvPr/>
        </p:nvCxnSpPr>
        <p:spPr>
          <a:xfrm flipV="1">
            <a:off x="8036560" y="2909946"/>
            <a:ext cx="0" cy="1204854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25;p1">
            <a:extLst>
              <a:ext uri="{FF2B5EF4-FFF2-40B4-BE49-F238E27FC236}">
                <a16:creationId xmlns:a16="http://schemas.microsoft.com/office/drawing/2014/main" id="{D85DEE36-1EAF-4C12-8F81-3597E141735E}"/>
              </a:ext>
            </a:extLst>
          </p:cNvPr>
          <p:cNvCxnSpPr>
            <a:cxnSpLocks/>
          </p:cNvCxnSpPr>
          <p:nvPr/>
        </p:nvCxnSpPr>
        <p:spPr>
          <a:xfrm flipV="1">
            <a:off x="7712710" y="2616200"/>
            <a:ext cx="0" cy="38100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25;p1">
            <a:extLst>
              <a:ext uri="{FF2B5EF4-FFF2-40B4-BE49-F238E27FC236}">
                <a16:creationId xmlns:a16="http://schemas.microsoft.com/office/drawing/2014/main" id="{AFFAF5A0-1904-4C96-BA37-D28706DD1073}"/>
              </a:ext>
            </a:extLst>
          </p:cNvPr>
          <p:cNvCxnSpPr>
            <a:cxnSpLocks/>
          </p:cNvCxnSpPr>
          <p:nvPr/>
        </p:nvCxnSpPr>
        <p:spPr>
          <a:xfrm flipV="1">
            <a:off x="7712710" y="3098800"/>
            <a:ext cx="0" cy="1142206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25;p1">
            <a:extLst>
              <a:ext uri="{FF2B5EF4-FFF2-40B4-BE49-F238E27FC236}">
                <a16:creationId xmlns:a16="http://schemas.microsoft.com/office/drawing/2014/main" id="{115FEC8B-55AC-4E8F-9CDC-998DC72352C2}"/>
              </a:ext>
            </a:extLst>
          </p:cNvPr>
          <p:cNvCxnSpPr>
            <a:cxnSpLocks/>
          </p:cNvCxnSpPr>
          <p:nvPr/>
        </p:nvCxnSpPr>
        <p:spPr>
          <a:xfrm flipV="1">
            <a:off x="7712710" y="4362450"/>
            <a:ext cx="0" cy="182562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25;p1">
            <a:extLst>
              <a:ext uri="{FF2B5EF4-FFF2-40B4-BE49-F238E27FC236}">
                <a16:creationId xmlns:a16="http://schemas.microsoft.com/office/drawing/2014/main" id="{03C0F586-4520-4D5F-951D-5635201D06FC}"/>
              </a:ext>
            </a:extLst>
          </p:cNvPr>
          <p:cNvCxnSpPr>
            <a:cxnSpLocks/>
          </p:cNvCxnSpPr>
          <p:nvPr/>
        </p:nvCxnSpPr>
        <p:spPr>
          <a:xfrm flipV="1">
            <a:off x="7712710" y="4856162"/>
            <a:ext cx="0" cy="604044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25;p1">
            <a:extLst>
              <a:ext uri="{FF2B5EF4-FFF2-40B4-BE49-F238E27FC236}">
                <a16:creationId xmlns:a16="http://schemas.microsoft.com/office/drawing/2014/main" id="{BBD548B0-6CBE-4F81-8410-A1A057167282}"/>
              </a:ext>
            </a:extLst>
          </p:cNvPr>
          <p:cNvCxnSpPr>
            <a:cxnSpLocks/>
          </p:cNvCxnSpPr>
          <p:nvPr/>
        </p:nvCxnSpPr>
        <p:spPr>
          <a:xfrm flipV="1">
            <a:off x="8014970" y="6521450"/>
            <a:ext cx="0" cy="716607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125;p1">
            <a:extLst>
              <a:ext uri="{FF2B5EF4-FFF2-40B4-BE49-F238E27FC236}">
                <a16:creationId xmlns:a16="http://schemas.microsoft.com/office/drawing/2014/main" id="{94D679C8-F1BB-46D2-BBA8-22E155167A5D}"/>
              </a:ext>
            </a:extLst>
          </p:cNvPr>
          <p:cNvCxnSpPr>
            <a:cxnSpLocks/>
          </p:cNvCxnSpPr>
          <p:nvPr/>
        </p:nvCxnSpPr>
        <p:spPr>
          <a:xfrm flipV="1">
            <a:off x="8262620" y="6318251"/>
            <a:ext cx="0" cy="285749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125;p1">
            <a:extLst>
              <a:ext uri="{FF2B5EF4-FFF2-40B4-BE49-F238E27FC236}">
                <a16:creationId xmlns:a16="http://schemas.microsoft.com/office/drawing/2014/main" id="{983388F8-BABD-40A3-ACB9-B23A5A4B9D1C}"/>
              </a:ext>
            </a:extLst>
          </p:cNvPr>
          <p:cNvCxnSpPr>
            <a:cxnSpLocks/>
          </p:cNvCxnSpPr>
          <p:nvPr/>
        </p:nvCxnSpPr>
        <p:spPr>
          <a:xfrm flipV="1">
            <a:off x="8248650" y="5873751"/>
            <a:ext cx="0" cy="323849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125;p1">
            <a:extLst>
              <a:ext uri="{FF2B5EF4-FFF2-40B4-BE49-F238E27FC236}">
                <a16:creationId xmlns:a16="http://schemas.microsoft.com/office/drawing/2014/main" id="{48B24983-250E-454A-8CCC-850302FDB020}"/>
              </a:ext>
            </a:extLst>
          </p:cNvPr>
          <p:cNvCxnSpPr>
            <a:cxnSpLocks/>
          </p:cNvCxnSpPr>
          <p:nvPr/>
        </p:nvCxnSpPr>
        <p:spPr>
          <a:xfrm flipV="1">
            <a:off x="8262620" y="5448301"/>
            <a:ext cx="0" cy="323849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125;p1">
            <a:extLst>
              <a:ext uri="{FF2B5EF4-FFF2-40B4-BE49-F238E27FC236}">
                <a16:creationId xmlns:a16="http://schemas.microsoft.com/office/drawing/2014/main" id="{F18C2B59-63E2-4D11-8C09-9764BD8F13B6}"/>
              </a:ext>
            </a:extLst>
          </p:cNvPr>
          <p:cNvCxnSpPr>
            <a:cxnSpLocks/>
          </p:cNvCxnSpPr>
          <p:nvPr/>
        </p:nvCxnSpPr>
        <p:spPr>
          <a:xfrm flipV="1">
            <a:off x="8014970" y="5448301"/>
            <a:ext cx="0" cy="323849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125;p1">
            <a:extLst>
              <a:ext uri="{FF2B5EF4-FFF2-40B4-BE49-F238E27FC236}">
                <a16:creationId xmlns:a16="http://schemas.microsoft.com/office/drawing/2014/main" id="{AA215A4E-8C10-4E2F-94EF-AE02BDA197E5}"/>
              </a:ext>
            </a:extLst>
          </p:cNvPr>
          <p:cNvCxnSpPr>
            <a:cxnSpLocks/>
          </p:cNvCxnSpPr>
          <p:nvPr/>
        </p:nvCxnSpPr>
        <p:spPr>
          <a:xfrm flipV="1">
            <a:off x="8014970" y="5873752"/>
            <a:ext cx="0" cy="444498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125;p1">
            <a:extLst>
              <a:ext uri="{FF2B5EF4-FFF2-40B4-BE49-F238E27FC236}">
                <a16:creationId xmlns:a16="http://schemas.microsoft.com/office/drawing/2014/main" id="{20A7E346-764A-473B-B990-4390E8ED4D3D}"/>
              </a:ext>
            </a:extLst>
          </p:cNvPr>
          <p:cNvCxnSpPr>
            <a:cxnSpLocks/>
          </p:cNvCxnSpPr>
          <p:nvPr/>
        </p:nvCxnSpPr>
        <p:spPr>
          <a:xfrm flipV="1">
            <a:off x="8021320" y="4362450"/>
            <a:ext cx="0" cy="323849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125;p1">
            <a:extLst>
              <a:ext uri="{FF2B5EF4-FFF2-40B4-BE49-F238E27FC236}">
                <a16:creationId xmlns:a16="http://schemas.microsoft.com/office/drawing/2014/main" id="{EC98A217-FA32-48FD-B9F9-35728FE7DA53}"/>
              </a:ext>
            </a:extLst>
          </p:cNvPr>
          <p:cNvCxnSpPr>
            <a:cxnSpLocks/>
          </p:cNvCxnSpPr>
          <p:nvPr/>
        </p:nvCxnSpPr>
        <p:spPr>
          <a:xfrm flipV="1">
            <a:off x="8022590" y="4789547"/>
            <a:ext cx="0" cy="670659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125;p1">
            <a:extLst>
              <a:ext uri="{FF2B5EF4-FFF2-40B4-BE49-F238E27FC236}">
                <a16:creationId xmlns:a16="http://schemas.microsoft.com/office/drawing/2014/main" id="{B9C1687F-9D44-4D44-92D4-015E029AF873}"/>
              </a:ext>
            </a:extLst>
          </p:cNvPr>
          <p:cNvCxnSpPr>
            <a:cxnSpLocks/>
          </p:cNvCxnSpPr>
          <p:nvPr/>
        </p:nvCxnSpPr>
        <p:spPr>
          <a:xfrm flipV="1">
            <a:off x="8248650" y="2654300"/>
            <a:ext cx="0" cy="38100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125;p1">
            <a:extLst>
              <a:ext uri="{FF2B5EF4-FFF2-40B4-BE49-F238E27FC236}">
                <a16:creationId xmlns:a16="http://schemas.microsoft.com/office/drawing/2014/main" id="{5D0674FC-A649-4ADD-B89B-0B82FE242611}"/>
              </a:ext>
            </a:extLst>
          </p:cNvPr>
          <p:cNvCxnSpPr>
            <a:cxnSpLocks/>
          </p:cNvCxnSpPr>
          <p:nvPr/>
        </p:nvCxnSpPr>
        <p:spPr>
          <a:xfrm flipV="1">
            <a:off x="5052060" y="4863306"/>
            <a:ext cx="0" cy="304006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125;p1">
            <a:extLst>
              <a:ext uri="{FF2B5EF4-FFF2-40B4-BE49-F238E27FC236}">
                <a16:creationId xmlns:a16="http://schemas.microsoft.com/office/drawing/2014/main" id="{987C6615-C637-469A-B3AE-E2DDFF0929E0}"/>
              </a:ext>
            </a:extLst>
          </p:cNvPr>
          <p:cNvCxnSpPr>
            <a:cxnSpLocks/>
          </p:cNvCxnSpPr>
          <p:nvPr/>
        </p:nvCxnSpPr>
        <p:spPr>
          <a:xfrm flipV="1">
            <a:off x="8293100" y="4038601"/>
            <a:ext cx="0" cy="323849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1477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title"/>
          </p:nvPr>
        </p:nvSpPr>
        <p:spPr>
          <a:xfrm>
            <a:off x="2341149" y="1060502"/>
            <a:ext cx="201495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2-й этаж</a:t>
            </a:r>
            <a:endParaRPr sz="3200" dirty="0"/>
          </a:p>
        </p:txBody>
      </p:sp>
      <p:sp>
        <p:nvSpPr>
          <p:cNvPr id="107" name="Google Shape;107;p1"/>
          <p:cNvSpPr txBox="1"/>
          <p:nvPr/>
        </p:nvSpPr>
        <p:spPr>
          <a:xfrm>
            <a:off x="3865400" y="709321"/>
            <a:ext cx="209090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ru-RU" sz="1800" b="1" dirty="0">
                <a:solidFill>
                  <a:srgbClr val="02509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Интернат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5" name="Google Shape;125;p1"/>
          <p:cNvCxnSpPr>
            <a:cxnSpLocks/>
          </p:cNvCxnSpPr>
          <p:nvPr/>
        </p:nvCxnSpPr>
        <p:spPr>
          <a:xfrm flipV="1">
            <a:off x="2369729" y="1671696"/>
            <a:ext cx="0" cy="5594936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25;p1">
            <a:extLst>
              <a:ext uri="{FF2B5EF4-FFF2-40B4-BE49-F238E27FC236}">
                <a16:creationId xmlns:a16="http://schemas.microsoft.com/office/drawing/2014/main" id="{494838C5-62E7-4775-BE60-D53A8B1DA622}"/>
              </a:ext>
            </a:extLst>
          </p:cNvPr>
          <p:cNvCxnSpPr>
            <a:cxnSpLocks/>
          </p:cNvCxnSpPr>
          <p:nvPr/>
        </p:nvCxnSpPr>
        <p:spPr>
          <a:xfrm flipH="1">
            <a:off x="2341150" y="1671695"/>
            <a:ext cx="1995106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25;p1">
            <a:extLst>
              <a:ext uri="{FF2B5EF4-FFF2-40B4-BE49-F238E27FC236}">
                <a16:creationId xmlns:a16="http://schemas.microsoft.com/office/drawing/2014/main" id="{98A9CABE-A524-43C2-B3F9-D76E08FE981F}"/>
              </a:ext>
            </a:extLst>
          </p:cNvPr>
          <p:cNvCxnSpPr>
            <a:cxnSpLocks/>
          </p:cNvCxnSpPr>
          <p:nvPr/>
        </p:nvCxnSpPr>
        <p:spPr>
          <a:xfrm flipV="1">
            <a:off x="4316730" y="1647825"/>
            <a:ext cx="0" cy="2859881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25;p1">
            <a:extLst>
              <a:ext uri="{FF2B5EF4-FFF2-40B4-BE49-F238E27FC236}">
                <a16:creationId xmlns:a16="http://schemas.microsoft.com/office/drawing/2014/main" id="{1A3D9300-8456-4A8A-8C0E-0DB3E0DCA87D}"/>
              </a:ext>
            </a:extLst>
          </p:cNvPr>
          <p:cNvCxnSpPr>
            <a:cxnSpLocks/>
          </p:cNvCxnSpPr>
          <p:nvPr/>
        </p:nvCxnSpPr>
        <p:spPr>
          <a:xfrm flipV="1">
            <a:off x="4316730" y="5448301"/>
            <a:ext cx="0" cy="1818333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25;p1">
            <a:extLst>
              <a:ext uri="{FF2B5EF4-FFF2-40B4-BE49-F238E27FC236}">
                <a16:creationId xmlns:a16="http://schemas.microsoft.com/office/drawing/2014/main" id="{18EF07CA-8CCC-4F73-BC49-4A51FEB29636}"/>
              </a:ext>
            </a:extLst>
          </p:cNvPr>
          <p:cNvCxnSpPr>
            <a:cxnSpLocks/>
          </p:cNvCxnSpPr>
          <p:nvPr/>
        </p:nvCxnSpPr>
        <p:spPr>
          <a:xfrm flipH="1">
            <a:off x="2341150" y="7238057"/>
            <a:ext cx="1995106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25;p1">
            <a:extLst>
              <a:ext uri="{FF2B5EF4-FFF2-40B4-BE49-F238E27FC236}">
                <a16:creationId xmlns:a16="http://schemas.microsoft.com/office/drawing/2014/main" id="{8ED00741-2338-402A-9ECD-F7CDC0B55642}"/>
              </a:ext>
            </a:extLst>
          </p:cNvPr>
          <p:cNvCxnSpPr>
            <a:cxnSpLocks/>
          </p:cNvCxnSpPr>
          <p:nvPr/>
        </p:nvCxnSpPr>
        <p:spPr>
          <a:xfrm flipV="1">
            <a:off x="3338830" y="1671696"/>
            <a:ext cx="0" cy="1103254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25;p1">
            <a:extLst>
              <a:ext uri="{FF2B5EF4-FFF2-40B4-BE49-F238E27FC236}">
                <a16:creationId xmlns:a16="http://schemas.microsoft.com/office/drawing/2014/main" id="{8B0A8318-0FC1-4E82-B72E-89864A8345ED}"/>
              </a:ext>
            </a:extLst>
          </p:cNvPr>
          <p:cNvCxnSpPr>
            <a:cxnSpLocks/>
          </p:cNvCxnSpPr>
          <p:nvPr/>
        </p:nvCxnSpPr>
        <p:spPr>
          <a:xfrm flipV="1">
            <a:off x="3338830" y="2909946"/>
            <a:ext cx="0" cy="1382654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25;p1">
            <a:extLst>
              <a:ext uri="{FF2B5EF4-FFF2-40B4-BE49-F238E27FC236}">
                <a16:creationId xmlns:a16="http://schemas.microsoft.com/office/drawing/2014/main" id="{A44D5802-A144-49E2-A7F4-3ED14ACFD3FC}"/>
              </a:ext>
            </a:extLst>
          </p:cNvPr>
          <p:cNvCxnSpPr>
            <a:cxnSpLocks/>
          </p:cNvCxnSpPr>
          <p:nvPr/>
        </p:nvCxnSpPr>
        <p:spPr>
          <a:xfrm flipV="1">
            <a:off x="3338830" y="4459346"/>
            <a:ext cx="0" cy="214254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5;p1">
            <a:extLst>
              <a:ext uri="{FF2B5EF4-FFF2-40B4-BE49-F238E27FC236}">
                <a16:creationId xmlns:a16="http://schemas.microsoft.com/office/drawing/2014/main" id="{C5C8C3BC-D508-49A4-B9F3-4185DD31942D}"/>
              </a:ext>
            </a:extLst>
          </p:cNvPr>
          <p:cNvCxnSpPr>
            <a:cxnSpLocks/>
          </p:cNvCxnSpPr>
          <p:nvPr/>
        </p:nvCxnSpPr>
        <p:spPr>
          <a:xfrm flipV="1">
            <a:off x="3338830" y="4789546"/>
            <a:ext cx="0" cy="779404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5;p1">
            <a:extLst>
              <a:ext uri="{FF2B5EF4-FFF2-40B4-BE49-F238E27FC236}">
                <a16:creationId xmlns:a16="http://schemas.microsoft.com/office/drawing/2014/main" id="{7B5801BF-C5E6-4314-AE80-853332A5601D}"/>
              </a:ext>
            </a:extLst>
          </p:cNvPr>
          <p:cNvCxnSpPr>
            <a:cxnSpLocks/>
          </p:cNvCxnSpPr>
          <p:nvPr/>
        </p:nvCxnSpPr>
        <p:spPr>
          <a:xfrm flipV="1">
            <a:off x="3338830" y="6604000"/>
            <a:ext cx="0" cy="634058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5;p1">
            <a:extLst>
              <a:ext uri="{FF2B5EF4-FFF2-40B4-BE49-F238E27FC236}">
                <a16:creationId xmlns:a16="http://schemas.microsoft.com/office/drawing/2014/main" id="{DE5C0A3A-4231-4FC5-8D21-E4B939A374DB}"/>
              </a:ext>
            </a:extLst>
          </p:cNvPr>
          <p:cNvCxnSpPr>
            <a:cxnSpLocks/>
          </p:cNvCxnSpPr>
          <p:nvPr/>
        </p:nvCxnSpPr>
        <p:spPr>
          <a:xfrm flipH="1">
            <a:off x="2369730" y="2628900"/>
            <a:ext cx="80527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5;p1">
            <a:extLst>
              <a:ext uri="{FF2B5EF4-FFF2-40B4-BE49-F238E27FC236}">
                <a16:creationId xmlns:a16="http://schemas.microsoft.com/office/drawing/2014/main" id="{1A25603A-06EA-4D0E-90F6-8B43CB39A01C}"/>
              </a:ext>
            </a:extLst>
          </p:cNvPr>
          <p:cNvCxnSpPr>
            <a:cxnSpLocks/>
          </p:cNvCxnSpPr>
          <p:nvPr/>
        </p:nvCxnSpPr>
        <p:spPr>
          <a:xfrm flipH="1">
            <a:off x="3644900" y="2628900"/>
            <a:ext cx="67183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5;p1">
            <a:extLst>
              <a:ext uri="{FF2B5EF4-FFF2-40B4-BE49-F238E27FC236}">
                <a16:creationId xmlns:a16="http://schemas.microsoft.com/office/drawing/2014/main" id="{A4FE968F-0CBA-4724-AF48-69BB938E5EE3}"/>
              </a:ext>
            </a:extLst>
          </p:cNvPr>
          <p:cNvCxnSpPr>
            <a:cxnSpLocks/>
          </p:cNvCxnSpPr>
          <p:nvPr/>
        </p:nvCxnSpPr>
        <p:spPr>
          <a:xfrm flipH="1">
            <a:off x="3644900" y="3530600"/>
            <a:ext cx="691356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5;p1">
            <a:extLst>
              <a:ext uri="{FF2B5EF4-FFF2-40B4-BE49-F238E27FC236}">
                <a16:creationId xmlns:a16="http://schemas.microsoft.com/office/drawing/2014/main" id="{49E74FFD-4651-41DB-B384-A00FE61972DF}"/>
              </a:ext>
            </a:extLst>
          </p:cNvPr>
          <p:cNvCxnSpPr>
            <a:cxnSpLocks/>
          </p:cNvCxnSpPr>
          <p:nvPr/>
        </p:nvCxnSpPr>
        <p:spPr>
          <a:xfrm flipH="1">
            <a:off x="3644900" y="4114800"/>
            <a:ext cx="691356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25;p1">
            <a:extLst>
              <a:ext uri="{FF2B5EF4-FFF2-40B4-BE49-F238E27FC236}">
                <a16:creationId xmlns:a16="http://schemas.microsoft.com/office/drawing/2014/main" id="{5DC87205-9EDA-46C7-81CA-D5B3866247A2}"/>
              </a:ext>
            </a:extLst>
          </p:cNvPr>
          <p:cNvCxnSpPr>
            <a:cxnSpLocks/>
          </p:cNvCxnSpPr>
          <p:nvPr/>
        </p:nvCxnSpPr>
        <p:spPr>
          <a:xfrm flipH="1">
            <a:off x="3846348" y="4863306"/>
            <a:ext cx="49070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25;p1">
            <a:extLst>
              <a:ext uri="{FF2B5EF4-FFF2-40B4-BE49-F238E27FC236}">
                <a16:creationId xmlns:a16="http://schemas.microsoft.com/office/drawing/2014/main" id="{FAE4FFB6-7992-468D-AA41-2D65446036CB}"/>
              </a:ext>
            </a:extLst>
          </p:cNvPr>
          <p:cNvCxnSpPr>
            <a:cxnSpLocks/>
          </p:cNvCxnSpPr>
          <p:nvPr/>
        </p:nvCxnSpPr>
        <p:spPr>
          <a:xfrm flipH="1">
            <a:off x="2369729" y="5890736"/>
            <a:ext cx="997681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25;p1">
            <a:extLst>
              <a:ext uri="{FF2B5EF4-FFF2-40B4-BE49-F238E27FC236}">
                <a16:creationId xmlns:a16="http://schemas.microsoft.com/office/drawing/2014/main" id="{00C34ACF-5F14-4CA3-AF2D-F571F240DCB2}"/>
              </a:ext>
            </a:extLst>
          </p:cNvPr>
          <p:cNvCxnSpPr>
            <a:cxnSpLocks/>
          </p:cNvCxnSpPr>
          <p:nvPr/>
        </p:nvCxnSpPr>
        <p:spPr>
          <a:xfrm flipH="1">
            <a:off x="2341149" y="5409406"/>
            <a:ext cx="997681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" name="Google Shape;125;p1">
            <a:extLst>
              <a:ext uri="{FF2B5EF4-FFF2-40B4-BE49-F238E27FC236}">
                <a16:creationId xmlns:a16="http://schemas.microsoft.com/office/drawing/2014/main" id="{758A260B-1BA7-4C23-9B5D-B81B75C66EDA}"/>
              </a:ext>
            </a:extLst>
          </p:cNvPr>
          <p:cNvCxnSpPr>
            <a:cxnSpLocks/>
          </p:cNvCxnSpPr>
          <p:nvPr/>
        </p:nvCxnSpPr>
        <p:spPr>
          <a:xfrm flipH="1">
            <a:off x="2341149" y="4596606"/>
            <a:ext cx="997681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25;p1">
            <a:extLst>
              <a:ext uri="{FF2B5EF4-FFF2-40B4-BE49-F238E27FC236}">
                <a16:creationId xmlns:a16="http://schemas.microsoft.com/office/drawing/2014/main" id="{3BA34801-3ECD-4128-ABC3-82D30A899B2C}"/>
              </a:ext>
            </a:extLst>
          </p:cNvPr>
          <p:cNvCxnSpPr>
            <a:cxnSpLocks/>
          </p:cNvCxnSpPr>
          <p:nvPr/>
        </p:nvCxnSpPr>
        <p:spPr>
          <a:xfrm flipH="1">
            <a:off x="2341150" y="4158456"/>
            <a:ext cx="83385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25;p1">
            <a:extLst>
              <a:ext uri="{FF2B5EF4-FFF2-40B4-BE49-F238E27FC236}">
                <a16:creationId xmlns:a16="http://schemas.microsoft.com/office/drawing/2014/main" id="{2843C815-7AF5-4C8A-A35F-94B016E7EED9}"/>
              </a:ext>
            </a:extLst>
          </p:cNvPr>
          <p:cNvCxnSpPr>
            <a:cxnSpLocks/>
          </p:cNvCxnSpPr>
          <p:nvPr/>
        </p:nvCxnSpPr>
        <p:spPr>
          <a:xfrm flipH="1">
            <a:off x="2369729" y="3530600"/>
            <a:ext cx="969101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25;p1">
            <a:extLst>
              <a:ext uri="{FF2B5EF4-FFF2-40B4-BE49-F238E27FC236}">
                <a16:creationId xmlns:a16="http://schemas.microsoft.com/office/drawing/2014/main" id="{2C5A19A7-8F90-4515-9E56-6CA7042C1587}"/>
              </a:ext>
            </a:extLst>
          </p:cNvPr>
          <p:cNvCxnSpPr>
            <a:cxnSpLocks/>
          </p:cNvCxnSpPr>
          <p:nvPr/>
        </p:nvCxnSpPr>
        <p:spPr>
          <a:xfrm flipV="1">
            <a:off x="3669030" y="2628900"/>
            <a:ext cx="0" cy="36830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25;p1">
            <a:extLst>
              <a:ext uri="{FF2B5EF4-FFF2-40B4-BE49-F238E27FC236}">
                <a16:creationId xmlns:a16="http://schemas.microsoft.com/office/drawing/2014/main" id="{4A3F186D-445B-4A97-AF96-2887047E1864}"/>
              </a:ext>
            </a:extLst>
          </p:cNvPr>
          <p:cNvCxnSpPr>
            <a:cxnSpLocks/>
          </p:cNvCxnSpPr>
          <p:nvPr/>
        </p:nvCxnSpPr>
        <p:spPr>
          <a:xfrm flipV="1">
            <a:off x="3669030" y="3098800"/>
            <a:ext cx="0" cy="682625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25;p1">
            <a:extLst>
              <a:ext uri="{FF2B5EF4-FFF2-40B4-BE49-F238E27FC236}">
                <a16:creationId xmlns:a16="http://schemas.microsoft.com/office/drawing/2014/main" id="{A5609A90-88E1-43CE-9E6E-204097806F62}"/>
              </a:ext>
            </a:extLst>
          </p:cNvPr>
          <p:cNvCxnSpPr>
            <a:cxnSpLocks/>
          </p:cNvCxnSpPr>
          <p:nvPr/>
        </p:nvCxnSpPr>
        <p:spPr>
          <a:xfrm flipV="1">
            <a:off x="3669030" y="3853656"/>
            <a:ext cx="0" cy="38735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25;p1">
            <a:extLst>
              <a:ext uri="{FF2B5EF4-FFF2-40B4-BE49-F238E27FC236}">
                <a16:creationId xmlns:a16="http://schemas.microsoft.com/office/drawing/2014/main" id="{80545993-E63A-4DED-847A-1BBC21989C81}"/>
              </a:ext>
            </a:extLst>
          </p:cNvPr>
          <p:cNvCxnSpPr>
            <a:cxnSpLocks/>
          </p:cNvCxnSpPr>
          <p:nvPr/>
        </p:nvCxnSpPr>
        <p:spPr>
          <a:xfrm flipV="1">
            <a:off x="3669030" y="4863306"/>
            <a:ext cx="0" cy="1207294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25;p1">
            <a:extLst>
              <a:ext uri="{FF2B5EF4-FFF2-40B4-BE49-F238E27FC236}">
                <a16:creationId xmlns:a16="http://schemas.microsoft.com/office/drawing/2014/main" id="{222EB4A8-5B45-4601-9D94-688482CDE507}"/>
              </a:ext>
            </a:extLst>
          </p:cNvPr>
          <p:cNvCxnSpPr>
            <a:cxnSpLocks/>
          </p:cNvCxnSpPr>
          <p:nvPr/>
        </p:nvCxnSpPr>
        <p:spPr>
          <a:xfrm flipV="1">
            <a:off x="3669030" y="6266656"/>
            <a:ext cx="0" cy="194469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25;p1">
            <a:extLst>
              <a:ext uri="{FF2B5EF4-FFF2-40B4-BE49-F238E27FC236}">
                <a16:creationId xmlns:a16="http://schemas.microsoft.com/office/drawing/2014/main" id="{37AFC63C-76BE-44FB-9243-430904B2F862}"/>
              </a:ext>
            </a:extLst>
          </p:cNvPr>
          <p:cNvCxnSpPr>
            <a:cxnSpLocks/>
          </p:cNvCxnSpPr>
          <p:nvPr/>
        </p:nvCxnSpPr>
        <p:spPr>
          <a:xfrm flipH="1">
            <a:off x="3367410" y="6724970"/>
            <a:ext cx="354010" cy="1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25;p1">
            <a:extLst>
              <a:ext uri="{FF2B5EF4-FFF2-40B4-BE49-F238E27FC236}">
                <a16:creationId xmlns:a16="http://schemas.microsoft.com/office/drawing/2014/main" id="{8C2F8C6A-8E4F-44C8-90A3-4870A46FA86B}"/>
              </a:ext>
            </a:extLst>
          </p:cNvPr>
          <p:cNvCxnSpPr>
            <a:cxnSpLocks/>
          </p:cNvCxnSpPr>
          <p:nvPr/>
        </p:nvCxnSpPr>
        <p:spPr>
          <a:xfrm>
            <a:off x="3644900" y="6343650"/>
            <a:ext cx="71120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25;p1">
            <a:extLst>
              <a:ext uri="{FF2B5EF4-FFF2-40B4-BE49-F238E27FC236}">
                <a16:creationId xmlns:a16="http://schemas.microsoft.com/office/drawing/2014/main" id="{3065E4A8-AA62-4511-8FBB-E83AEE7D9A94}"/>
              </a:ext>
            </a:extLst>
          </p:cNvPr>
          <p:cNvCxnSpPr>
            <a:cxnSpLocks/>
          </p:cNvCxnSpPr>
          <p:nvPr/>
        </p:nvCxnSpPr>
        <p:spPr>
          <a:xfrm flipH="1">
            <a:off x="4336256" y="5460206"/>
            <a:ext cx="3702844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25;p1">
            <a:extLst>
              <a:ext uri="{FF2B5EF4-FFF2-40B4-BE49-F238E27FC236}">
                <a16:creationId xmlns:a16="http://schemas.microsoft.com/office/drawing/2014/main" id="{59A9DB4C-33B8-4BE3-B9EA-EF11C10E6565}"/>
              </a:ext>
            </a:extLst>
          </p:cNvPr>
          <p:cNvCxnSpPr>
            <a:cxnSpLocks/>
          </p:cNvCxnSpPr>
          <p:nvPr/>
        </p:nvCxnSpPr>
        <p:spPr>
          <a:xfrm flipH="1">
            <a:off x="3644900" y="4520406"/>
            <a:ext cx="407035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" name="Google Shape;125;p1">
            <a:extLst>
              <a:ext uri="{FF2B5EF4-FFF2-40B4-BE49-F238E27FC236}">
                <a16:creationId xmlns:a16="http://schemas.microsoft.com/office/drawing/2014/main" id="{41D83A48-1FFA-462F-8B04-83C994D15884}"/>
              </a:ext>
            </a:extLst>
          </p:cNvPr>
          <p:cNvCxnSpPr>
            <a:cxnSpLocks/>
          </p:cNvCxnSpPr>
          <p:nvPr/>
        </p:nvCxnSpPr>
        <p:spPr>
          <a:xfrm flipH="1">
            <a:off x="7013577" y="4862513"/>
            <a:ext cx="720723" cy="793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" name="Google Shape;125;p1">
            <a:extLst>
              <a:ext uri="{FF2B5EF4-FFF2-40B4-BE49-F238E27FC236}">
                <a16:creationId xmlns:a16="http://schemas.microsoft.com/office/drawing/2014/main" id="{0A5EA9C3-9D7E-4144-BEF0-DB53FD031FF6}"/>
              </a:ext>
            </a:extLst>
          </p:cNvPr>
          <p:cNvCxnSpPr>
            <a:cxnSpLocks/>
          </p:cNvCxnSpPr>
          <p:nvPr/>
        </p:nvCxnSpPr>
        <p:spPr>
          <a:xfrm flipH="1">
            <a:off x="8011128" y="5460206"/>
            <a:ext cx="1018572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25;p1">
            <a:extLst>
              <a:ext uri="{FF2B5EF4-FFF2-40B4-BE49-F238E27FC236}">
                <a16:creationId xmlns:a16="http://schemas.microsoft.com/office/drawing/2014/main" id="{0B065069-6F74-40FD-9B4D-33B83595E625}"/>
              </a:ext>
            </a:extLst>
          </p:cNvPr>
          <p:cNvCxnSpPr>
            <a:cxnSpLocks/>
          </p:cNvCxnSpPr>
          <p:nvPr/>
        </p:nvCxnSpPr>
        <p:spPr>
          <a:xfrm flipH="1">
            <a:off x="7981950" y="4520406"/>
            <a:ext cx="104775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25;p1">
            <a:extLst>
              <a:ext uri="{FF2B5EF4-FFF2-40B4-BE49-F238E27FC236}">
                <a16:creationId xmlns:a16="http://schemas.microsoft.com/office/drawing/2014/main" id="{64BA1ABD-91C8-4B52-B06E-60D3D443544C}"/>
              </a:ext>
            </a:extLst>
          </p:cNvPr>
          <p:cNvCxnSpPr>
            <a:cxnSpLocks/>
          </p:cNvCxnSpPr>
          <p:nvPr/>
        </p:nvCxnSpPr>
        <p:spPr>
          <a:xfrm flipH="1">
            <a:off x="7013575" y="6318250"/>
            <a:ext cx="104775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25;p1">
            <a:extLst>
              <a:ext uri="{FF2B5EF4-FFF2-40B4-BE49-F238E27FC236}">
                <a16:creationId xmlns:a16="http://schemas.microsoft.com/office/drawing/2014/main" id="{E3DAC489-BD0C-42CD-ABB9-56E8F635C7F1}"/>
              </a:ext>
            </a:extLst>
          </p:cNvPr>
          <p:cNvCxnSpPr>
            <a:cxnSpLocks/>
          </p:cNvCxnSpPr>
          <p:nvPr/>
        </p:nvCxnSpPr>
        <p:spPr>
          <a:xfrm flipH="1">
            <a:off x="7013575" y="3530600"/>
            <a:ext cx="701675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25;p1">
            <a:extLst>
              <a:ext uri="{FF2B5EF4-FFF2-40B4-BE49-F238E27FC236}">
                <a16:creationId xmlns:a16="http://schemas.microsoft.com/office/drawing/2014/main" id="{64E405E7-7D02-40BC-B8BA-36963C52E8C5}"/>
              </a:ext>
            </a:extLst>
          </p:cNvPr>
          <p:cNvCxnSpPr>
            <a:cxnSpLocks/>
          </p:cNvCxnSpPr>
          <p:nvPr/>
        </p:nvCxnSpPr>
        <p:spPr>
          <a:xfrm flipH="1">
            <a:off x="8036560" y="5936456"/>
            <a:ext cx="99314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25;p1">
            <a:extLst>
              <a:ext uri="{FF2B5EF4-FFF2-40B4-BE49-F238E27FC236}">
                <a16:creationId xmlns:a16="http://schemas.microsoft.com/office/drawing/2014/main" id="{DE70D9D4-C327-4EDC-B4D1-E59335DE7788}"/>
              </a:ext>
            </a:extLst>
          </p:cNvPr>
          <p:cNvCxnSpPr>
            <a:cxnSpLocks/>
          </p:cNvCxnSpPr>
          <p:nvPr/>
        </p:nvCxnSpPr>
        <p:spPr>
          <a:xfrm flipH="1">
            <a:off x="8060690" y="6400006"/>
            <a:ext cx="96901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25;p1">
            <a:extLst>
              <a:ext uri="{FF2B5EF4-FFF2-40B4-BE49-F238E27FC236}">
                <a16:creationId xmlns:a16="http://schemas.microsoft.com/office/drawing/2014/main" id="{2B2E4E95-B838-4A36-82FD-9F26D4C5F594}"/>
              </a:ext>
            </a:extLst>
          </p:cNvPr>
          <p:cNvCxnSpPr>
            <a:cxnSpLocks/>
          </p:cNvCxnSpPr>
          <p:nvPr/>
        </p:nvCxnSpPr>
        <p:spPr>
          <a:xfrm flipH="1">
            <a:off x="7013575" y="2628900"/>
            <a:ext cx="701675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25;p1">
            <a:extLst>
              <a:ext uri="{FF2B5EF4-FFF2-40B4-BE49-F238E27FC236}">
                <a16:creationId xmlns:a16="http://schemas.microsoft.com/office/drawing/2014/main" id="{C59C3073-02B2-44D0-9D1D-AA89D108BE82}"/>
              </a:ext>
            </a:extLst>
          </p:cNvPr>
          <p:cNvCxnSpPr>
            <a:cxnSpLocks/>
          </p:cNvCxnSpPr>
          <p:nvPr/>
        </p:nvCxnSpPr>
        <p:spPr>
          <a:xfrm flipH="1">
            <a:off x="8197850" y="2628900"/>
            <a:ext cx="831851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25;p1">
            <a:extLst>
              <a:ext uri="{FF2B5EF4-FFF2-40B4-BE49-F238E27FC236}">
                <a16:creationId xmlns:a16="http://schemas.microsoft.com/office/drawing/2014/main" id="{53375B37-9B65-4052-9607-EACF9F73EBAD}"/>
              </a:ext>
            </a:extLst>
          </p:cNvPr>
          <p:cNvCxnSpPr>
            <a:cxnSpLocks/>
          </p:cNvCxnSpPr>
          <p:nvPr/>
        </p:nvCxnSpPr>
        <p:spPr>
          <a:xfrm flipH="1">
            <a:off x="8039100" y="3530600"/>
            <a:ext cx="990601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25;p1">
            <a:extLst>
              <a:ext uri="{FF2B5EF4-FFF2-40B4-BE49-F238E27FC236}">
                <a16:creationId xmlns:a16="http://schemas.microsoft.com/office/drawing/2014/main" id="{194238CC-F7B6-4FC6-B992-A46C53BC2390}"/>
              </a:ext>
            </a:extLst>
          </p:cNvPr>
          <p:cNvCxnSpPr>
            <a:cxnSpLocks/>
          </p:cNvCxnSpPr>
          <p:nvPr/>
        </p:nvCxnSpPr>
        <p:spPr>
          <a:xfrm flipH="1">
            <a:off x="6996310" y="4114800"/>
            <a:ext cx="736601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25;p1">
            <a:extLst>
              <a:ext uri="{FF2B5EF4-FFF2-40B4-BE49-F238E27FC236}">
                <a16:creationId xmlns:a16="http://schemas.microsoft.com/office/drawing/2014/main" id="{572DB29C-EA79-475C-B045-6383E7A472E0}"/>
              </a:ext>
            </a:extLst>
          </p:cNvPr>
          <p:cNvCxnSpPr>
            <a:cxnSpLocks/>
          </p:cNvCxnSpPr>
          <p:nvPr/>
        </p:nvCxnSpPr>
        <p:spPr>
          <a:xfrm flipV="1">
            <a:off x="3141980" y="2654300"/>
            <a:ext cx="0" cy="36830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25;p1">
            <a:extLst>
              <a:ext uri="{FF2B5EF4-FFF2-40B4-BE49-F238E27FC236}">
                <a16:creationId xmlns:a16="http://schemas.microsoft.com/office/drawing/2014/main" id="{9085748F-50FF-4A3A-A6F9-FD3C1E265209}"/>
              </a:ext>
            </a:extLst>
          </p:cNvPr>
          <p:cNvCxnSpPr>
            <a:cxnSpLocks/>
          </p:cNvCxnSpPr>
          <p:nvPr/>
        </p:nvCxnSpPr>
        <p:spPr>
          <a:xfrm flipV="1">
            <a:off x="4316730" y="4863306"/>
            <a:ext cx="0" cy="603647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25;p1">
            <a:extLst>
              <a:ext uri="{FF2B5EF4-FFF2-40B4-BE49-F238E27FC236}">
                <a16:creationId xmlns:a16="http://schemas.microsoft.com/office/drawing/2014/main" id="{F5ACDCE9-687B-420D-8D6C-54EF9FC17840}"/>
              </a:ext>
            </a:extLst>
          </p:cNvPr>
          <p:cNvCxnSpPr>
            <a:cxnSpLocks/>
          </p:cNvCxnSpPr>
          <p:nvPr/>
        </p:nvCxnSpPr>
        <p:spPr>
          <a:xfrm flipH="1">
            <a:off x="3644900" y="5497433"/>
            <a:ext cx="691356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125;p1">
            <a:extLst>
              <a:ext uri="{FF2B5EF4-FFF2-40B4-BE49-F238E27FC236}">
                <a16:creationId xmlns:a16="http://schemas.microsoft.com/office/drawing/2014/main" id="{173BB259-7D31-47D2-981B-5331F7CF1E21}"/>
              </a:ext>
            </a:extLst>
          </p:cNvPr>
          <p:cNvCxnSpPr>
            <a:cxnSpLocks/>
          </p:cNvCxnSpPr>
          <p:nvPr/>
        </p:nvCxnSpPr>
        <p:spPr>
          <a:xfrm flipV="1">
            <a:off x="7018655" y="1627127"/>
            <a:ext cx="0" cy="2859881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Google Shape;125;p1">
            <a:extLst>
              <a:ext uri="{FF2B5EF4-FFF2-40B4-BE49-F238E27FC236}">
                <a16:creationId xmlns:a16="http://schemas.microsoft.com/office/drawing/2014/main" id="{96A4B43B-2C09-47DB-B4B8-467C26B556AC}"/>
              </a:ext>
            </a:extLst>
          </p:cNvPr>
          <p:cNvCxnSpPr>
            <a:cxnSpLocks/>
          </p:cNvCxnSpPr>
          <p:nvPr/>
        </p:nvCxnSpPr>
        <p:spPr>
          <a:xfrm flipH="1">
            <a:off x="7013575" y="1666990"/>
            <a:ext cx="1995106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125;p1">
            <a:extLst>
              <a:ext uri="{FF2B5EF4-FFF2-40B4-BE49-F238E27FC236}">
                <a16:creationId xmlns:a16="http://schemas.microsoft.com/office/drawing/2014/main" id="{6B3520F1-5770-4FE0-AF7F-A521C1B8D3C4}"/>
              </a:ext>
            </a:extLst>
          </p:cNvPr>
          <p:cNvCxnSpPr>
            <a:cxnSpLocks/>
          </p:cNvCxnSpPr>
          <p:nvPr/>
        </p:nvCxnSpPr>
        <p:spPr>
          <a:xfrm flipV="1">
            <a:off x="8997160" y="1646177"/>
            <a:ext cx="0" cy="5620455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25;p1">
            <a:extLst>
              <a:ext uri="{FF2B5EF4-FFF2-40B4-BE49-F238E27FC236}">
                <a16:creationId xmlns:a16="http://schemas.microsoft.com/office/drawing/2014/main" id="{A7A137F7-670E-4769-80DF-3FC4C3B8FBFB}"/>
              </a:ext>
            </a:extLst>
          </p:cNvPr>
          <p:cNvCxnSpPr>
            <a:cxnSpLocks/>
          </p:cNvCxnSpPr>
          <p:nvPr/>
        </p:nvCxnSpPr>
        <p:spPr>
          <a:xfrm flipV="1">
            <a:off x="7047230" y="5460206"/>
            <a:ext cx="0" cy="1811661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25;p1">
            <a:extLst>
              <a:ext uri="{FF2B5EF4-FFF2-40B4-BE49-F238E27FC236}">
                <a16:creationId xmlns:a16="http://schemas.microsoft.com/office/drawing/2014/main" id="{07D387E1-FB3A-41AC-BF48-9C7FEF27C1FC}"/>
              </a:ext>
            </a:extLst>
          </p:cNvPr>
          <p:cNvCxnSpPr>
            <a:cxnSpLocks/>
          </p:cNvCxnSpPr>
          <p:nvPr/>
        </p:nvCxnSpPr>
        <p:spPr>
          <a:xfrm flipH="1">
            <a:off x="7032625" y="7231707"/>
            <a:ext cx="1976056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25;p1">
            <a:extLst>
              <a:ext uri="{FF2B5EF4-FFF2-40B4-BE49-F238E27FC236}">
                <a16:creationId xmlns:a16="http://schemas.microsoft.com/office/drawing/2014/main" id="{79F4FB91-E471-4690-926D-4565F186C7C8}"/>
              </a:ext>
            </a:extLst>
          </p:cNvPr>
          <p:cNvCxnSpPr>
            <a:cxnSpLocks/>
          </p:cNvCxnSpPr>
          <p:nvPr/>
        </p:nvCxnSpPr>
        <p:spPr>
          <a:xfrm flipV="1">
            <a:off x="8037830" y="1646177"/>
            <a:ext cx="0" cy="1103254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25;p1">
            <a:extLst>
              <a:ext uri="{FF2B5EF4-FFF2-40B4-BE49-F238E27FC236}">
                <a16:creationId xmlns:a16="http://schemas.microsoft.com/office/drawing/2014/main" id="{B9B24010-B8AB-4092-BDEA-D00817AFD7B3}"/>
              </a:ext>
            </a:extLst>
          </p:cNvPr>
          <p:cNvCxnSpPr>
            <a:cxnSpLocks/>
          </p:cNvCxnSpPr>
          <p:nvPr/>
        </p:nvCxnSpPr>
        <p:spPr>
          <a:xfrm flipV="1">
            <a:off x="8036560" y="2909946"/>
            <a:ext cx="0" cy="1204854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25;p1">
            <a:extLst>
              <a:ext uri="{FF2B5EF4-FFF2-40B4-BE49-F238E27FC236}">
                <a16:creationId xmlns:a16="http://schemas.microsoft.com/office/drawing/2014/main" id="{D85DEE36-1EAF-4C12-8F81-3597E141735E}"/>
              </a:ext>
            </a:extLst>
          </p:cNvPr>
          <p:cNvCxnSpPr>
            <a:cxnSpLocks/>
          </p:cNvCxnSpPr>
          <p:nvPr/>
        </p:nvCxnSpPr>
        <p:spPr>
          <a:xfrm flipV="1">
            <a:off x="7712710" y="2586038"/>
            <a:ext cx="0" cy="411162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25;p1">
            <a:extLst>
              <a:ext uri="{FF2B5EF4-FFF2-40B4-BE49-F238E27FC236}">
                <a16:creationId xmlns:a16="http://schemas.microsoft.com/office/drawing/2014/main" id="{AFFAF5A0-1904-4C96-BA37-D28706DD1073}"/>
              </a:ext>
            </a:extLst>
          </p:cNvPr>
          <p:cNvCxnSpPr>
            <a:cxnSpLocks/>
          </p:cNvCxnSpPr>
          <p:nvPr/>
        </p:nvCxnSpPr>
        <p:spPr>
          <a:xfrm flipV="1">
            <a:off x="7712710" y="3098800"/>
            <a:ext cx="0" cy="62738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25;p1">
            <a:extLst>
              <a:ext uri="{FF2B5EF4-FFF2-40B4-BE49-F238E27FC236}">
                <a16:creationId xmlns:a16="http://schemas.microsoft.com/office/drawing/2014/main" id="{115FEC8B-55AC-4E8F-9CDC-998DC72352C2}"/>
              </a:ext>
            </a:extLst>
          </p:cNvPr>
          <p:cNvCxnSpPr>
            <a:cxnSpLocks/>
          </p:cNvCxnSpPr>
          <p:nvPr/>
        </p:nvCxnSpPr>
        <p:spPr>
          <a:xfrm flipV="1">
            <a:off x="7712710" y="4362450"/>
            <a:ext cx="0" cy="182562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25;p1">
            <a:extLst>
              <a:ext uri="{FF2B5EF4-FFF2-40B4-BE49-F238E27FC236}">
                <a16:creationId xmlns:a16="http://schemas.microsoft.com/office/drawing/2014/main" id="{03C0F586-4520-4D5F-951D-5635201D06FC}"/>
              </a:ext>
            </a:extLst>
          </p:cNvPr>
          <p:cNvCxnSpPr>
            <a:cxnSpLocks/>
          </p:cNvCxnSpPr>
          <p:nvPr/>
        </p:nvCxnSpPr>
        <p:spPr>
          <a:xfrm flipV="1">
            <a:off x="7712710" y="4856162"/>
            <a:ext cx="0" cy="444501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25;p1">
            <a:extLst>
              <a:ext uri="{FF2B5EF4-FFF2-40B4-BE49-F238E27FC236}">
                <a16:creationId xmlns:a16="http://schemas.microsoft.com/office/drawing/2014/main" id="{BBD548B0-6CBE-4F81-8410-A1A057167282}"/>
              </a:ext>
            </a:extLst>
          </p:cNvPr>
          <p:cNvCxnSpPr>
            <a:cxnSpLocks/>
          </p:cNvCxnSpPr>
          <p:nvPr/>
        </p:nvCxnSpPr>
        <p:spPr>
          <a:xfrm flipV="1">
            <a:off x="8060690" y="6604000"/>
            <a:ext cx="0" cy="634058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125;p1">
            <a:extLst>
              <a:ext uri="{FF2B5EF4-FFF2-40B4-BE49-F238E27FC236}">
                <a16:creationId xmlns:a16="http://schemas.microsoft.com/office/drawing/2014/main" id="{94D679C8-F1BB-46D2-BBA8-22E155167A5D}"/>
              </a:ext>
            </a:extLst>
          </p:cNvPr>
          <p:cNvCxnSpPr>
            <a:cxnSpLocks/>
          </p:cNvCxnSpPr>
          <p:nvPr/>
        </p:nvCxnSpPr>
        <p:spPr>
          <a:xfrm flipV="1">
            <a:off x="7722870" y="6582096"/>
            <a:ext cx="0" cy="175892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125;p1">
            <a:extLst>
              <a:ext uri="{FF2B5EF4-FFF2-40B4-BE49-F238E27FC236}">
                <a16:creationId xmlns:a16="http://schemas.microsoft.com/office/drawing/2014/main" id="{983388F8-BABD-40A3-ACB9-B23A5A4B9D1C}"/>
              </a:ext>
            </a:extLst>
          </p:cNvPr>
          <p:cNvCxnSpPr>
            <a:cxnSpLocks/>
          </p:cNvCxnSpPr>
          <p:nvPr/>
        </p:nvCxnSpPr>
        <p:spPr>
          <a:xfrm flipV="1">
            <a:off x="8060690" y="6190458"/>
            <a:ext cx="0" cy="225264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125;p1">
            <a:extLst>
              <a:ext uri="{FF2B5EF4-FFF2-40B4-BE49-F238E27FC236}">
                <a16:creationId xmlns:a16="http://schemas.microsoft.com/office/drawing/2014/main" id="{48B24983-250E-454A-8CCC-850302FDB020}"/>
              </a:ext>
            </a:extLst>
          </p:cNvPr>
          <p:cNvCxnSpPr>
            <a:cxnSpLocks/>
          </p:cNvCxnSpPr>
          <p:nvPr/>
        </p:nvCxnSpPr>
        <p:spPr>
          <a:xfrm flipV="1">
            <a:off x="7732911" y="6201966"/>
            <a:ext cx="0" cy="259159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125;p1">
            <a:extLst>
              <a:ext uri="{FF2B5EF4-FFF2-40B4-BE49-F238E27FC236}">
                <a16:creationId xmlns:a16="http://schemas.microsoft.com/office/drawing/2014/main" id="{F18C2B59-63E2-4D11-8C09-9764BD8F13B6}"/>
              </a:ext>
            </a:extLst>
          </p:cNvPr>
          <p:cNvCxnSpPr>
            <a:cxnSpLocks/>
          </p:cNvCxnSpPr>
          <p:nvPr/>
        </p:nvCxnSpPr>
        <p:spPr>
          <a:xfrm flipV="1">
            <a:off x="8049170" y="5669758"/>
            <a:ext cx="0" cy="391436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125;p1">
            <a:extLst>
              <a:ext uri="{FF2B5EF4-FFF2-40B4-BE49-F238E27FC236}">
                <a16:creationId xmlns:a16="http://schemas.microsoft.com/office/drawing/2014/main" id="{AA215A4E-8C10-4E2F-94EF-AE02BDA197E5}"/>
              </a:ext>
            </a:extLst>
          </p:cNvPr>
          <p:cNvCxnSpPr>
            <a:cxnSpLocks/>
          </p:cNvCxnSpPr>
          <p:nvPr/>
        </p:nvCxnSpPr>
        <p:spPr>
          <a:xfrm flipH="1" flipV="1">
            <a:off x="7721600" y="5446238"/>
            <a:ext cx="1270" cy="624362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125;p1">
            <a:extLst>
              <a:ext uri="{FF2B5EF4-FFF2-40B4-BE49-F238E27FC236}">
                <a16:creationId xmlns:a16="http://schemas.microsoft.com/office/drawing/2014/main" id="{20A7E346-764A-473B-B990-4390E8ED4D3D}"/>
              </a:ext>
            </a:extLst>
          </p:cNvPr>
          <p:cNvCxnSpPr>
            <a:cxnSpLocks/>
          </p:cNvCxnSpPr>
          <p:nvPr/>
        </p:nvCxnSpPr>
        <p:spPr>
          <a:xfrm flipV="1">
            <a:off x="8021320" y="4362450"/>
            <a:ext cx="0" cy="323849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125;p1">
            <a:extLst>
              <a:ext uri="{FF2B5EF4-FFF2-40B4-BE49-F238E27FC236}">
                <a16:creationId xmlns:a16="http://schemas.microsoft.com/office/drawing/2014/main" id="{EC98A217-FA32-48FD-B9F9-35728FE7DA53}"/>
              </a:ext>
            </a:extLst>
          </p:cNvPr>
          <p:cNvCxnSpPr>
            <a:cxnSpLocks/>
          </p:cNvCxnSpPr>
          <p:nvPr/>
        </p:nvCxnSpPr>
        <p:spPr>
          <a:xfrm flipV="1">
            <a:off x="8022590" y="4789547"/>
            <a:ext cx="0" cy="670659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125;p1">
            <a:extLst>
              <a:ext uri="{FF2B5EF4-FFF2-40B4-BE49-F238E27FC236}">
                <a16:creationId xmlns:a16="http://schemas.microsoft.com/office/drawing/2014/main" id="{B9C1687F-9D44-4D44-92D4-015E029AF873}"/>
              </a:ext>
            </a:extLst>
          </p:cNvPr>
          <p:cNvCxnSpPr>
            <a:cxnSpLocks/>
          </p:cNvCxnSpPr>
          <p:nvPr/>
        </p:nvCxnSpPr>
        <p:spPr>
          <a:xfrm flipV="1">
            <a:off x="8221664" y="2605090"/>
            <a:ext cx="0" cy="38100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125;p1">
            <a:extLst>
              <a:ext uri="{FF2B5EF4-FFF2-40B4-BE49-F238E27FC236}">
                <a16:creationId xmlns:a16="http://schemas.microsoft.com/office/drawing/2014/main" id="{987C6615-C637-469A-B3AE-E2DDFF0929E0}"/>
              </a:ext>
            </a:extLst>
          </p:cNvPr>
          <p:cNvCxnSpPr>
            <a:cxnSpLocks/>
          </p:cNvCxnSpPr>
          <p:nvPr/>
        </p:nvCxnSpPr>
        <p:spPr>
          <a:xfrm flipV="1">
            <a:off x="7721600" y="3885406"/>
            <a:ext cx="0" cy="323849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125;p1">
            <a:extLst>
              <a:ext uri="{FF2B5EF4-FFF2-40B4-BE49-F238E27FC236}">
                <a16:creationId xmlns:a16="http://schemas.microsoft.com/office/drawing/2014/main" id="{2000CFE0-1D19-4140-95D0-BC779BBECDA8}"/>
              </a:ext>
            </a:extLst>
          </p:cNvPr>
          <p:cNvCxnSpPr>
            <a:cxnSpLocks/>
          </p:cNvCxnSpPr>
          <p:nvPr/>
        </p:nvCxnSpPr>
        <p:spPr>
          <a:xfrm>
            <a:off x="7047230" y="4863306"/>
            <a:ext cx="0" cy="634127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125;p1">
            <a:extLst>
              <a:ext uri="{FF2B5EF4-FFF2-40B4-BE49-F238E27FC236}">
                <a16:creationId xmlns:a16="http://schemas.microsoft.com/office/drawing/2014/main" id="{38794098-144D-42BC-B10B-5BE43C8D8C96}"/>
              </a:ext>
            </a:extLst>
          </p:cNvPr>
          <p:cNvCxnSpPr>
            <a:cxnSpLocks/>
          </p:cNvCxnSpPr>
          <p:nvPr/>
        </p:nvCxnSpPr>
        <p:spPr>
          <a:xfrm flipH="1">
            <a:off x="2341022" y="6415722"/>
            <a:ext cx="997681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25;p1">
            <a:extLst>
              <a:ext uri="{FF2B5EF4-FFF2-40B4-BE49-F238E27FC236}">
                <a16:creationId xmlns:a16="http://schemas.microsoft.com/office/drawing/2014/main" id="{EA17AD48-4BDB-4B53-8392-D4E5A6EA85A0}"/>
              </a:ext>
            </a:extLst>
          </p:cNvPr>
          <p:cNvCxnSpPr>
            <a:cxnSpLocks/>
          </p:cNvCxnSpPr>
          <p:nvPr/>
        </p:nvCxnSpPr>
        <p:spPr>
          <a:xfrm flipV="1">
            <a:off x="3367410" y="6197600"/>
            <a:ext cx="0" cy="249476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25;p1">
            <a:extLst>
              <a:ext uri="{FF2B5EF4-FFF2-40B4-BE49-F238E27FC236}">
                <a16:creationId xmlns:a16="http://schemas.microsoft.com/office/drawing/2014/main" id="{0C7A573D-5AAA-4B51-807C-4A6ED447CBDA}"/>
              </a:ext>
            </a:extLst>
          </p:cNvPr>
          <p:cNvCxnSpPr>
            <a:cxnSpLocks/>
          </p:cNvCxnSpPr>
          <p:nvPr/>
        </p:nvCxnSpPr>
        <p:spPr>
          <a:xfrm flipV="1">
            <a:off x="3366780" y="5692140"/>
            <a:ext cx="0" cy="369054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25;p1">
            <a:extLst>
              <a:ext uri="{FF2B5EF4-FFF2-40B4-BE49-F238E27FC236}">
                <a16:creationId xmlns:a16="http://schemas.microsoft.com/office/drawing/2014/main" id="{6B38675D-547F-436A-B994-8DBAF8661677}"/>
              </a:ext>
            </a:extLst>
          </p:cNvPr>
          <p:cNvCxnSpPr>
            <a:cxnSpLocks/>
          </p:cNvCxnSpPr>
          <p:nvPr/>
        </p:nvCxnSpPr>
        <p:spPr>
          <a:xfrm flipH="1">
            <a:off x="7712710" y="6724970"/>
            <a:ext cx="336460" cy="0"/>
          </a:xfrm>
          <a:prstGeom prst="straightConnector1">
            <a:avLst/>
          </a:prstGeom>
          <a:noFill/>
          <a:ln w="57150" cap="flat" cmpd="sng">
            <a:solidFill>
              <a:srgbClr val="1689CA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855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42</Words>
  <Application>Microsoft Office PowerPoint</Application>
  <PresentationFormat>Произвольный</PresentationFormat>
  <Paragraphs>16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Century Gothic</vt:lpstr>
      <vt:lpstr>Arial</vt:lpstr>
      <vt:lpstr>Calibri</vt:lpstr>
      <vt:lpstr>Times New Roman</vt:lpstr>
      <vt:lpstr>Office Theme</vt:lpstr>
      <vt:lpstr>1-й этаж</vt:lpstr>
      <vt:lpstr>2-й этаж</vt:lpstr>
      <vt:lpstr>3-й этаж</vt:lpstr>
      <vt:lpstr>1-й этаж</vt:lpstr>
      <vt:lpstr>2-й этаж</vt:lpstr>
      <vt:lpstr>3-й этаж</vt:lpstr>
      <vt:lpstr>1-й этаж</vt:lpstr>
      <vt:lpstr>2-й этаж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этаж</dc:title>
  <cp:lastModifiedBy>fmanakhov</cp:lastModifiedBy>
  <cp:revision>10</cp:revision>
  <dcterms:created xsi:type="dcterms:W3CDTF">2020-01-10T13:19:29Z</dcterms:created>
  <dcterms:modified xsi:type="dcterms:W3CDTF">2021-05-23T15:52:17Z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2012-11-13T00:00:00Z</vt:filetime>
  </property>
  <property fmtid="{D5CDD505-2E9C-101B-9397-08002B2CF9AE}" pid="3" name="Creator">
    <vt:lpwstr>Adobe Illustrator CS5</vt:lpwstr>
  </property>
  <property fmtid="{D5CDD505-2E9C-101B-9397-08002B2CF9AE}" pid="4" name="LastSaved">
    <vt:filetime>2020-01-10T00:00:00Z</vt:filetime>
  </property>
</Properties>
</file>