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25" r:id="rId5"/>
    <p:sldId id="327" r:id="rId6"/>
    <p:sldId id="329" r:id="rId7"/>
    <p:sldId id="330" r:id="rId8"/>
    <p:sldId id="331" r:id="rId9"/>
    <p:sldId id="332" r:id="rId10"/>
    <p:sldId id="345" r:id="rId11"/>
    <p:sldId id="346" r:id="rId12"/>
    <p:sldId id="348" r:id="rId13"/>
    <p:sldId id="347" r:id="rId14"/>
    <p:sldId id="349" r:id="rId15"/>
    <p:sldId id="350" r:id="rId16"/>
    <p:sldId id="333" r:id="rId17"/>
    <p:sldId id="340" r:id="rId18"/>
    <p:sldId id="338" r:id="rId19"/>
    <p:sldId id="342" r:id="rId20"/>
    <p:sldId id="344" r:id="rId21"/>
    <p:sldId id="341" r:id="rId22"/>
    <p:sldId id="343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E9216-135D-42E5-B0A4-60109E0F58B3}" v="77" dt="2023-09-12T13:16:36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05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Mancinelli" userId="6bad2003-9ec1-45e5-8476-2966f4d7be4e" providerId="ADAL" clId="{F31E9216-135D-42E5-B0A4-60109E0F58B3}"/>
    <pc:docChg chg="undo custSel addSld delSld modSld">
      <pc:chgData name="Francesco Mancinelli" userId="6bad2003-9ec1-45e5-8476-2966f4d7be4e" providerId="ADAL" clId="{F31E9216-135D-42E5-B0A4-60109E0F58B3}" dt="2023-09-12T13:19:44.431" v="1967" actId="20577"/>
      <pc:docMkLst>
        <pc:docMk/>
      </pc:docMkLst>
      <pc:sldChg chg="addSp modSp mod">
        <pc:chgData name="Francesco Mancinelli" userId="6bad2003-9ec1-45e5-8476-2966f4d7be4e" providerId="ADAL" clId="{F31E9216-135D-42E5-B0A4-60109E0F58B3}" dt="2023-09-07T07:00:03.128" v="861" actId="1076"/>
        <pc:sldMkLst>
          <pc:docMk/>
          <pc:sldMk cId="855215445" sldId="325"/>
        </pc:sldMkLst>
        <pc:spChg chg="add mod">
          <ac:chgData name="Francesco Mancinelli" userId="6bad2003-9ec1-45e5-8476-2966f4d7be4e" providerId="ADAL" clId="{F31E9216-135D-42E5-B0A4-60109E0F58B3}" dt="2023-09-07T06:59:50.650" v="859" actId="2711"/>
          <ac:spMkLst>
            <pc:docMk/>
            <pc:sldMk cId="855215445" sldId="325"/>
            <ac:spMk id="3" creationId="{954B30A1-C0AD-EA00-FDB8-CE91A7FFA7A7}"/>
          </ac:spMkLst>
        </pc:spChg>
        <pc:spChg chg="mod">
          <ac:chgData name="Francesco Mancinelli" userId="6bad2003-9ec1-45e5-8476-2966f4d7be4e" providerId="ADAL" clId="{F31E9216-135D-42E5-B0A4-60109E0F58B3}" dt="2023-09-07T06:59:45.880" v="858" actId="2711"/>
          <ac:spMkLst>
            <pc:docMk/>
            <pc:sldMk cId="855215445" sldId="325"/>
            <ac:spMk id="4" creationId="{305E10E9-9AB7-0642-D4C4-DDFDAB7B5B2C}"/>
          </ac:spMkLst>
        </pc:spChg>
        <pc:spChg chg="add mod">
          <ac:chgData name="Francesco Mancinelli" userId="6bad2003-9ec1-45e5-8476-2966f4d7be4e" providerId="ADAL" clId="{F31E9216-135D-42E5-B0A4-60109E0F58B3}" dt="2023-09-07T06:59:57.652" v="860" actId="2711"/>
          <ac:spMkLst>
            <pc:docMk/>
            <pc:sldMk cId="855215445" sldId="325"/>
            <ac:spMk id="6" creationId="{667B7BFD-FDB5-1DE0-3F06-915E0682C461}"/>
          </ac:spMkLst>
        </pc:spChg>
        <pc:spChg chg="mod">
          <ac:chgData name="Francesco Mancinelli" userId="6bad2003-9ec1-45e5-8476-2966f4d7be4e" providerId="ADAL" clId="{F31E9216-135D-42E5-B0A4-60109E0F58B3}" dt="2023-09-07T06:59:34.908" v="857" actId="2711"/>
          <ac:spMkLst>
            <pc:docMk/>
            <pc:sldMk cId="855215445" sldId="325"/>
            <ac:spMk id="12" creationId="{9DEA2299-00FA-1EDD-3BCD-E0A9C4A5EA3C}"/>
          </ac:spMkLst>
        </pc:spChg>
        <pc:picChg chg="mod">
          <ac:chgData name="Francesco Mancinelli" userId="6bad2003-9ec1-45e5-8476-2966f4d7be4e" providerId="ADAL" clId="{F31E9216-135D-42E5-B0A4-60109E0F58B3}" dt="2023-09-07T07:00:03.128" v="861" actId="1076"/>
          <ac:picMkLst>
            <pc:docMk/>
            <pc:sldMk cId="855215445" sldId="325"/>
            <ac:picMk id="11" creationId="{597CBF0D-9393-1FBA-E937-909A98A9BCA7}"/>
          </ac:picMkLst>
        </pc:picChg>
      </pc:sldChg>
      <pc:sldChg chg="addSp delSp modSp mod">
        <pc:chgData name="Francesco Mancinelli" userId="6bad2003-9ec1-45e5-8476-2966f4d7be4e" providerId="ADAL" clId="{F31E9216-135D-42E5-B0A4-60109E0F58B3}" dt="2023-09-12T13:07:41.224" v="1426" actId="20577"/>
        <pc:sldMkLst>
          <pc:docMk/>
          <pc:sldMk cId="2810133685" sldId="327"/>
        </pc:sldMkLst>
        <pc:spChg chg="mod">
          <ac:chgData name="Francesco Mancinelli" userId="6bad2003-9ec1-45e5-8476-2966f4d7be4e" providerId="ADAL" clId="{F31E9216-135D-42E5-B0A4-60109E0F58B3}" dt="2023-09-07T06:56:57.204" v="840" actId="2711"/>
          <ac:spMkLst>
            <pc:docMk/>
            <pc:sldMk cId="2810133685" sldId="327"/>
            <ac:spMk id="2" creationId="{F0984788-646A-CF90-D67D-14752A71745D}"/>
          </ac:spMkLst>
        </pc:spChg>
        <pc:spChg chg="mod">
          <ac:chgData name="Francesco Mancinelli" userId="6bad2003-9ec1-45e5-8476-2966f4d7be4e" providerId="ADAL" clId="{F31E9216-135D-42E5-B0A4-60109E0F58B3}" dt="2023-09-12T13:07:41.224" v="1426" actId="20577"/>
          <ac:spMkLst>
            <pc:docMk/>
            <pc:sldMk cId="2810133685" sldId="327"/>
            <ac:spMk id="3" creationId="{77C9C890-ADC6-0AA7-BBC0-05E856AA7C3C}"/>
          </ac:spMkLst>
        </pc:spChg>
        <pc:spChg chg="add del mod">
          <ac:chgData name="Francesco Mancinelli" userId="6bad2003-9ec1-45e5-8476-2966f4d7be4e" providerId="ADAL" clId="{F31E9216-135D-42E5-B0A4-60109E0F58B3}" dt="2023-09-12T12:55:09.467" v="1363" actId="931"/>
          <ac:spMkLst>
            <pc:docMk/>
            <pc:sldMk cId="2810133685" sldId="327"/>
            <ac:spMk id="7" creationId="{4ABD74FE-8423-A3CC-21D3-2345A9E70C98}"/>
          </ac:spMkLst>
        </pc:spChg>
        <pc:picChg chg="add del mod">
          <ac:chgData name="Francesco Mancinelli" userId="6bad2003-9ec1-45e5-8476-2966f4d7be4e" providerId="ADAL" clId="{F31E9216-135D-42E5-B0A4-60109E0F58B3}" dt="2023-09-12T12:54:54.509" v="1362" actId="478"/>
          <ac:picMkLst>
            <pc:docMk/>
            <pc:sldMk cId="2810133685" sldId="327"/>
            <ac:picMk id="5" creationId="{9BE4D646-D6EA-E1E8-B157-44EA4F4CB34E}"/>
          </ac:picMkLst>
        </pc:picChg>
        <pc:picChg chg="add mod">
          <ac:chgData name="Francesco Mancinelli" userId="6bad2003-9ec1-45e5-8476-2966f4d7be4e" providerId="ADAL" clId="{F31E9216-135D-42E5-B0A4-60109E0F58B3}" dt="2023-09-12T12:55:09.467" v="1363" actId="931"/>
          <ac:picMkLst>
            <pc:docMk/>
            <pc:sldMk cId="2810133685" sldId="327"/>
            <ac:picMk id="10" creationId="{0AA12566-BA57-CAF2-7069-F97EF58456AD}"/>
          </ac:picMkLst>
        </pc:picChg>
        <pc:picChg chg="del">
          <ac:chgData name="Francesco Mancinelli" userId="6bad2003-9ec1-45e5-8476-2966f4d7be4e" providerId="ADAL" clId="{F31E9216-135D-42E5-B0A4-60109E0F58B3}" dt="2023-09-12T12:54:46.312" v="1359" actId="478"/>
          <ac:picMkLst>
            <pc:docMk/>
            <pc:sldMk cId="2810133685" sldId="327"/>
            <ac:picMk id="18" creationId="{21FAA7EE-DCA1-E99A-BE70-92B7F72FB6DA}"/>
          </ac:picMkLst>
        </pc:picChg>
      </pc:sldChg>
      <pc:sldChg chg="addSp delSp modSp mod modNotesTx">
        <pc:chgData name="Francesco Mancinelli" userId="6bad2003-9ec1-45e5-8476-2966f4d7be4e" providerId="ADAL" clId="{F31E9216-135D-42E5-B0A4-60109E0F58B3}" dt="2023-09-12T13:19:44.431" v="1967" actId="20577"/>
        <pc:sldMkLst>
          <pc:docMk/>
          <pc:sldMk cId="1263875044" sldId="329"/>
        </pc:sldMkLst>
        <pc:spChg chg="mod">
          <ac:chgData name="Francesco Mancinelli" userId="6bad2003-9ec1-45e5-8476-2966f4d7be4e" providerId="ADAL" clId="{F31E9216-135D-42E5-B0A4-60109E0F58B3}" dt="2023-09-12T13:19:44.431" v="1967" actId="20577"/>
          <ac:spMkLst>
            <pc:docMk/>
            <pc:sldMk cId="1263875044" sldId="329"/>
            <ac:spMk id="7" creationId="{369DBCE1-8278-0A57-A11F-EF4843727166}"/>
          </ac:spMkLst>
        </pc:spChg>
        <pc:picChg chg="add mod">
          <ac:chgData name="Francesco Mancinelli" userId="6bad2003-9ec1-45e5-8476-2966f4d7be4e" providerId="ADAL" clId="{F31E9216-135D-42E5-B0A4-60109E0F58B3}" dt="2023-09-12T12:57:04.185" v="1367" actId="1076"/>
          <ac:picMkLst>
            <pc:docMk/>
            <pc:sldMk cId="1263875044" sldId="329"/>
            <ac:picMk id="6" creationId="{1E048637-4D54-50CD-E44D-464A6859AE6E}"/>
          </ac:picMkLst>
        </pc:picChg>
        <pc:picChg chg="del">
          <ac:chgData name="Francesco Mancinelli" userId="6bad2003-9ec1-45e5-8476-2966f4d7be4e" providerId="ADAL" clId="{F31E9216-135D-42E5-B0A4-60109E0F58B3}" dt="2023-09-07T07:32:19.353" v="1260" actId="478"/>
          <ac:picMkLst>
            <pc:docMk/>
            <pc:sldMk cId="1263875044" sldId="329"/>
            <ac:picMk id="9" creationId="{BFF2B168-A2F7-DE26-0481-BAF639D3BB24}"/>
          </ac:picMkLst>
        </pc:picChg>
        <pc:picChg chg="add del mod">
          <ac:chgData name="Francesco Mancinelli" userId="6bad2003-9ec1-45e5-8476-2966f4d7be4e" providerId="ADAL" clId="{F31E9216-135D-42E5-B0A4-60109E0F58B3}" dt="2023-09-12T12:56:56.781" v="1364" actId="478"/>
          <ac:picMkLst>
            <pc:docMk/>
            <pc:sldMk cId="1263875044" sldId="329"/>
            <ac:picMk id="1026" creationId="{6FA659BC-82E3-A69F-E9FA-82C378872681}"/>
          </ac:picMkLst>
        </pc:picChg>
      </pc:sldChg>
      <pc:sldChg chg="addSp delSp modSp mod modNotesTx">
        <pc:chgData name="Francesco Mancinelli" userId="6bad2003-9ec1-45e5-8476-2966f4d7be4e" providerId="ADAL" clId="{F31E9216-135D-42E5-B0A4-60109E0F58B3}" dt="2023-09-07T07:03:30.513" v="887" actId="14100"/>
        <pc:sldMkLst>
          <pc:docMk/>
          <pc:sldMk cId="1239358510" sldId="330"/>
        </pc:sldMkLst>
        <pc:spChg chg="mod">
          <ac:chgData name="Francesco Mancinelli" userId="6bad2003-9ec1-45e5-8476-2966f4d7be4e" providerId="ADAL" clId="{F31E9216-135D-42E5-B0A4-60109E0F58B3}" dt="2023-09-07T07:03:19.416" v="884" actId="14100"/>
          <ac:spMkLst>
            <pc:docMk/>
            <pc:sldMk cId="1239358510" sldId="330"/>
            <ac:spMk id="9" creationId="{F5CBE7B7-F097-A3B7-5F7F-037F6EB621DF}"/>
          </ac:spMkLst>
        </pc:spChg>
        <pc:picChg chg="add mod">
          <ac:chgData name="Francesco Mancinelli" userId="6bad2003-9ec1-45e5-8476-2966f4d7be4e" providerId="ADAL" clId="{F31E9216-135D-42E5-B0A4-60109E0F58B3}" dt="2023-09-07T07:03:25.415" v="885" actId="14100"/>
          <ac:picMkLst>
            <pc:docMk/>
            <pc:sldMk cId="1239358510" sldId="330"/>
            <ac:picMk id="6" creationId="{E374193A-ED19-3F53-3165-CDF1F902947D}"/>
          </ac:picMkLst>
        </pc:picChg>
        <pc:picChg chg="add mod">
          <ac:chgData name="Francesco Mancinelli" userId="6bad2003-9ec1-45e5-8476-2966f4d7be4e" providerId="ADAL" clId="{F31E9216-135D-42E5-B0A4-60109E0F58B3}" dt="2023-09-07T07:03:27.919" v="886" actId="14100"/>
          <ac:picMkLst>
            <pc:docMk/>
            <pc:sldMk cId="1239358510" sldId="330"/>
            <ac:picMk id="8" creationId="{21A71510-6747-FDF7-9D65-7A27E83A14B8}"/>
          </ac:picMkLst>
        </pc:picChg>
        <pc:picChg chg="del">
          <ac:chgData name="Francesco Mancinelli" userId="6bad2003-9ec1-45e5-8476-2966f4d7be4e" providerId="ADAL" clId="{F31E9216-135D-42E5-B0A4-60109E0F58B3}" dt="2023-09-07T07:02:48.668" v="878" actId="478"/>
          <ac:picMkLst>
            <pc:docMk/>
            <pc:sldMk cId="1239358510" sldId="330"/>
            <ac:picMk id="10" creationId="{6FA79285-3422-D0DF-B6B1-669B93FEA213}"/>
          </ac:picMkLst>
        </pc:picChg>
        <pc:picChg chg="del">
          <ac:chgData name="Francesco Mancinelli" userId="6bad2003-9ec1-45e5-8476-2966f4d7be4e" providerId="ADAL" clId="{F31E9216-135D-42E5-B0A4-60109E0F58B3}" dt="2023-09-07T06:52:52.644" v="806" actId="478"/>
          <ac:picMkLst>
            <pc:docMk/>
            <pc:sldMk cId="1239358510" sldId="330"/>
            <ac:picMk id="11" creationId="{BA9DA370-6196-7090-40C7-999512216FB5}"/>
          </ac:picMkLst>
        </pc:picChg>
        <pc:picChg chg="add mod">
          <ac:chgData name="Francesco Mancinelli" userId="6bad2003-9ec1-45e5-8476-2966f4d7be4e" providerId="ADAL" clId="{F31E9216-135D-42E5-B0A4-60109E0F58B3}" dt="2023-09-07T07:03:30.513" v="887" actId="14100"/>
          <ac:picMkLst>
            <pc:docMk/>
            <pc:sldMk cId="1239358510" sldId="330"/>
            <ac:picMk id="13" creationId="{4273D0D4-856D-D285-0DFC-7CC50446DD8E}"/>
          </ac:picMkLst>
        </pc:picChg>
      </pc:sldChg>
      <pc:sldChg chg="addSp delSp modSp mod">
        <pc:chgData name="Francesco Mancinelli" userId="6bad2003-9ec1-45e5-8476-2966f4d7be4e" providerId="ADAL" clId="{F31E9216-135D-42E5-B0A4-60109E0F58B3}" dt="2023-09-12T13:03:06.591" v="1399" actId="20577"/>
        <pc:sldMkLst>
          <pc:docMk/>
          <pc:sldMk cId="2590855744" sldId="331"/>
        </pc:sldMkLst>
        <pc:spChg chg="mod">
          <ac:chgData name="Francesco Mancinelli" userId="6bad2003-9ec1-45e5-8476-2966f4d7be4e" providerId="ADAL" clId="{F31E9216-135D-42E5-B0A4-60109E0F58B3}" dt="2023-09-07T06:57:33.818" v="845" actId="2711"/>
          <ac:spMkLst>
            <pc:docMk/>
            <pc:sldMk cId="2590855744" sldId="331"/>
            <ac:spMk id="2" creationId="{CD3927EA-A6AD-97BC-1ADB-6D8D1A4FCEBA}"/>
          </ac:spMkLst>
        </pc:spChg>
        <pc:spChg chg="mod">
          <ac:chgData name="Francesco Mancinelli" userId="6bad2003-9ec1-45e5-8476-2966f4d7be4e" providerId="ADAL" clId="{F31E9216-135D-42E5-B0A4-60109E0F58B3}" dt="2023-09-12T13:03:06.591" v="1399" actId="20577"/>
          <ac:spMkLst>
            <pc:docMk/>
            <pc:sldMk cId="2590855744" sldId="331"/>
            <ac:spMk id="15" creationId="{FCCD42E2-3C37-3789-CEE3-1A1351BC9FA5}"/>
          </ac:spMkLst>
        </pc:spChg>
        <pc:picChg chg="add mod">
          <ac:chgData name="Francesco Mancinelli" userId="6bad2003-9ec1-45e5-8476-2966f4d7be4e" providerId="ADAL" clId="{F31E9216-135D-42E5-B0A4-60109E0F58B3}" dt="2023-09-12T12:57:55.897" v="1378" actId="14100"/>
          <ac:picMkLst>
            <pc:docMk/>
            <pc:sldMk cId="2590855744" sldId="331"/>
            <ac:picMk id="5" creationId="{52FB4774-C144-62F8-CE65-A55A0A96343C}"/>
          </ac:picMkLst>
        </pc:picChg>
        <pc:picChg chg="add mod">
          <ac:chgData name="Francesco Mancinelli" userId="6bad2003-9ec1-45e5-8476-2966f4d7be4e" providerId="ADAL" clId="{F31E9216-135D-42E5-B0A4-60109E0F58B3}" dt="2023-09-12T12:57:45.527" v="1372" actId="1076"/>
          <ac:picMkLst>
            <pc:docMk/>
            <pc:sldMk cId="2590855744" sldId="331"/>
            <ac:picMk id="6" creationId="{20058F19-AEF2-A303-94C0-8E131A6D0BAC}"/>
          </ac:picMkLst>
        </pc:picChg>
        <pc:picChg chg="del">
          <ac:chgData name="Francesco Mancinelli" userId="6bad2003-9ec1-45e5-8476-2966f4d7be4e" providerId="ADAL" clId="{F31E9216-135D-42E5-B0A4-60109E0F58B3}" dt="2023-09-12T12:57:35.736" v="1370" actId="478"/>
          <ac:picMkLst>
            <pc:docMk/>
            <pc:sldMk cId="2590855744" sldId="331"/>
            <ac:picMk id="14" creationId="{6BF76891-F08C-7615-C431-FF3E3F6246D4}"/>
          </ac:picMkLst>
        </pc:picChg>
      </pc:sldChg>
      <pc:sldChg chg="delSp modSp mod">
        <pc:chgData name="Francesco Mancinelli" userId="6bad2003-9ec1-45e5-8476-2966f4d7be4e" providerId="ADAL" clId="{F31E9216-135D-42E5-B0A4-60109E0F58B3}" dt="2023-09-07T06:57:50.804" v="847" actId="14100"/>
        <pc:sldMkLst>
          <pc:docMk/>
          <pc:sldMk cId="4146645359" sldId="332"/>
        </pc:sldMkLst>
        <pc:spChg chg="mod">
          <ac:chgData name="Francesco Mancinelli" userId="6bad2003-9ec1-45e5-8476-2966f4d7be4e" providerId="ADAL" clId="{F31E9216-135D-42E5-B0A4-60109E0F58B3}" dt="2023-09-07T06:57:50.804" v="847" actId="14100"/>
          <ac:spMkLst>
            <pc:docMk/>
            <pc:sldMk cId="4146645359" sldId="332"/>
            <ac:spMk id="2" creationId="{A546168A-9F8B-AE64-6A3B-DD036396CD45}"/>
          </ac:spMkLst>
        </pc:spChg>
        <pc:picChg chg="mod">
          <ac:chgData name="Francesco Mancinelli" userId="6bad2003-9ec1-45e5-8476-2966f4d7be4e" providerId="ADAL" clId="{F31E9216-135D-42E5-B0A4-60109E0F58B3}" dt="2023-09-07T06:54:03.394" v="813" actId="1076"/>
          <ac:picMkLst>
            <pc:docMk/>
            <pc:sldMk cId="4146645359" sldId="332"/>
            <ac:picMk id="41" creationId="{47EC0FB0-2460-DBF5-E25F-D5468F63516B}"/>
          </ac:picMkLst>
        </pc:picChg>
        <pc:picChg chg="mod">
          <ac:chgData name="Francesco Mancinelli" userId="6bad2003-9ec1-45e5-8476-2966f4d7be4e" providerId="ADAL" clId="{F31E9216-135D-42E5-B0A4-60109E0F58B3}" dt="2023-09-07T06:54:15.326" v="815" actId="14100"/>
          <ac:picMkLst>
            <pc:docMk/>
            <pc:sldMk cId="4146645359" sldId="332"/>
            <ac:picMk id="42" creationId="{74ABAE34-AA39-444C-3EE1-3B49FDAD41E1}"/>
          </ac:picMkLst>
        </pc:picChg>
        <pc:picChg chg="del">
          <ac:chgData name="Francesco Mancinelli" userId="6bad2003-9ec1-45e5-8476-2966f4d7be4e" providerId="ADAL" clId="{F31E9216-135D-42E5-B0A4-60109E0F58B3}" dt="2023-09-07T06:53:59.423" v="812" actId="478"/>
          <ac:picMkLst>
            <pc:docMk/>
            <pc:sldMk cId="4146645359" sldId="332"/>
            <ac:picMk id="43" creationId="{36D04660-29CD-B3B5-4358-3B1C2F922FA0}"/>
          </ac:picMkLst>
        </pc:picChg>
      </pc:sldChg>
      <pc:sldChg chg="modSp mod">
        <pc:chgData name="Francesco Mancinelli" userId="6bad2003-9ec1-45e5-8476-2966f4d7be4e" providerId="ADAL" clId="{F31E9216-135D-42E5-B0A4-60109E0F58B3}" dt="2023-09-07T07:04:13.476" v="901" actId="20577"/>
        <pc:sldMkLst>
          <pc:docMk/>
          <pc:sldMk cId="2141700674" sldId="333"/>
        </pc:sldMkLst>
        <pc:spChg chg="mod">
          <ac:chgData name="Francesco Mancinelli" userId="6bad2003-9ec1-45e5-8476-2966f4d7be4e" providerId="ADAL" clId="{F31E9216-135D-42E5-B0A4-60109E0F58B3}" dt="2023-09-07T07:04:13.476" v="901" actId="20577"/>
          <ac:spMkLst>
            <pc:docMk/>
            <pc:sldMk cId="2141700674" sldId="333"/>
            <ac:spMk id="3" creationId="{F08CF61D-4147-236F-218C-CE2A064E6BD9}"/>
          </ac:spMkLst>
        </pc:spChg>
      </pc:sldChg>
      <pc:sldChg chg="addSp delSp modSp mod">
        <pc:chgData name="Francesco Mancinelli" userId="6bad2003-9ec1-45e5-8476-2966f4d7be4e" providerId="ADAL" clId="{F31E9216-135D-42E5-B0A4-60109E0F58B3}" dt="2023-09-12T13:03:34.857" v="1423" actId="20577"/>
        <pc:sldMkLst>
          <pc:docMk/>
          <pc:sldMk cId="409420417" sldId="338"/>
        </pc:sldMkLst>
        <pc:spChg chg="add del mod">
          <ac:chgData name="Francesco Mancinelli" userId="6bad2003-9ec1-45e5-8476-2966f4d7be4e" providerId="ADAL" clId="{F31E9216-135D-42E5-B0A4-60109E0F58B3}" dt="2023-09-07T07:04:29.775" v="909" actId="20577"/>
          <ac:spMkLst>
            <pc:docMk/>
            <pc:sldMk cId="409420417" sldId="338"/>
            <ac:spMk id="2" creationId="{1A978ADB-AD70-DE7C-4643-85C48AE12770}"/>
          </ac:spMkLst>
        </pc:spChg>
        <pc:spChg chg="mod">
          <ac:chgData name="Francesco Mancinelli" userId="6bad2003-9ec1-45e5-8476-2966f4d7be4e" providerId="ADAL" clId="{F31E9216-135D-42E5-B0A4-60109E0F58B3}" dt="2023-09-12T13:03:34.857" v="1423" actId="20577"/>
          <ac:spMkLst>
            <pc:docMk/>
            <pc:sldMk cId="409420417" sldId="338"/>
            <ac:spMk id="5" creationId="{1A6A00C5-F792-3910-7BB4-D206F1924EDD}"/>
          </ac:spMkLst>
        </pc:spChg>
        <pc:spChg chg="mod">
          <ac:chgData name="Francesco Mancinelli" userId="6bad2003-9ec1-45e5-8476-2966f4d7be4e" providerId="ADAL" clId="{F31E9216-135D-42E5-B0A4-60109E0F58B3}" dt="2023-09-07T06:58:16.969" v="848" actId="2711"/>
          <ac:spMkLst>
            <pc:docMk/>
            <pc:sldMk cId="409420417" sldId="338"/>
            <ac:spMk id="6" creationId="{BB7103A8-AEEA-50D3-BE61-CC85D24BDF23}"/>
          </ac:spMkLst>
        </pc:spChg>
      </pc:sldChg>
      <pc:sldChg chg="modSp mod">
        <pc:chgData name="Francesco Mancinelli" userId="6bad2003-9ec1-45e5-8476-2966f4d7be4e" providerId="ADAL" clId="{F31E9216-135D-42E5-B0A4-60109E0F58B3}" dt="2023-09-07T07:04:20.029" v="904" actId="20577"/>
        <pc:sldMkLst>
          <pc:docMk/>
          <pc:sldMk cId="1398053091" sldId="340"/>
        </pc:sldMkLst>
        <pc:spChg chg="mod">
          <ac:chgData name="Francesco Mancinelli" userId="6bad2003-9ec1-45e5-8476-2966f4d7be4e" providerId="ADAL" clId="{F31E9216-135D-42E5-B0A4-60109E0F58B3}" dt="2023-09-07T07:04:20.029" v="904" actId="20577"/>
          <ac:spMkLst>
            <pc:docMk/>
            <pc:sldMk cId="1398053091" sldId="340"/>
            <ac:spMk id="3" creationId="{F08CF61D-4147-236F-218C-CE2A064E6BD9}"/>
          </ac:spMkLst>
        </pc:spChg>
      </pc:sldChg>
      <pc:sldChg chg="modSp mod">
        <pc:chgData name="Francesco Mancinelli" userId="6bad2003-9ec1-45e5-8476-2966f4d7be4e" providerId="ADAL" clId="{F31E9216-135D-42E5-B0A4-60109E0F58B3}" dt="2023-09-07T07:04:44.302" v="916" actId="20577"/>
        <pc:sldMkLst>
          <pc:docMk/>
          <pc:sldMk cId="3790013537" sldId="341"/>
        </pc:sldMkLst>
        <pc:spChg chg="mod">
          <ac:chgData name="Francesco Mancinelli" userId="6bad2003-9ec1-45e5-8476-2966f4d7be4e" providerId="ADAL" clId="{F31E9216-135D-42E5-B0A4-60109E0F58B3}" dt="2023-09-07T07:04:44.302" v="916" actId="20577"/>
          <ac:spMkLst>
            <pc:docMk/>
            <pc:sldMk cId="3790013537" sldId="341"/>
            <ac:spMk id="4" creationId="{AB34DDCD-707A-A5D7-B2C6-B463856CE28B}"/>
          </ac:spMkLst>
        </pc:spChg>
        <pc:spChg chg="mod">
          <ac:chgData name="Francesco Mancinelli" userId="6bad2003-9ec1-45e5-8476-2966f4d7be4e" providerId="ADAL" clId="{F31E9216-135D-42E5-B0A4-60109E0F58B3}" dt="2023-09-07T06:58:56.492" v="853" actId="255"/>
          <ac:spMkLst>
            <pc:docMk/>
            <pc:sldMk cId="3790013537" sldId="341"/>
            <ac:spMk id="6" creationId="{9095EBE1-8389-39CD-5A4B-3D42F5E3D6CC}"/>
          </ac:spMkLst>
        </pc:spChg>
      </pc:sldChg>
      <pc:sldChg chg="addSp delSp modSp mod">
        <pc:chgData name="Francesco Mancinelli" userId="6bad2003-9ec1-45e5-8476-2966f4d7be4e" providerId="ADAL" clId="{F31E9216-135D-42E5-B0A4-60109E0F58B3}" dt="2023-09-07T07:06:10.671" v="927" actId="14100"/>
        <pc:sldMkLst>
          <pc:docMk/>
          <pc:sldMk cId="3047051685" sldId="342"/>
        </pc:sldMkLst>
        <pc:spChg chg="mod">
          <ac:chgData name="Francesco Mancinelli" userId="6bad2003-9ec1-45e5-8476-2966f4d7be4e" providerId="ADAL" clId="{F31E9216-135D-42E5-B0A4-60109E0F58B3}" dt="2023-09-07T07:04:32.647" v="912" actId="20577"/>
          <ac:spMkLst>
            <pc:docMk/>
            <pc:sldMk cId="3047051685" sldId="342"/>
            <ac:spMk id="4" creationId="{AB34DDCD-707A-A5D7-B2C6-B463856CE28B}"/>
          </ac:spMkLst>
        </pc:spChg>
        <pc:picChg chg="add mod">
          <ac:chgData name="Francesco Mancinelli" userId="6bad2003-9ec1-45e5-8476-2966f4d7be4e" providerId="ADAL" clId="{F31E9216-135D-42E5-B0A4-60109E0F58B3}" dt="2023-09-07T07:06:10.671" v="927" actId="14100"/>
          <ac:picMkLst>
            <pc:docMk/>
            <pc:sldMk cId="3047051685" sldId="342"/>
            <ac:picMk id="3" creationId="{08F660ED-757E-DCA3-2304-3030232F7DD1}"/>
          </ac:picMkLst>
        </pc:picChg>
        <pc:picChg chg="del">
          <ac:chgData name="Francesco Mancinelli" userId="6bad2003-9ec1-45e5-8476-2966f4d7be4e" providerId="ADAL" clId="{F31E9216-135D-42E5-B0A4-60109E0F58B3}" dt="2023-09-07T07:05:53.633" v="921" actId="21"/>
          <ac:picMkLst>
            <pc:docMk/>
            <pc:sldMk cId="3047051685" sldId="342"/>
            <ac:picMk id="11" creationId="{338AE1EA-2FC1-C752-6E3A-9B2482C1F89B}"/>
          </ac:picMkLst>
        </pc:picChg>
      </pc:sldChg>
      <pc:sldChg chg="addSp delSp modSp mod">
        <pc:chgData name="Francesco Mancinelli" userId="6bad2003-9ec1-45e5-8476-2966f4d7be4e" providerId="ADAL" clId="{F31E9216-135D-42E5-B0A4-60109E0F58B3}" dt="2023-09-12T13:00:29.691" v="1387" actId="20577"/>
        <pc:sldMkLst>
          <pc:docMk/>
          <pc:sldMk cId="1948725515" sldId="343"/>
        </pc:sldMkLst>
        <pc:spChg chg="mod">
          <ac:chgData name="Francesco Mancinelli" userId="6bad2003-9ec1-45e5-8476-2966f4d7be4e" providerId="ADAL" clId="{F31E9216-135D-42E5-B0A4-60109E0F58B3}" dt="2023-09-07T07:04:48.513" v="918" actId="20577"/>
          <ac:spMkLst>
            <pc:docMk/>
            <pc:sldMk cId="1948725515" sldId="343"/>
            <ac:spMk id="4" creationId="{B6586F16-C3E1-6E51-D140-EF50382CA456}"/>
          </ac:spMkLst>
        </pc:spChg>
        <pc:spChg chg="mod">
          <ac:chgData name="Francesco Mancinelli" userId="6bad2003-9ec1-45e5-8476-2966f4d7be4e" providerId="ADAL" clId="{F31E9216-135D-42E5-B0A4-60109E0F58B3}" dt="2023-09-12T13:00:29.691" v="1387" actId="20577"/>
          <ac:spMkLst>
            <pc:docMk/>
            <pc:sldMk cId="1948725515" sldId="343"/>
            <ac:spMk id="5" creationId="{BFFE54E2-F3DA-A56C-2E45-AFBF002B34B0}"/>
          </ac:spMkLst>
        </pc:spChg>
        <pc:spChg chg="add del mod">
          <ac:chgData name="Francesco Mancinelli" userId="6bad2003-9ec1-45e5-8476-2966f4d7be4e" providerId="ADAL" clId="{F31E9216-135D-42E5-B0A4-60109E0F58B3}" dt="2023-09-12T12:58:38.685" v="1380" actId="931"/>
          <ac:spMkLst>
            <pc:docMk/>
            <pc:sldMk cId="1948725515" sldId="343"/>
            <ac:spMk id="6" creationId="{E3041E1F-C8C5-089F-C73F-60707FF59536}"/>
          </ac:spMkLst>
        </pc:spChg>
        <pc:spChg chg="add del mod">
          <ac:chgData name="Francesco Mancinelli" userId="6bad2003-9ec1-45e5-8476-2966f4d7be4e" providerId="ADAL" clId="{F31E9216-135D-42E5-B0A4-60109E0F58B3}" dt="2023-09-12T12:59:22.435" v="1383" actId="931"/>
          <ac:spMkLst>
            <pc:docMk/>
            <pc:sldMk cId="1948725515" sldId="343"/>
            <ac:spMk id="11" creationId="{1668D282-FAE9-A01A-5B63-AA3F5B96E98D}"/>
          </ac:spMkLst>
        </pc:spChg>
        <pc:spChg chg="add del mod">
          <ac:chgData name="Francesco Mancinelli" userId="6bad2003-9ec1-45e5-8476-2966f4d7be4e" providerId="ADAL" clId="{F31E9216-135D-42E5-B0A4-60109E0F58B3}" dt="2023-09-12T12:59:39.779" v="1385" actId="931"/>
          <ac:spMkLst>
            <pc:docMk/>
            <pc:sldMk cId="1948725515" sldId="343"/>
            <ac:spMk id="15" creationId="{1A6F3C41-CB95-9E6A-FADD-10F508A4D347}"/>
          </ac:spMkLst>
        </pc:spChg>
        <pc:picChg chg="add del mod">
          <ac:chgData name="Francesco Mancinelli" userId="6bad2003-9ec1-45e5-8476-2966f4d7be4e" providerId="ADAL" clId="{F31E9216-135D-42E5-B0A4-60109E0F58B3}" dt="2023-09-12T12:58:50.472" v="1382" actId="478"/>
          <ac:picMkLst>
            <pc:docMk/>
            <pc:sldMk cId="1948725515" sldId="343"/>
            <ac:picMk id="8" creationId="{49E5C6A4-4E06-A2B0-EBCC-56CC1D0AC3FF}"/>
          </ac:picMkLst>
        </pc:picChg>
        <pc:picChg chg="add del mod">
          <ac:chgData name="Francesco Mancinelli" userId="6bad2003-9ec1-45e5-8476-2966f4d7be4e" providerId="ADAL" clId="{F31E9216-135D-42E5-B0A4-60109E0F58B3}" dt="2023-09-12T12:59:26.665" v="1384" actId="478"/>
          <ac:picMkLst>
            <pc:docMk/>
            <pc:sldMk cId="1948725515" sldId="343"/>
            <ac:picMk id="13" creationId="{79280775-28DA-BD11-3F97-5CD36CB5F0C0}"/>
          </ac:picMkLst>
        </pc:picChg>
        <pc:picChg chg="add mod">
          <ac:chgData name="Francesco Mancinelli" userId="6bad2003-9ec1-45e5-8476-2966f4d7be4e" providerId="ADAL" clId="{F31E9216-135D-42E5-B0A4-60109E0F58B3}" dt="2023-09-12T12:59:39.779" v="1385" actId="931"/>
          <ac:picMkLst>
            <pc:docMk/>
            <pc:sldMk cId="1948725515" sldId="343"/>
            <ac:picMk id="17" creationId="{B69BEB35-E796-C8CD-7CAF-2A0380441524}"/>
          </ac:picMkLst>
        </pc:picChg>
        <pc:picChg chg="del mod">
          <ac:chgData name="Francesco Mancinelli" userId="6bad2003-9ec1-45e5-8476-2966f4d7be4e" providerId="ADAL" clId="{F31E9216-135D-42E5-B0A4-60109E0F58B3}" dt="2023-09-12T12:58:16.261" v="1379" actId="478"/>
          <ac:picMkLst>
            <pc:docMk/>
            <pc:sldMk cId="1948725515" sldId="343"/>
            <ac:picMk id="21" creationId="{0D99B0E6-70B7-0705-46E8-A5847C674D0C}"/>
          </ac:picMkLst>
        </pc:picChg>
      </pc:sldChg>
      <pc:sldChg chg="addSp delSp modSp mod">
        <pc:chgData name="Francesco Mancinelli" userId="6bad2003-9ec1-45e5-8476-2966f4d7be4e" providerId="ADAL" clId="{F31E9216-135D-42E5-B0A4-60109E0F58B3}" dt="2023-09-07T07:06:04.580" v="925" actId="1076"/>
        <pc:sldMkLst>
          <pc:docMk/>
          <pc:sldMk cId="2511354458" sldId="344"/>
        </pc:sldMkLst>
        <pc:spChg chg="mod">
          <ac:chgData name="Francesco Mancinelli" userId="6bad2003-9ec1-45e5-8476-2966f4d7be4e" providerId="ADAL" clId="{F31E9216-135D-42E5-B0A4-60109E0F58B3}" dt="2023-09-07T07:04:36.992" v="914" actId="20577"/>
          <ac:spMkLst>
            <pc:docMk/>
            <pc:sldMk cId="2511354458" sldId="344"/>
            <ac:spMk id="4" creationId="{AB34DDCD-707A-A5D7-B2C6-B463856CE28B}"/>
          </ac:spMkLst>
        </pc:spChg>
        <pc:picChg chg="add mod">
          <ac:chgData name="Francesco Mancinelli" userId="6bad2003-9ec1-45e5-8476-2966f4d7be4e" providerId="ADAL" clId="{F31E9216-135D-42E5-B0A4-60109E0F58B3}" dt="2023-09-07T07:06:04.580" v="925" actId="1076"/>
          <ac:picMkLst>
            <pc:docMk/>
            <pc:sldMk cId="2511354458" sldId="344"/>
            <ac:picMk id="3" creationId="{8B450B77-D8D4-82CD-6F10-BD803664CFF6}"/>
          </ac:picMkLst>
        </pc:picChg>
        <pc:picChg chg="del">
          <ac:chgData name="Francesco Mancinelli" userId="6bad2003-9ec1-45e5-8476-2966f4d7be4e" providerId="ADAL" clId="{F31E9216-135D-42E5-B0A4-60109E0F58B3}" dt="2023-09-07T07:05:49.144" v="919" actId="21"/>
          <ac:picMkLst>
            <pc:docMk/>
            <pc:sldMk cId="2511354458" sldId="344"/>
            <ac:picMk id="15" creationId="{7F47585B-E1F9-D976-1166-E53FBC217205}"/>
          </ac:picMkLst>
        </pc:picChg>
      </pc:sldChg>
      <pc:sldChg chg="modSp add mod">
        <pc:chgData name="Francesco Mancinelli" userId="6bad2003-9ec1-45e5-8476-2966f4d7be4e" providerId="ADAL" clId="{F31E9216-135D-42E5-B0A4-60109E0F58B3}" dt="2023-09-07T07:03:55.382" v="889" actId="20577"/>
        <pc:sldMkLst>
          <pc:docMk/>
          <pc:sldMk cId="876213710" sldId="345"/>
        </pc:sldMkLst>
        <pc:spChg chg="mod">
          <ac:chgData name="Francesco Mancinelli" userId="6bad2003-9ec1-45e5-8476-2966f4d7be4e" providerId="ADAL" clId="{F31E9216-135D-42E5-B0A4-60109E0F58B3}" dt="2023-09-07T07:03:55.382" v="889" actId="20577"/>
          <ac:spMkLst>
            <pc:docMk/>
            <pc:sldMk cId="876213710" sldId="345"/>
            <ac:spMk id="3" creationId="{F08CF61D-4147-236F-218C-CE2A064E6BD9}"/>
          </ac:spMkLst>
        </pc:spChg>
        <pc:picChg chg="mod">
          <ac:chgData name="Francesco Mancinelli" userId="6bad2003-9ec1-45e5-8476-2966f4d7be4e" providerId="ADAL" clId="{F31E9216-135D-42E5-B0A4-60109E0F58B3}" dt="2023-09-07T06:54:49.620" v="829" actId="14826"/>
          <ac:picMkLst>
            <pc:docMk/>
            <pc:sldMk cId="876213710" sldId="345"/>
            <ac:picMk id="42" creationId="{74ABAE34-AA39-444C-3EE1-3B49FDAD41E1}"/>
          </ac:picMkLst>
        </pc:picChg>
      </pc:sldChg>
      <pc:sldChg chg="delSp add del mod">
        <pc:chgData name="Francesco Mancinelli" userId="6bad2003-9ec1-45e5-8476-2966f4d7be4e" providerId="ADAL" clId="{F31E9216-135D-42E5-B0A4-60109E0F58B3}" dt="2023-09-07T06:54:37.799" v="827" actId="47"/>
        <pc:sldMkLst>
          <pc:docMk/>
          <pc:sldMk cId="2598745635" sldId="345"/>
        </pc:sldMkLst>
        <pc:picChg chg="del">
          <ac:chgData name="Francesco Mancinelli" userId="6bad2003-9ec1-45e5-8476-2966f4d7be4e" providerId="ADAL" clId="{F31E9216-135D-42E5-B0A4-60109E0F58B3}" dt="2023-09-07T06:54:27.967" v="822" actId="478"/>
          <ac:picMkLst>
            <pc:docMk/>
            <pc:sldMk cId="2598745635" sldId="345"/>
            <ac:picMk id="42" creationId="{74ABAE34-AA39-444C-3EE1-3B49FDAD41E1}"/>
          </ac:picMkLst>
        </pc:picChg>
        <pc:picChg chg="del">
          <ac:chgData name="Francesco Mancinelli" userId="6bad2003-9ec1-45e5-8476-2966f4d7be4e" providerId="ADAL" clId="{F31E9216-135D-42E5-B0A4-60109E0F58B3}" dt="2023-09-07T06:54:28.311" v="823" actId="478"/>
          <ac:picMkLst>
            <pc:docMk/>
            <pc:sldMk cId="2598745635" sldId="345"/>
            <ac:picMk id="43" creationId="{36D04660-29CD-B3B5-4358-3B1C2F922FA0}"/>
          </ac:picMkLst>
        </pc:picChg>
      </pc:sldChg>
      <pc:sldChg chg="modSp add mod">
        <pc:chgData name="Francesco Mancinelli" userId="6bad2003-9ec1-45e5-8476-2966f4d7be4e" providerId="ADAL" clId="{F31E9216-135D-42E5-B0A4-60109E0F58B3}" dt="2023-09-07T07:03:58.684" v="891" actId="20577"/>
        <pc:sldMkLst>
          <pc:docMk/>
          <pc:sldMk cId="303754644" sldId="346"/>
        </pc:sldMkLst>
        <pc:spChg chg="mod">
          <ac:chgData name="Francesco Mancinelli" userId="6bad2003-9ec1-45e5-8476-2966f4d7be4e" providerId="ADAL" clId="{F31E9216-135D-42E5-B0A4-60109E0F58B3}" dt="2023-09-07T07:03:58.684" v="891" actId="20577"/>
          <ac:spMkLst>
            <pc:docMk/>
            <pc:sldMk cId="303754644" sldId="346"/>
            <ac:spMk id="3" creationId="{F08CF61D-4147-236F-218C-CE2A064E6BD9}"/>
          </ac:spMkLst>
        </pc:spChg>
        <pc:picChg chg="mod">
          <ac:chgData name="Francesco Mancinelli" userId="6bad2003-9ec1-45e5-8476-2966f4d7be4e" providerId="ADAL" clId="{F31E9216-135D-42E5-B0A4-60109E0F58B3}" dt="2023-09-07T06:55:09.358" v="833" actId="14826"/>
          <ac:picMkLst>
            <pc:docMk/>
            <pc:sldMk cId="303754644" sldId="346"/>
            <ac:picMk id="42" creationId="{74ABAE34-AA39-444C-3EE1-3B49FDAD41E1}"/>
          </ac:picMkLst>
        </pc:picChg>
      </pc:sldChg>
      <pc:sldChg chg="delSp add del mod">
        <pc:chgData name="Francesco Mancinelli" userId="6bad2003-9ec1-45e5-8476-2966f4d7be4e" providerId="ADAL" clId="{F31E9216-135D-42E5-B0A4-60109E0F58B3}" dt="2023-09-07T06:54:36.892" v="826" actId="47"/>
        <pc:sldMkLst>
          <pc:docMk/>
          <pc:sldMk cId="3295499270" sldId="346"/>
        </pc:sldMkLst>
        <pc:picChg chg="del">
          <ac:chgData name="Francesco Mancinelli" userId="6bad2003-9ec1-45e5-8476-2966f4d7be4e" providerId="ADAL" clId="{F31E9216-135D-42E5-B0A4-60109E0F58B3}" dt="2023-09-07T06:54:25.404" v="820" actId="478"/>
          <ac:picMkLst>
            <pc:docMk/>
            <pc:sldMk cId="3295499270" sldId="346"/>
            <ac:picMk id="42" creationId="{74ABAE34-AA39-444C-3EE1-3B49FDAD41E1}"/>
          </ac:picMkLst>
        </pc:picChg>
        <pc:picChg chg="del">
          <ac:chgData name="Francesco Mancinelli" userId="6bad2003-9ec1-45e5-8476-2966f4d7be4e" providerId="ADAL" clId="{F31E9216-135D-42E5-B0A4-60109E0F58B3}" dt="2023-09-07T06:54:25.716" v="821" actId="478"/>
          <ac:picMkLst>
            <pc:docMk/>
            <pc:sldMk cId="3295499270" sldId="346"/>
            <ac:picMk id="43" creationId="{36D04660-29CD-B3B5-4358-3B1C2F922FA0}"/>
          </ac:picMkLst>
        </pc:picChg>
      </pc:sldChg>
      <pc:sldChg chg="delSp add del mod">
        <pc:chgData name="Francesco Mancinelli" userId="6bad2003-9ec1-45e5-8476-2966f4d7be4e" providerId="ADAL" clId="{F31E9216-135D-42E5-B0A4-60109E0F58B3}" dt="2023-09-07T06:54:36.012" v="825" actId="47"/>
        <pc:sldMkLst>
          <pc:docMk/>
          <pc:sldMk cId="497090056" sldId="347"/>
        </pc:sldMkLst>
        <pc:picChg chg="del">
          <ac:chgData name="Francesco Mancinelli" userId="6bad2003-9ec1-45e5-8476-2966f4d7be4e" providerId="ADAL" clId="{F31E9216-135D-42E5-B0A4-60109E0F58B3}" dt="2023-09-07T06:54:23.840" v="819" actId="478"/>
          <ac:picMkLst>
            <pc:docMk/>
            <pc:sldMk cId="497090056" sldId="347"/>
            <ac:picMk id="42" creationId="{74ABAE34-AA39-444C-3EE1-3B49FDAD41E1}"/>
          </ac:picMkLst>
        </pc:picChg>
        <pc:picChg chg="del">
          <ac:chgData name="Francesco Mancinelli" userId="6bad2003-9ec1-45e5-8476-2966f4d7be4e" providerId="ADAL" clId="{F31E9216-135D-42E5-B0A4-60109E0F58B3}" dt="2023-09-07T06:54:23.494" v="818" actId="478"/>
          <ac:picMkLst>
            <pc:docMk/>
            <pc:sldMk cId="497090056" sldId="347"/>
            <ac:picMk id="43" creationId="{36D04660-29CD-B3B5-4358-3B1C2F922FA0}"/>
          </ac:picMkLst>
        </pc:picChg>
      </pc:sldChg>
      <pc:sldChg chg="modSp add">
        <pc:chgData name="Francesco Mancinelli" userId="6bad2003-9ec1-45e5-8476-2966f4d7be4e" providerId="ADAL" clId="{F31E9216-135D-42E5-B0A4-60109E0F58B3}" dt="2023-09-07T06:55:35.150" v="835" actId="14826"/>
        <pc:sldMkLst>
          <pc:docMk/>
          <pc:sldMk cId="2414125848" sldId="347"/>
        </pc:sldMkLst>
        <pc:picChg chg="mod">
          <ac:chgData name="Francesco Mancinelli" userId="6bad2003-9ec1-45e5-8476-2966f4d7be4e" providerId="ADAL" clId="{F31E9216-135D-42E5-B0A4-60109E0F58B3}" dt="2023-09-07T06:55:35.150" v="835" actId="14826"/>
          <ac:picMkLst>
            <pc:docMk/>
            <pc:sldMk cId="2414125848" sldId="347"/>
            <ac:picMk id="42" creationId="{74ABAE34-AA39-444C-3EE1-3B49FDAD41E1}"/>
          </ac:picMkLst>
        </pc:picChg>
      </pc:sldChg>
      <pc:sldChg chg="modSp add mod">
        <pc:chgData name="Francesco Mancinelli" userId="6bad2003-9ec1-45e5-8476-2966f4d7be4e" providerId="ADAL" clId="{F31E9216-135D-42E5-B0A4-60109E0F58B3}" dt="2023-09-07T07:04:03.090" v="893" actId="20577"/>
        <pc:sldMkLst>
          <pc:docMk/>
          <pc:sldMk cId="626942399" sldId="348"/>
        </pc:sldMkLst>
        <pc:spChg chg="mod">
          <ac:chgData name="Francesco Mancinelli" userId="6bad2003-9ec1-45e5-8476-2966f4d7be4e" providerId="ADAL" clId="{F31E9216-135D-42E5-B0A4-60109E0F58B3}" dt="2023-09-07T07:04:03.090" v="893" actId="20577"/>
          <ac:spMkLst>
            <pc:docMk/>
            <pc:sldMk cId="626942399" sldId="348"/>
            <ac:spMk id="3" creationId="{F08CF61D-4147-236F-218C-CE2A064E6BD9}"/>
          </ac:spMkLst>
        </pc:spChg>
        <pc:picChg chg="mod">
          <ac:chgData name="Francesco Mancinelli" userId="6bad2003-9ec1-45e5-8476-2966f4d7be4e" providerId="ADAL" clId="{F31E9216-135D-42E5-B0A4-60109E0F58B3}" dt="2023-09-07T06:55:25.019" v="834" actId="14826"/>
          <ac:picMkLst>
            <pc:docMk/>
            <pc:sldMk cId="626942399" sldId="348"/>
            <ac:picMk id="42" creationId="{74ABAE34-AA39-444C-3EE1-3B49FDAD41E1}"/>
          </ac:picMkLst>
        </pc:picChg>
      </pc:sldChg>
      <pc:sldChg chg="delSp add del mod">
        <pc:chgData name="Francesco Mancinelli" userId="6bad2003-9ec1-45e5-8476-2966f4d7be4e" providerId="ADAL" clId="{F31E9216-135D-42E5-B0A4-60109E0F58B3}" dt="2023-09-07T06:54:33.684" v="824" actId="47"/>
        <pc:sldMkLst>
          <pc:docMk/>
          <pc:sldMk cId="1174383685" sldId="348"/>
        </pc:sldMkLst>
        <pc:picChg chg="del">
          <ac:chgData name="Francesco Mancinelli" userId="6bad2003-9ec1-45e5-8476-2966f4d7be4e" providerId="ADAL" clId="{F31E9216-135D-42E5-B0A4-60109E0F58B3}" dt="2023-09-07T06:54:21.146" v="816" actId="478"/>
          <ac:picMkLst>
            <pc:docMk/>
            <pc:sldMk cId="1174383685" sldId="348"/>
            <ac:picMk id="42" creationId="{74ABAE34-AA39-444C-3EE1-3B49FDAD41E1}"/>
          </ac:picMkLst>
        </pc:picChg>
        <pc:picChg chg="del">
          <ac:chgData name="Francesco Mancinelli" userId="6bad2003-9ec1-45e5-8476-2966f4d7be4e" providerId="ADAL" clId="{F31E9216-135D-42E5-B0A4-60109E0F58B3}" dt="2023-09-07T06:54:21.788" v="817" actId="478"/>
          <ac:picMkLst>
            <pc:docMk/>
            <pc:sldMk cId="1174383685" sldId="348"/>
            <ac:picMk id="43" creationId="{36D04660-29CD-B3B5-4358-3B1C2F922FA0}"/>
          </ac:picMkLst>
        </pc:picChg>
      </pc:sldChg>
      <pc:sldChg chg="modSp add mod">
        <pc:chgData name="Francesco Mancinelli" userId="6bad2003-9ec1-45e5-8476-2966f4d7be4e" providerId="ADAL" clId="{F31E9216-135D-42E5-B0A4-60109E0F58B3}" dt="2023-09-07T07:04:06.779" v="895" actId="20577"/>
        <pc:sldMkLst>
          <pc:docMk/>
          <pc:sldMk cId="4293580360" sldId="349"/>
        </pc:sldMkLst>
        <pc:spChg chg="mod">
          <ac:chgData name="Francesco Mancinelli" userId="6bad2003-9ec1-45e5-8476-2966f4d7be4e" providerId="ADAL" clId="{F31E9216-135D-42E5-B0A4-60109E0F58B3}" dt="2023-09-07T07:04:06.779" v="895" actId="20577"/>
          <ac:spMkLst>
            <pc:docMk/>
            <pc:sldMk cId="4293580360" sldId="349"/>
            <ac:spMk id="3" creationId="{F08CF61D-4147-236F-218C-CE2A064E6BD9}"/>
          </ac:spMkLst>
        </pc:spChg>
        <pc:picChg chg="mod">
          <ac:chgData name="Francesco Mancinelli" userId="6bad2003-9ec1-45e5-8476-2966f4d7be4e" providerId="ADAL" clId="{F31E9216-135D-42E5-B0A4-60109E0F58B3}" dt="2023-09-07T06:55:49.415" v="837" actId="14826"/>
          <ac:picMkLst>
            <pc:docMk/>
            <pc:sldMk cId="4293580360" sldId="349"/>
            <ac:picMk id="42" creationId="{74ABAE34-AA39-444C-3EE1-3B49FDAD41E1}"/>
          </ac:picMkLst>
        </pc:picChg>
      </pc:sldChg>
      <pc:sldChg chg="modSp add mod">
        <pc:chgData name="Francesco Mancinelli" userId="6bad2003-9ec1-45e5-8476-2966f4d7be4e" providerId="ADAL" clId="{F31E9216-135D-42E5-B0A4-60109E0F58B3}" dt="2023-09-07T07:04:10.341" v="898" actId="20577"/>
        <pc:sldMkLst>
          <pc:docMk/>
          <pc:sldMk cId="3091551283" sldId="350"/>
        </pc:sldMkLst>
        <pc:spChg chg="mod">
          <ac:chgData name="Francesco Mancinelli" userId="6bad2003-9ec1-45e5-8476-2966f4d7be4e" providerId="ADAL" clId="{F31E9216-135D-42E5-B0A4-60109E0F58B3}" dt="2023-09-07T07:04:10.341" v="898" actId="20577"/>
          <ac:spMkLst>
            <pc:docMk/>
            <pc:sldMk cId="3091551283" sldId="350"/>
            <ac:spMk id="3" creationId="{F08CF61D-4147-236F-218C-CE2A064E6BD9}"/>
          </ac:spMkLst>
        </pc:spChg>
        <pc:picChg chg="mod">
          <ac:chgData name="Francesco Mancinelli" userId="6bad2003-9ec1-45e5-8476-2966f4d7be4e" providerId="ADAL" clId="{F31E9216-135D-42E5-B0A4-60109E0F58B3}" dt="2023-09-07T06:55:59.826" v="839" actId="14826"/>
          <ac:picMkLst>
            <pc:docMk/>
            <pc:sldMk cId="3091551283" sldId="350"/>
            <ac:picMk id="42" creationId="{74ABAE34-AA39-444C-3EE1-3B49FDAD41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D6C7549-0246-44BA-93A9-40F12E42018F}" type="datetime1">
              <a:rPr lang="it-IT" smtClean="0"/>
              <a:t>12/09/2023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0E476440-F66F-F947-8EFC-EA5202ACFD2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A8115AD7-15A0-4B5C-986D-26C693CFC79C}" type="datetime1">
              <a:rPr lang="it-IT" smtClean="0"/>
              <a:t>12/09/2023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6B79E9EB-07EB-9D44-9F5A-AB1FBECCDD8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867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2720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7011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8638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2989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5731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254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2620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569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5588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951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9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problema della set </a:t>
            </a:r>
            <a:r>
              <a:rPr lang="it-IT" dirty="0" err="1"/>
              <a:t>visualization</a:t>
            </a:r>
            <a:r>
              <a:rPr lang="it-IT" dirty="0"/>
              <a:t> è la visualizzazione di insiemi chiara e leggibile, evitando al </a:t>
            </a:r>
            <a:r>
              <a:rPr lang="it-IT" dirty="0" err="1"/>
              <a:t>piu</a:t>
            </a:r>
            <a:r>
              <a:rPr lang="it-IT" dirty="0"/>
              <a:t> possibile incroci indesiderati. La </a:t>
            </a:r>
            <a:r>
              <a:rPr lang="it-IT" dirty="0" err="1"/>
              <a:t>constrained</a:t>
            </a:r>
            <a:r>
              <a:rPr lang="it-IT" dirty="0"/>
              <a:t> set </a:t>
            </a:r>
            <a:r>
              <a:rPr lang="it-IT" dirty="0" err="1"/>
              <a:t>visualization</a:t>
            </a:r>
            <a:r>
              <a:rPr lang="it-IT" dirty="0"/>
              <a:t> è il problema della set </a:t>
            </a:r>
            <a:r>
              <a:rPr lang="it-IT" dirty="0" err="1"/>
              <a:t>visualization</a:t>
            </a:r>
            <a:r>
              <a:rPr lang="it-IT" dirty="0"/>
              <a:t> con posizione dei punti preassegnata. </a:t>
            </a:r>
          </a:p>
        </p:txBody>
      </p:sp>
    </p:spTree>
    <p:extLst>
      <p:ext uri="{BB962C8B-B14F-4D97-AF65-F5344CB8AC3E}">
        <p14:creationId xmlns:p14="http://schemas.microsoft.com/office/powerpoint/2010/main" val="352191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Descrivere alcuni esempi di tecniche utilizzate evidenziando l’obiettivo: ciò fare una rappresentazione chiara e leggibile dall’utente… limitare il numero di incroci, descrizione della pipeline utilizzando i </a:t>
            </a:r>
            <a:r>
              <a:rPr lang="it-IT" dirty="0" err="1"/>
              <a:t>bend</a:t>
            </a:r>
            <a:r>
              <a:rPr lang="it-IT" dirty="0"/>
              <a:t> per limitare gli incroci, anche questi devono essere limitati. Alcuni casi disegni planare ma non sempre possibile.</a:t>
            </a:r>
          </a:p>
        </p:txBody>
      </p:sp>
    </p:spTree>
    <p:extLst>
      <p:ext uri="{BB962C8B-B14F-4D97-AF65-F5344CB8AC3E}">
        <p14:creationId xmlns:p14="http://schemas.microsoft.com/office/powerpoint/2010/main" val="415875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766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050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349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437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693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iapositiv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it-IT" sz="2400" cap="all" baseline="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it-IT" sz="6000" spc="300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immagin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tes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tes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Segnaposto tes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gnaposto immagin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9643872" cy="621792"/>
          </a:xfrm>
        </p:spPr>
        <p:txBody>
          <a:bodyPr rtlCol="0"/>
          <a:lstStyle>
            <a:lvl1pPr algn="l">
              <a:lnSpc>
                <a:spcPts val="576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it-IT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Segnaposto tes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Segnaposto tes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Segnaposto tes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  <p:sp>
        <p:nvSpPr>
          <p:cNvPr id="24" name="Segnaposto tes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it-IT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it-IT" sz="1400"/>
            </a:lvl1pPr>
            <a:lvl2pPr marL="228600">
              <a:defRPr lang="it-IT" sz="1400"/>
            </a:lvl2pPr>
            <a:lvl3pPr marL="457200">
              <a:defRPr lang="it-IT" sz="1400"/>
            </a:lvl3pPr>
            <a:lvl4pPr marL="685800">
              <a:defRPr lang="it-IT" sz="1400"/>
            </a:lvl4pPr>
            <a:lvl5pPr marL="1143000"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it-IT" sz="1400"/>
            </a:lvl1pPr>
            <a:lvl2pPr marL="228600">
              <a:defRPr lang="it-IT" sz="1400"/>
            </a:lvl2pPr>
            <a:lvl3pPr marL="457200">
              <a:defRPr lang="it-IT" sz="1400"/>
            </a:lvl3pPr>
            <a:lvl4pPr marL="685800">
              <a:defRPr lang="it-IT" sz="1400"/>
            </a:lvl4pPr>
            <a:lvl5pPr marL="1143000"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zion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it-IT" sz="1400"/>
            </a:lvl1pPr>
            <a:lvl2pPr marL="228600">
              <a:lnSpc>
                <a:spcPct val="100000"/>
              </a:lnSpc>
              <a:defRPr lang="it-IT" sz="1400"/>
            </a:lvl2pPr>
            <a:lvl3pPr marL="457200">
              <a:lnSpc>
                <a:spcPct val="100000"/>
              </a:lnSpc>
              <a:defRPr lang="it-IT" sz="1400"/>
            </a:lvl3pPr>
            <a:lvl4pPr marL="685800">
              <a:lnSpc>
                <a:spcPct val="100000"/>
              </a:lnSpc>
              <a:defRPr lang="it-IT" sz="1400"/>
            </a:lvl4pPr>
            <a:lvl5pPr marL="1143000">
              <a:lnSpc>
                <a:spcPct val="100000"/>
              </a:lnSpc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it-IT" sz="1400"/>
            </a:lvl1pPr>
            <a:lvl2pPr marL="228600">
              <a:lnSpc>
                <a:spcPct val="100000"/>
              </a:lnSpc>
              <a:defRPr lang="it-IT" sz="1400"/>
            </a:lvl2pPr>
            <a:lvl3pPr marL="457200">
              <a:lnSpc>
                <a:spcPct val="100000"/>
              </a:lnSpc>
              <a:defRPr lang="it-IT" sz="1400"/>
            </a:lvl3pPr>
            <a:lvl4pPr marL="685800">
              <a:lnSpc>
                <a:spcPct val="100000"/>
              </a:lnSpc>
              <a:defRPr lang="it-IT" sz="1400"/>
            </a:lvl4pPr>
            <a:lvl5pPr marL="1143000">
              <a:lnSpc>
                <a:spcPct val="100000"/>
              </a:lnSpc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Segnaposto immagine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7" name="Segnaposto tes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it-IT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contenut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it-IT" sz="1400"/>
            </a:lvl1pPr>
            <a:lvl2pPr marL="228600">
              <a:lnSpc>
                <a:spcPct val="100000"/>
              </a:lnSpc>
              <a:defRPr lang="it-IT" sz="1400"/>
            </a:lvl2pPr>
            <a:lvl3pPr marL="457200">
              <a:lnSpc>
                <a:spcPct val="100000"/>
              </a:lnSpc>
              <a:defRPr lang="it-IT" sz="1400"/>
            </a:lvl3pPr>
            <a:lvl4pPr marL="685800">
              <a:lnSpc>
                <a:spcPct val="100000"/>
              </a:lnSpc>
              <a:defRPr lang="it-IT" sz="1400"/>
            </a:lvl4pPr>
            <a:lvl5pPr marL="1143000">
              <a:lnSpc>
                <a:spcPct val="100000"/>
              </a:lnSpc>
              <a:defRPr lang="it-IT" sz="14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3" name="Segnaposto immagine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4" name="Segnaposto immagine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it-IT" sz="105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it-IT" sz="2000" cap="all" baseline="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immagine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it-IT" spc="300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it-IT" sz="2000" cap="all" spc="0" baseline="0"/>
            </a:lvl1pPr>
            <a:lvl2pPr marL="228600">
              <a:defRPr lang="it-IT" spc="0" baseline="0"/>
            </a:lvl2pPr>
            <a:lvl3pPr marL="457200">
              <a:defRPr lang="it-IT" spc="0" baseline="0"/>
            </a:lvl3pPr>
            <a:lvl4pPr marL="685800">
              <a:defRPr lang="it-IT" spc="0" baseline="0"/>
            </a:lvl4pPr>
            <a:lvl5pPr marL="1143000">
              <a:defRPr lang="it-IT" spc="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it-IT" spc="300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it-IT" sz="2000" cap="none" spc="0" baseline="0"/>
            </a:lvl1pPr>
            <a:lvl2pPr marL="228600">
              <a:defRPr lang="it-IT" spc="0" baseline="0"/>
            </a:lvl2pPr>
            <a:lvl3pPr marL="457200">
              <a:defRPr lang="it-IT" spc="0" baseline="0"/>
            </a:lvl3pPr>
            <a:lvl4pPr marL="685800">
              <a:defRPr lang="it-IT" spc="0" baseline="0"/>
            </a:lvl4pPr>
            <a:lvl5pPr marL="1143000">
              <a:defRPr lang="it-IT" spc="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it-IT" sz="4800" spc="300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it-IT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it-IT" spc="3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it-IT" spc="0" baseline="0"/>
            </a:lvl1pPr>
            <a:lvl2pPr>
              <a:defRPr lang="it-IT" spc="0" baseline="0"/>
            </a:lvl2pPr>
            <a:lvl3pPr>
              <a:defRPr lang="it-IT" spc="0" baseline="0"/>
            </a:lvl3pPr>
            <a:lvl4pPr>
              <a:defRPr lang="it-IT" spc="0" baseline="0"/>
            </a:lvl4pPr>
            <a:lvl5pPr>
              <a:defRPr lang="it-IT" spc="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it-IT" spc="3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it-IT" spc="0" baseline="0"/>
            </a:lvl1pPr>
            <a:lvl2pPr>
              <a:defRPr lang="it-IT" spc="0" baseline="0"/>
            </a:lvl2pPr>
            <a:lvl3pPr>
              <a:defRPr lang="it-IT" spc="0" baseline="0"/>
            </a:lvl3pPr>
            <a:lvl4pPr>
              <a:defRPr lang="it-IT" spc="0" baseline="0"/>
            </a:lvl4pPr>
            <a:lvl5pPr>
              <a:defRPr lang="it-IT" spc="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ttotito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it-IT" sz="2000" cap="all" spc="200" baseline="0">
                <a:latin typeface="+mj-lt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it-IT" sz="3600" spc="0" baseline="0">
                <a:latin typeface="+mn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Segnaposto immagin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" name="Segnaposto immagin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7" name="Segnaposto immagin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tes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5DF2D63-3FF5-D547-96B9-BE9CCD1ABA58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della presentazione</a:t>
            </a:r>
          </a:p>
        </p:txBody>
      </p:sp>
      <p:sp>
        <p:nvSpPr>
          <p:cNvPr id="5" name="Segnaposto immagin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" name="Segnaposto immagin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7" name="Segnaposto immagin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tes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immagine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2" name="Segnaposto immagine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3" name="Segnaposto immagine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4" name="Segnaposto immagine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6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5" name="Segnaposto tes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Segnaposto tes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Segnaposto tes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Segnaposto tes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Segnaposto tes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Segnaposto tes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Segnaposto tes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2" name="Segnaposto tes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FAI CLIC PER MODIFICARE IL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it-IT" sz="10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it-IT" smtClean="0"/>
              <a:pPr/>
              <a:t>‹N›</a:t>
            </a:fld>
            <a:endParaRPr lang="it-IT" sz="1000" dirty="0"/>
          </a:p>
        </p:txBody>
      </p:sp>
      <p:sp>
        <p:nvSpPr>
          <p:cNvPr id="25" name="Segnaposto piè di pagina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528868" y="1139512"/>
            <a:ext cx="2350169" cy="2476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it-IT" sz="1000" cap="all" spc="5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it-IT"/>
              <a:t>titolo della presentazione</a:t>
            </a:r>
            <a:endParaRPr lang="it-IT" spc="50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421" y="984168"/>
            <a:ext cx="5729157" cy="640080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bmk="_Toc33517403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Università degli Studi di Perugia</a:t>
            </a:r>
            <a:br>
              <a:rPr kumimoji="0" lang="it-IT" altLang="it-IT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97CBF0D-9393-1FBA-E937-909A98A9BC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7" t="30158" r="34780" b="30419"/>
          <a:stretch/>
        </p:blipFill>
        <p:spPr bwMode="auto">
          <a:xfrm>
            <a:off x="1373436" y="448462"/>
            <a:ext cx="1766274" cy="1711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DEA2299-00FA-1EDD-3BCD-E0A9C4A5EA3C}"/>
              </a:ext>
            </a:extLst>
          </p:cNvPr>
          <p:cNvSpPr txBox="1"/>
          <p:nvPr/>
        </p:nvSpPr>
        <p:spPr>
          <a:xfrm>
            <a:off x="572277" y="2641447"/>
            <a:ext cx="11047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Progetto e realizzazione di un algoritmo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per la visualizzazione di insiemi di punti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con posizioni assegnate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13" name="Tabella 8">
            <a:extLst>
              <a:ext uri="{FF2B5EF4-FFF2-40B4-BE49-F238E27FC236}">
                <a16:creationId xmlns:a16="http://schemas.microsoft.com/office/drawing/2014/main" id="{DFD6F9C1-FB19-D791-BFAD-3D8F80C1A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11443"/>
              </p:ext>
            </p:extLst>
          </p:nvPr>
        </p:nvGraphicFramePr>
        <p:xfrm>
          <a:off x="2032000" y="4619854"/>
          <a:ext cx="8128000" cy="95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988635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4602682"/>
                    </a:ext>
                  </a:extLst>
                </a:gridCol>
              </a:tblGrid>
              <a:tr h="47852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Laureando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Relatore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2858"/>
                  </a:ext>
                </a:extLst>
              </a:tr>
              <a:tr h="47852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Francesco Mancinelli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Prof. Emilio Di Giacomo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394509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4B30A1-C0AD-EA00-FDB8-CE91A7FFA7A7}"/>
              </a:ext>
            </a:extLst>
          </p:cNvPr>
          <p:cNvSpPr txBox="1"/>
          <p:nvPr/>
        </p:nvSpPr>
        <p:spPr>
          <a:xfrm>
            <a:off x="3047999" y="1385847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Dipartimento di Ingegneria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Corso di Laurea in Ingegneria Informatica ed Elettronica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B7BFD-FDB5-1DE0-3F06-915E0682C461}"/>
              </a:ext>
            </a:extLst>
          </p:cNvPr>
          <p:cNvSpPr txBox="1"/>
          <p:nvPr/>
        </p:nvSpPr>
        <p:spPr>
          <a:xfrm>
            <a:off x="3047999" y="60074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Anno Accademico 2022-2023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2800" dirty="0"/>
              <a:t>Algoritmo per la Realizzazione del Linear Layout</a:t>
            </a:r>
            <a:endParaRPr lang="it-IT" sz="45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5</a:t>
            </a:r>
          </a:p>
        </p:txBody>
      </p:sp>
      <p:pic>
        <p:nvPicPr>
          <p:cNvPr id="41" name="Elemento grafico 3">
            <a:extLst>
              <a:ext uri="{FF2B5EF4-FFF2-40B4-BE49-F238E27FC236}">
                <a16:creationId xmlns:a16="http://schemas.microsoft.com/office/drawing/2014/main" id="{47EC0FB0-2460-DBF5-E25F-D5468F63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022" y="1722301"/>
            <a:ext cx="5320945" cy="4526099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74ABAE34-AA39-444C-3EE1-3B49FDAD41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78015" y="2929558"/>
            <a:ext cx="5995069" cy="21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2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2800" dirty="0"/>
              <a:t>Algoritmo per la Realizzazione del Linear Layout</a:t>
            </a:r>
            <a:endParaRPr lang="it-IT" sz="45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9</a:t>
            </a:r>
          </a:p>
        </p:txBody>
      </p:sp>
      <p:pic>
        <p:nvPicPr>
          <p:cNvPr id="41" name="Elemento grafico 3">
            <a:extLst>
              <a:ext uri="{FF2B5EF4-FFF2-40B4-BE49-F238E27FC236}">
                <a16:creationId xmlns:a16="http://schemas.microsoft.com/office/drawing/2014/main" id="{47EC0FB0-2460-DBF5-E25F-D5468F63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022" y="1722301"/>
            <a:ext cx="5320945" cy="4526099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74ABAE34-AA39-444C-3EE1-3B49FDAD41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78016" y="2929558"/>
            <a:ext cx="5995066" cy="21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8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2800" dirty="0"/>
              <a:t>Algoritmo per la Realizzazione del Linear Layout</a:t>
            </a:r>
            <a:endParaRPr lang="it-IT" sz="45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10</a:t>
            </a:r>
          </a:p>
        </p:txBody>
      </p:sp>
      <p:pic>
        <p:nvPicPr>
          <p:cNvPr id="41" name="Elemento grafico 3">
            <a:extLst>
              <a:ext uri="{FF2B5EF4-FFF2-40B4-BE49-F238E27FC236}">
                <a16:creationId xmlns:a16="http://schemas.microsoft.com/office/drawing/2014/main" id="{47EC0FB0-2460-DBF5-E25F-D5468F63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022" y="1722301"/>
            <a:ext cx="5320945" cy="4526099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74ABAE34-AA39-444C-3EE1-3B49FDAD41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78016" y="2929558"/>
            <a:ext cx="5995066" cy="21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5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11</a:t>
            </a:r>
          </a:p>
        </p:txBody>
      </p:sp>
      <p:sp>
        <p:nvSpPr>
          <p:cNvPr id="70" name="Titolo 69">
            <a:extLst>
              <a:ext uri="{FF2B5EF4-FFF2-40B4-BE49-F238E27FC236}">
                <a16:creationId xmlns:a16="http://schemas.microsoft.com/office/drawing/2014/main" id="{F425DC67-FD8D-1A5E-4679-F89F8C55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5841972" cy="539496"/>
          </a:xfrm>
        </p:spPr>
        <p:txBody>
          <a:bodyPr/>
          <a:lstStyle/>
          <a:p>
            <a:r>
              <a:rPr lang="it-IT" sz="2800" dirty="0"/>
              <a:t>Algoritmo per la costruzione Geometrica</a:t>
            </a:r>
          </a:p>
        </p:txBody>
      </p:sp>
      <p:pic>
        <p:nvPicPr>
          <p:cNvPr id="79" name="Immagine 78">
            <a:extLst>
              <a:ext uri="{FF2B5EF4-FFF2-40B4-BE49-F238E27FC236}">
                <a16:creationId xmlns:a16="http://schemas.microsoft.com/office/drawing/2014/main" id="{791100EC-88A0-D88D-47EC-A1D05133B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383" y="1584616"/>
            <a:ext cx="4362622" cy="5137617"/>
          </a:xfrm>
          <a:prstGeom prst="rect">
            <a:avLst/>
          </a:prstGeom>
        </p:spPr>
      </p:pic>
      <p:pic>
        <p:nvPicPr>
          <p:cNvPr id="80" name="Immagine 79" descr="Immagine che contiene schizzo, disegno, diagramma, origami&#10;&#10;Descrizione generata automaticamente">
            <a:extLst>
              <a:ext uri="{FF2B5EF4-FFF2-40B4-BE49-F238E27FC236}">
                <a16:creationId xmlns:a16="http://schemas.microsoft.com/office/drawing/2014/main" id="{0A6B374B-E8A6-B131-97E5-B1316CBFB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52" y="258055"/>
            <a:ext cx="4832124" cy="3479000"/>
          </a:xfrm>
          <a:prstGeom prst="rect">
            <a:avLst/>
          </a:prstGeom>
        </p:spPr>
      </p:pic>
      <p:pic>
        <p:nvPicPr>
          <p:cNvPr id="81" name="Immagine 80" descr="Immagine che contiene schizzo, linea, diagramma&#10;&#10;Descrizione generata automaticamente">
            <a:extLst>
              <a:ext uri="{FF2B5EF4-FFF2-40B4-BE49-F238E27FC236}">
                <a16:creationId xmlns:a16="http://schemas.microsoft.com/office/drawing/2014/main" id="{D2BCFD63-2FE3-13C4-BC74-727C17BCA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52" y="3737055"/>
            <a:ext cx="4832124" cy="27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0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12</a:t>
            </a:r>
          </a:p>
        </p:txBody>
      </p:sp>
      <p:sp>
        <p:nvSpPr>
          <p:cNvPr id="70" name="Titolo 69">
            <a:extLst>
              <a:ext uri="{FF2B5EF4-FFF2-40B4-BE49-F238E27FC236}">
                <a16:creationId xmlns:a16="http://schemas.microsoft.com/office/drawing/2014/main" id="{F425DC67-FD8D-1A5E-4679-F89F8C55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037" y="525625"/>
            <a:ext cx="5841972" cy="539496"/>
          </a:xfrm>
        </p:spPr>
        <p:txBody>
          <a:bodyPr/>
          <a:lstStyle/>
          <a:p>
            <a:r>
              <a:rPr lang="it-IT" sz="2400" dirty="0"/>
              <a:t>Interfaccia Visualizzata</a:t>
            </a:r>
            <a:endParaRPr lang="it-IT" sz="2800" dirty="0"/>
          </a:p>
        </p:txBody>
      </p:sp>
      <p:pic>
        <p:nvPicPr>
          <p:cNvPr id="5" name="Immagine 4" descr="Immagine che contiene diagramma, linea, testo&#10;&#10;Descrizione generata automaticamente">
            <a:extLst>
              <a:ext uri="{FF2B5EF4-FFF2-40B4-BE49-F238E27FC236}">
                <a16:creationId xmlns:a16="http://schemas.microsoft.com/office/drawing/2014/main" id="{5E084E9B-0556-7E71-D3DA-60D1298E1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37" y="1065121"/>
            <a:ext cx="10722876" cy="54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5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339" y="732965"/>
            <a:ext cx="6962273" cy="53035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dirty="0"/>
              <a:t>Setting Sperimentale</a:t>
            </a:r>
            <a:endParaRPr lang="it-IT" sz="45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A6A00C5-F792-3910-7BB4-D206F1924EDD}"/>
                  </a:ext>
                </a:extLst>
              </p:cNvPr>
              <p:cNvSpPr txBox="1"/>
              <p:nvPr/>
            </p:nvSpPr>
            <p:spPr>
              <a:xfrm>
                <a:off x="1207843" y="1523408"/>
                <a:ext cx="9773264" cy="5087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it-IT" sz="2200" dirty="0">
                    <a:solidFill>
                      <a:srgbClr val="111111"/>
                    </a:solidFill>
                    <a:effectLst/>
                    <a:ea typeface="Times New Roman" panose="02020603050405020304" pitchFamily="18" charset="0"/>
                  </a:rPr>
                  <a:t>Analisi sperimentale da 10 a 100 nodi con passo di 10, da 100 a 1000 nodi con passo di 100, da 1000 a 10000 con passo di 1000. Per ogni passo i colori presi in considerazione vanno da 2 a 10.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it-IT" sz="2200" dirty="0">
                    <a:solidFill>
                      <a:srgbClr val="111111"/>
                    </a:solidFill>
                    <a:effectLst/>
                    <a:ea typeface="Times New Roman" panose="02020603050405020304" pitchFamily="18" charset="0"/>
                  </a:rPr>
                  <a:t>Metriche misurate: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200" dirty="0">
                    <a:effectLst/>
                    <a:ea typeface="Times New Roman" panose="02020603050405020304" pitchFamily="18" charset="0"/>
                  </a:rPr>
                  <a:t>Numero di incroci;</a:t>
                </a:r>
                <a:endParaRPr lang="it-IT" sz="2200" dirty="0">
                  <a:solidFill>
                    <a:srgbClr val="111111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200" dirty="0">
                    <a:effectLst/>
                    <a:ea typeface="Times New Roman" panose="02020603050405020304" pitchFamily="18" charset="0"/>
                  </a:rPr>
                  <a:t>Numero di </a:t>
                </a:r>
                <a:r>
                  <a:rPr lang="it-IT" sz="2200" dirty="0" err="1">
                    <a:ea typeface="Times New Roman" panose="02020603050405020304" pitchFamily="18" charset="0"/>
                  </a:rPr>
                  <a:t>bend</a:t>
                </a:r>
                <a:r>
                  <a:rPr lang="it-IT" sz="2200" dirty="0">
                    <a:effectLst/>
                    <a:ea typeface="Times New Roman" panose="02020603050405020304" pitchFamily="18" charset="0"/>
                  </a:rPr>
                  <a:t> totali;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200" dirty="0">
                    <a:effectLst/>
                    <a:ea typeface="Times New Roman" panose="02020603050405020304" pitchFamily="18" charset="0"/>
                  </a:rPr>
                  <a:t>Numero di </a:t>
                </a:r>
                <a:r>
                  <a:rPr lang="it-IT" sz="2200" dirty="0" err="1">
                    <a:effectLst/>
                    <a:ea typeface="Times New Roman" panose="02020603050405020304" pitchFamily="18" charset="0"/>
                  </a:rPr>
                  <a:t>bend</a:t>
                </a:r>
                <a:r>
                  <a:rPr lang="it-IT" sz="2200" dirty="0">
                    <a:effectLst/>
                    <a:ea typeface="Times New Roman" panose="02020603050405020304" pitchFamily="18" charset="0"/>
                  </a:rPr>
                  <a:t> medio per arco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𝑡𝑜𝑡</m:t>
                            </m:r>
                          </m:sub>
                        </m:sSub>
                      </m:num>
                      <m:den>
                        <m:r>
                          <a:rPr lang="it-IT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it-IT" sz="2200" dirty="0">
                    <a:effectLst/>
                    <a:ea typeface="Times New Roman" panose="02020603050405020304" pitchFamily="18" charset="0"/>
                  </a:rPr>
                  <a:t>;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200" dirty="0">
                    <a:effectLst/>
                    <a:ea typeface="Times New Roman" panose="02020603050405020304" pitchFamily="18" charset="0"/>
                  </a:rPr>
                  <a:t>Tempo;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200" dirty="0">
                    <a:effectLst/>
                    <a:ea typeface="Times New Roman" panose="02020603050405020304" pitchFamily="18" charset="0"/>
                  </a:rPr>
                  <a:t>Area occupata rispetto all’area dei punti: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𝑡𝑜𝑡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it-IT" sz="22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;</m:t>
                    </m:r>
                  </m:oMath>
                </a14:m>
                <a:endParaRPr lang="it-IT" sz="22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A6A00C5-F792-3910-7BB4-D206F1924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843" y="1523408"/>
                <a:ext cx="9773264" cy="5087162"/>
              </a:xfrm>
              <a:prstGeom prst="rect">
                <a:avLst/>
              </a:prstGeom>
              <a:blipFill>
                <a:blip r:embed="rId3"/>
                <a:stretch>
                  <a:fillRect l="-811" r="-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115" y="442679"/>
            <a:ext cx="6029132" cy="91440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/>
              <a:t>Analisi sperimentale</a:t>
            </a:r>
            <a:endParaRPr lang="it-IT" sz="45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14</a:t>
            </a:r>
          </a:p>
        </p:txBody>
      </p:sp>
      <p:pic>
        <p:nvPicPr>
          <p:cNvPr id="7" name="Segnaposto contenuto 6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AFDB3999-FBC3-0FDB-C55A-3333023E9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255" y="1684174"/>
            <a:ext cx="5264426" cy="3489651"/>
          </a:xfrm>
        </p:spPr>
      </p:pic>
      <p:pic>
        <p:nvPicPr>
          <p:cNvPr id="3" name="Immagine 2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08F660ED-757E-DCA3-2304-3030232F7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544" y="1684174"/>
            <a:ext cx="5266644" cy="34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5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115" y="442679"/>
            <a:ext cx="6029132" cy="91440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/>
              <a:t>Analisi sperimentale</a:t>
            </a:r>
            <a:endParaRPr lang="it-IT" sz="45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15</a:t>
            </a:r>
          </a:p>
        </p:txBody>
      </p:sp>
      <p:pic>
        <p:nvPicPr>
          <p:cNvPr id="9" name="Immagine 8" descr="Immagine che contiene testo, schermata, linea, Parallelo&#10;&#10;Descrizione generata automaticamente">
            <a:extLst>
              <a:ext uri="{FF2B5EF4-FFF2-40B4-BE49-F238E27FC236}">
                <a16:creationId xmlns:a16="http://schemas.microsoft.com/office/drawing/2014/main" id="{5ED2185B-4EE7-4717-485E-66720A79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07" y="902988"/>
            <a:ext cx="4084385" cy="2707433"/>
          </a:xfrm>
          <a:prstGeom prst="rect">
            <a:avLst/>
          </a:prstGeom>
        </p:spPr>
      </p:pic>
      <p:pic>
        <p:nvPicPr>
          <p:cNvPr id="13" name="Immagine 1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B6D914F-ABC6-8D0E-4A0C-C75A66FF4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54" y="3707888"/>
            <a:ext cx="4084385" cy="2707433"/>
          </a:xfrm>
          <a:prstGeom prst="rect">
            <a:avLst/>
          </a:prstGeom>
        </p:spPr>
      </p:pic>
      <p:pic>
        <p:nvPicPr>
          <p:cNvPr id="3" name="Immagine 2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8B450B77-D8D4-82CD-6F10-BD803664C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22" y="3707888"/>
            <a:ext cx="4084385" cy="27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5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/>
              <a:t>Esempio d’uso</a:t>
            </a:r>
            <a:endParaRPr lang="it-IT" sz="45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16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095EBE1-8389-39CD-5A4B-3D42F5E3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513" y="1524000"/>
            <a:ext cx="3669378" cy="435254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mappa fa riferimento alla zona centro della città di Perugia. Le collezioni che si considerano in questa visualizzazione sono tre: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colore rosso rappresenta la collezione di alcuni ristoranti;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colore blu rappresenta la collezione di alcuni hotel a B&amp;B;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colore verde rappresentano alcuni luoghi da visitare.</a:t>
            </a:r>
          </a:p>
        </p:txBody>
      </p:sp>
      <p:pic>
        <p:nvPicPr>
          <p:cNvPr id="11" name="Immagine 10" descr="Immagine che contiene mappa, testo, atlante&#10;&#10;Descrizione generata automaticamente">
            <a:extLst>
              <a:ext uri="{FF2B5EF4-FFF2-40B4-BE49-F238E27FC236}">
                <a16:creationId xmlns:a16="http://schemas.microsoft.com/office/drawing/2014/main" id="{8C42A7EE-B76B-60AB-1FD9-38E40020B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777" y="1289324"/>
            <a:ext cx="6987073" cy="49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1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624" y="804225"/>
            <a:ext cx="8618376" cy="91818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/>
              <a:t>Conclusioni e sviluppi futuri</a:t>
            </a:r>
            <a:endParaRPr lang="it-IT" sz="45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17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F018D1D3-5AD8-4793-3A3C-0CE07A0F28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19485" y="1148895"/>
            <a:ext cx="2350169" cy="228843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FFE54E2-F3DA-A56C-2E45-AFBF002B34B0}"/>
              </a:ext>
            </a:extLst>
          </p:cNvPr>
          <p:cNvSpPr txBox="1">
            <a:spLocks/>
          </p:cNvSpPr>
          <p:nvPr/>
        </p:nvSpPr>
        <p:spPr>
          <a:xfrm>
            <a:off x="5069533" y="2160382"/>
            <a:ext cx="6812492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000" b="0" i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it-IT" sz="2400" dirty="0">
                <a:ea typeface="Times New Roman" panose="02020603050405020304" pitchFamily="18" charset="0"/>
              </a:rPr>
              <a:t>Oltre alle migliorie riguardanti il codice, si possono apportare le seguenti migliorie a livello di progettazione:</a:t>
            </a:r>
          </a:p>
          <a:p>
            <a:pPr marL="34290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it-IT" sz="2400" dirty="0">
                <a:ea typeface="Times New Roman" panose="02020603050405020304" pitchFamily="18" charset="0"/>
              </a:rPr>
              <a:t>Creazione di un algoritmo a monte rispetto la pipeline algoritmica creata che decide l’ordine dei punti in modo tale da minimizzare gli incroci del linear layout;</a:t>
            </a:r>
          </a:p>
          <a:p>
            <a:pPr marL="34290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it-IT" sz="2400" dirty="0">
                <a:ea typeface="Times New Roman" panose="02020603050405020304" pitchFamily="18" charset="0"/>
              </a:rPr>
              <a:t>Creazione di un algoritmo per il taglio degli archi più efficace di quello realizzato;</a:t>
            </a:r>
          </a:p>
          <a:p>
            <a:pPr marL="34290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it-IT" sz="2400" dirty="0">
                <a:ea typeface="Times New Roman" panose="02020603050405020304" pitchFamily="18" charset="0"/>
              </a:rPr>
              <a:t>Per quanto riguarda la visualizzazione dell’interfaccia, il disegno degli archi tramite curve di Bezier, in modo tale da avere curve più «arrotondate».</a:t>
            </a:r>
          </a:p>
          <a:p>
            <a:endParaRPr lang="it-IT" dirty="0"/>
          </a:p>
        </p:txBody>
      </p:sp>
      <p:pic>
        <p:nvPicPr>
          <p:cNvPr id="17" name="Segnaposto immagine 1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69BEB35-E796-C8CD-7CAF-2A0380441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161" r="71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872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189" y="1124712"/>
            <a:ext cx="7328355" cy="5486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dirty="0"/>
              <a:t>Obiettivo</a:t>
            </a:r>
            <a:endParaRPr lang="it-IT" sz="45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967" y="2180377"/>
            <a:ext cx="7072603" cy="3319272"/>
          </a:xfrm>
        </p:spPr>
        <p:txBody>
          <a:bodyPr rtlCol="0"/>
          <a:lstStyle>
            <a:defPPr>
              <a:defRPr lang="it-IT"/>
            </a:def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effectLst/>
                <a:ea typeface="Times New Roman" panose="02020603050405020304" pitchFamily="18" charset="0"/>
              </a:rPr>
              <a:t>Obiettivo della tesi è la creazione di una pipeline algoritmica per risolvere il problema del </a:t>
            </a:r>
            <a:r>
              <a:rPr lang="it-IT" sz="2400" dirty="0" err="1">
                <a:effectLst/>
                <a:ea typeface="Times New Roman" panose="02020603050405020304" pitchFamily="18" charset="0"/>
              </a:rPr>
              <a:t>Constrained</a:t>
            </a:r>
            <a:r>
              <a:rPr lang="it-IT" sz="2400" dirty="0">
                <a:effectLst/>
                <a:ea typeface="Times New Roman" panose="02020603050405020304" pitchFamily="18" charset="0"/>
              </a:rPr>
              <a:t> Set </a:t>
            </a:r>
            <a:r>
              <a:rPr lang="it-IT" sz="2400" dirty="0" err="1">
                <a:effectLst/>
                <a:ea typeface="Times New Roman" panose="02020603050405020304" pitchFamily="18" charset="0"/>
              </a:rPr>
              <a:t>Visualization</a:t>
            </a:r>
            <a:r>
              <a:rPr lang="it-IT" sz="2400" dirty="0">
                <a:effectLst/>
                <a:ea typeface="Times New Roman" panose="02020603050405020304" pitchFamily="18" charset="0"/>
              </a:rPr>
              <a:t>, ovvero la visualizzazione di insiemi con posizioni dei punti vincolate.</a:t>
            </a:r>
            <a:endParaRPr lang="it-IT" sz="2400" dirty="0"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effectLst/>
                <a:ea typeface="Times New Roman" panose="02020603050405020304" pitchFamily="18" charset="0"/>
              </a:rPr>
              <a:t>Input: </a:t>
            </a:r>
            <a:r>
              <a:rPr lang="it-IT" sz="2400" dirty="0">
                <a:ea typeface="Times New Roman" panose="02020603050405020304" pitchFamily="18" charset="0"/>
              </a:rPr>
              <a:t>una collezione </a:t>
            </a:r>
            <a:r>
              <a:rPr lang="it-IT" sz="2400" dirty="0">
                <a:effectLst/>
                <a:ea typeface="Times New Roman" panose="02020603050405020304" pitchFamily="18" charset="0"/>
              </a:rPr>
              <a:t>di punti con posizioni assegnate, appartenenti a diversi sotto-insiemi.</a:t>
            </a:r>
            <a:endParaRPr lang="it-IT" sz="2400" dirty="0"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effectLst/>
                <a:ea typeface="Times New Roman" panose="02020603050405020304" pitchFamily="18" charset="0"/>
              </a:rPr>
              <a:t>Output: visualizzazione dei sotto-</a:t>
            </a:r>
            <a:r>
              <a:rPr lang="it-IT" sz="2400" dirty="0">
                <a:ea typeface="Times New Roman" panose="02020603050405020304" pitchFamily="18" charset="0"/>
              </a:rPr>
              <a:t>insiemi </a:t>
            </a:r>
            <a:r>
              <a:rPr lang="it-IT" sz="2400" dirty="0">
                <a:effectLst/>
                <a:ea typeface="Times New Roman" panose="02020603050405020304" pitchFamily="18" charset="0"/>
              </a:rPr>
              <a:t>chiara e leggibile.</a:t>
            </a:r>
            <a:endParaRPr lang="it-IT" sz="2400" dirty="0"/>
          </a:p>
          <a:p>
            <a:pPr marL="0" indent="0" rtl="0">
              <a:lnSpc>
                <a:spcPts val="2400"/>
              </a:lnSpc>
              <a:buNone/>
            </a:pPr>
            <a:endParaRPr lang="it-IT" sz="2000" spc="0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F018D1D3-5AD8-4793-3A3C-0CE07A0F28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19485" y="1148895"/>
            <a:ext cx="2350169" cy="228843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Segnaposto 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AA12566-BA57-CAF2-7069-F97EF58456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161" r="71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dirty="0" err="1"/>
              <a:t>Constrained</a:t>
            </a:r>
            <a:r>
              <a:rPr lang="it-IT" sz="4000" dirty="0"/>
              <a:t> Set </a:t>
            </a:r>
            <a:r>
              <a:rPr lang="it-IT" sz="4000" dirty="0" err="1"/>
              <a:t>Visualization</a:t>
            </a:r>
            <a:endParaRPr lang="it-IT" sz="45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69DBCE1-8278-0A57-A11F-EF4843727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24000"/>
            <a:ext cx="4265646" cy="4684489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>
                <a:effectLst/>
                <a:ea typeface="Times New Roman" panose="02020603050405020304" pitchFamily="18" charset="0"/>
              </a:rPr>
              <a:t>Questo problema lo incontriamo in tutti gli ambiti che parlano di insiemi </a:t>
            </a:r>
            <a:r>
              <a:rPr lang="it-IT" sz="2800">
                <a:effectLst/>
                <a:ea typeface="Times New Roman" panose="02020603050405020304" pitchFamily="18" charset="0"/>
              </a:rPr>
              <a:t>o collezioni </a:t>
            </a:r>
            <a:r>
              <a:rPr lang="it-IT" sz="2800" dirty="0">
                <a:effectLst/>
                <a:ea typeface="Times New Roman" panose="02020603050405020304" pitchFamily="18" charset="0"/>
              </a:rPr>
              <a:t>di </a:t>
            </a:r>
            <a:r>
              <a:rPr lang="it-IT" sz="2800" dirty="0">
                <a:ea typeface="Times New Roman" panose="02020603050405020304" pitchFamily="18" charset="0"/>
              </a:rPr>
              <a:t>elementi, come ad esempio </a:t>
            </a:r>
            <a:r>
              <a:rPr lang="it-IT" sz="2800" dirty="0">
                <a:effectLst/>
                <a:ea typeface="Times New Roman" panose="02020603050405020304" pitchFamily="18" charset="0"/>
              </a:rPr>
              <a:t>l’identificazione di parole correlate in linguistica, lo studio delle relazioni tra luoghi geografici.</a:t>
            </a:r>
          </a:p>
          <a:p>
            <a:pPr marL="0" indent="0">
              <a:buNone/>
            </a:pPr>
            <a:r>
              <a:rPr lang="it-IT" sz="2800" dirty="0">
                <a:effectLst/>
                <a:ea typeface="Times New Roman" panose="02020603050405020304" pitchFamily="18" charset="0"/>
              </a:rPr>
              <a:t>La rappresentazione visiva degli insiemi può portare gli analisti a identificare le proprietà di un elemento.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048637-4D54-50CD-E44D-464A6859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46" y="1714032"/>
            <a:ext cx="6554942" cy="37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dirty="0" err="1"/>
              <a:t>Constrained</a:t>
            </a:r>
            <a:r>
              <a:rPr lang="it-IT" sz="4000" dirty="0"/>
              <a:t> Set </a:t>
            </a:r>
            <a:r>
              <a:rPr lang="it-IT" sz="4000" dirty="0" err="1"/>
              <a:t>Visualization</a:t>
            </a:r>
            <a:endParaRPr lang="it-IT" sz="45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3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F5CBE7B7-F097-A3B7-5F7F-037F6EB6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521915"/>
            <a:ext cx="9829799" cy="914400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effectLst/>
                <a:ea typeface="Times New Roman" panose="02020603050405020304" pitchFamily="18" charset="0"/>
              </a:rPr>
              <a:t>Tutte le tecniche che si riportano cercano di ridurre il disordine visivo e di chiarire le regioni in intersezione in modi diversi: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374193A-ED19-3F53-3165-CDF1F902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3165366"/>
            <a:ext cx="3530029" cy="209834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1A71510-6747-FDF7-9D65-7A27E83A1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677" y="3161784"/>
            <a:ext cx="3530029" cy="218684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273D0D4-856D-D285-0DFC-7CC50446D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532" y="3161784"/>
            <a:ext cx="3536370" cy="20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56" y="673449"/>
            <a:ext cx="5495544" cy="589868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latin typeface="+mj-lt"/>
              </a:rPr>
              <a:t>Pipeline Algoritmica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4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CCD42E2-3C37-3789-CEE3-1A1351BC9FA5}"/>
              </a:ext>
            </a:extLst>
          </p:cNvPr>
          <p:cNvSpPr txBox="1"/>
          <p:nvPr/>
        </p:nvSpPr>
        <p:spPr>
          <a:xfrm>
            <a:off x="1155032" y="1628507"/>
            <a:ext cx="107223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it-IT" sz="2400" dirty="0">
                <a:effectLst/>
                <a:ea typeface="Times New Roman" panose="02020603050405020304" pitchFamily="18" charset="0"/>
              </a:rPr>
              <a:t>Il codice si compone di due algoritmi: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it-IT" sz="2400" dirty="0">
                <a:effectLst/>
                <a:ea typeface="Times New Roman" panose="02020603050405020304" pitchFamily="18" charset="0"/>
              </a:rPr>
              <a:t>Algoritmo per la realizzazione del linear layout, produce in output un linear layout, se planare produce un book embedding a due semipiani.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it-IT" sz="2400" dirty="0">
                <a:effectLst/>
                <a:ea typeface="Times New Roman" panose="02020603050405020304" pitchFamily="18" charset="0"/>
              </a:rPr>
              <a:t>Algoritmo per la costruzione geometrica, produce in output le realizzazioni grafiche che servono per visualizzare correttamente il linear layout.</a:t>
            </a:r>
          </a:p>
          <a:p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20058F19-AEF2-A303-94C0-8E131A6D0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28" y="3682954"/>
            <a:ext cx="3773670" cy="266376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FB4774-C144-62F8-CE65-A55A0A96343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35352" y="3782068"/>
            <a:ext cx="6742016" cy="24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98322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2800" dirty="0"/>
              <a:t>Algoritmo per la Realizzazione del Linear Layout</a:t>
            </a:r>
            <a:endParaRPr lang="it-IT" sz="45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5</a:t>
            </a:r>
          </a:p>
        </p:txBody>
      </p:sp>
      <p:pic>
        <p:nvPicPr>
          <p:cNvPr id="41" name="Elemento grafico 3">
            <a:extLst>
              <a:ext uri="{FF2B5EF4-FFF2-40B4-BE49-F238E27FC236}">
                <a16:creationId xmlns:a16="http://schemas.microsoft.com/office/drawing/2014/main" id="{47EC0FB0-2460-DBF5-E25F-D5468F63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022" y="1722301"/>
            <a:ext cx="5320945" cy="4526099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74ABAE34-AA39-444C-3EE1-3B49FDAD41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78013" y="2929558"/>
            <a:ext cx="5995073" cy="215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4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2800" dirty="0"/>
              <a:t>Algoritmo per la Realizzazione del Linear Layout</a:t>
            </a:r>
            <a:endParaRPr lang="it-IT" sz="45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6</a:t>
            </a:r>
          </a:p>
        </p:txBody>
      </p:sp>
      <p:pic>
        <p:nvPicPr>
          <p:cNvPr id="41" name="Elemento grafico 3">
            <a:extLst>
              <a:ext uri="{FF2B5EF4-FFF2-40B4-BE49-F238E27FC236}">
                <a16:creationId xmlns:a16="http://schemas.microsoft.com/office/drawing/2014/main" id="{47EC0FB0-2460-DBF5-E25F-D5468F63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022" y="1722301"/>
            <a:ext cx="5320945" cy="4526099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74ABAE34-AA39-444C-3EE1-3B49FDAD41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78015" y="2929558"/>
            <a:ext cx="5995069" cy="215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1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2800" dirty="0"/>
              <a:t>Algoritmo per la Realizzazione del Linear Layout</a:t>
            </a:r>
            <a:endParaRPr lang="it-IT" sz="45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7</a:t>
            </a:r>
          </a:p>
        </p:txBody>
      </p:sp>
      <p:pic>
        <p:nvPicPr>
          <p:cNvPr id="41" name="Elemento grafico 3">
            <a:extLst>
              <a:ext uri="{FF2B5EF4-FFF2-40B4-BE49-F238E27FC236}">
                <a16:creationId xmlns:a16="http://schemas.microsoft.com/office/drawing/2014/main" id="{47EC0FB0-2460-DBF5-E25F-D5468F63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022" y="1722301"/>
            <a:ext cx="5320945" cy="4526099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74ABAE34-AA39-444C-3EE1-3B49FDAD41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78015" y="2929558"/>
            <a:ext cx="5995069" cy="21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2800" dirty="0"/>
              <a:t>Algoritmo per la Realizzazione del Linear Layout</a:t>
            </a:r>
            <a:endParaRPr lang="it-IT" sz="45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Progetto e realizzazione di un algoritmo per la visualizzazione di insiemi di punti con posizioni assegnate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8</a:t>
            </a:r>
          </a:p>
        </p:txBody>
      </p:sp>
      <p:pic>
        <p:nvPicPr>
          <p:cNvPr id="41" name="Elemento grafico 3">
            <a:extLst>
              <a:ext uri="{FF2B5EF4-FFF2-40B4-BE49-F238E27FC236}">
                <a16:creationId xmlns:a16="http://schemas.microsoft.com/office/drawing/2014/main" id="{47EC0FB0-2460-DBF5-E25F-D5468F63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022" y="1722301"/>
            <a:ext cx="5320945" cy="4526099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74ABAE34-AA39-444C-3EE1-3B49FDAD41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78015" y="2929558"/>
            <a:ext cx="5995069" cy="21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42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4070_TF67061901_Win32" id="{DD09BB9C-38B2-4FCA-AB42-127A6D17AC4D}" vid="{91D5E58E-D321-46E5-A746-1FB44BA5185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Scoperta scientifica</Template>
  <TotalTime>250</TotalTime>
  <Words>916</Words>
  <Application>Microsoft Office PowerPoint</Application>
  <PresentationFormat>Widescreen</PresentationFormat>
  <Paragraphs>91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Daytona Condensed Light</vt:lpstr>
      <vt:lpstr>Posterama</vt:lpstr>
      <vt:lpstr>Symbol</vt:lpstr>
      <vt:lpstr>Tema di Office</vt:lpstr>
      <vt:lpstr>Università degli Studi di Perugia </vt:lpstr>
      <vt:lpstr>Obiettivo</vt:lpstr>
      <vt:lpstr>Constrained Set Visualization</vt:lpstr>
      <vt:lpstr>Constrained Set Visualization</vt:lpstr>
      <vt:lpstr>Pipeline Algoritmica</vt:lpstr>
      <vt:lpstr>Algoritmo per la Realizzazione del Linear Layout</vt:lpstr>
      <vt:lpstr>Algoritmo per la Realizzazione del Linear Layout</vt:lpstr>
      <vt:lpstr>Algoritmo per la Realizzazione del Linear Layout</vt:lpstr>
      <vt:lpstr>Algoritmo per la Realizzazione del Linear Layout</vt:lpstr>
      <vt:lpstr>Algoritmo per la Realizzazione del Linear Layout</vt:lpstr>
      <vt:lpstr>Algoritmo per la Realizzazione del Linear Layout</vt:lpstr>
      <vt:lpstr>Algoritmo per la Realizzazione del Linear Layout</vt:lpstr>
      <vt:lpstr>Algoritmo per la costruzione Geometrica</vt:lpstr>
      <vt:lpstr>Interfaccia Visualizzata</vt:lpstr>
      <vt:lpstr>Setting Sperimentale</vt:lpstr>
      <vt:lpstr>Analisi sperimentale</vt:lpstr>
      <vt:lpstr>Analisi sperimentale</vt:lpstr>
      <vt:lpstr>Esempio d’uso</vt:lpstr>
      <vt:lpstr>Conclusioni e sviluppi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Perugia </dc:title>
  <dc:creator>Francesco Mancinelli</dc:creator>
  <cp:lastModifiedBy>Francesco Mancinelli</cp:lastModifiedBy>
  <cp:revision>1</cp:revision>
  <dcterms:created xsi:type="dcterms:W3CDTF">2023-09-06T07:06:31Z</dcterms:created>
  <dcterms:modified xsi:type="dcterms:W3CDTF">2023-09-12T13:19:51Z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