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8" r:id="rId4"/>
    <p:sldId id="259" r:id="rId5"/>
    <p:sldId id="261" r:id="rId6"/>
    <p:sldId id="260" r:id="rId7"/>
    <p:sldId id="257"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co Mang" initials="FM" lastIdx="2" clrIdx="0">
    <p:extLst>
      <p:ext uri="{19B8F6BF-5375-455C-9EA6-DF929625EA0E}">
        <p15:presenceInfo xmlns:p15="http://schemas.microsoft.com/office/powerpoint/2012/main" userId="S-1-5-21-789336058-117609710-682003330-401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65" d="100"/>
          <a:sy n="65" d="100"/>
        </p:scale>
        <p:origin x="710"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C650C-63C7-4F3A-8A26-DDBB230DC2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7CD317-CDBC-4832-82FA-85B030A9DB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A161F7-04BA-45D8-BC1F-B82CC5D2FE2A}"/>
              </a:ext>
            </a:extLst>
          </p:cNvPr>
          <p:cNvSpPr>
            <a:spLocks noGrp="1"/>
          </p:cNvSpPr>
          <p:nvPr>
            <p:ph type="dt" sz="half" idx="10"/>
          </p:nvPr>
        </p:nvSpPr>
        <p:spPr/>
        <p:txBody>
          <a:bodyPr/>
          <a:lstStyle/>
          <a:p>
            <a:fld id="{272E4B37-343B-4A07-BBBD-2F719AE6121D}" type="datetimeFigureOut">
              <a:rPr lang="en-US" smtClean="0"/>
              <a:t>2/21/2020</a:t>
            </a:fld>
            <a:endParaRPr lang="en-US"/>
          </a:p>
        </p:txBody>
      </p:sp>
      <p:sp>
        <p:nvSpPr>
          <p:cNvPr id="5" name="Footer Placeholder 4">
            <a:extLst>
              <a:ext uri="{FF2B5EF4-FFF2-40B4-BE49-F238E27FC236}">
                <a16:creationId xmlns:a16="http://schemas.microsoft.com/office/drawing/2014/main" id="{AA3C7872-0BDB-406C-80F1-C2CDDA0515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B9DBBF-6E6A-49B9-AA95-05FA670A5D94}"/>
              </a:ext>
            </a:extLst>
          </p:cNvPr>
          <p:cNvSpPr>
            <a:spLocks noGrp="1"/>
          </p:cNvSpPr>
          <p:nvPr>
            <p:ph type="sldNum" sz="quarter" idx="12"/>
          </p:nvPr>
        </p:nvSpPr>
        <p:spPr/>
        <p:txBody>
          <a:bodyPr/>
          <a:lstStyle/>
          <a:p>
            <a:fld id="{49FD86F8-BBB4-4A9B-918D-075F50DA62C4}" type="slidenum">
              <a:rPr lang="en-US" smtClean="0"/>
              <a:t>‹#›</a:t>
            </a:fld>
            <a:endParaRPr lang="en-US"/>
          </a:p>
        </p:txBody>
      </p:sp>
    </p:spTree>
    <p:extLst>
      <p:ext uri="{BB962C8B-B14F-4D97-AF65-F5344CB8AC3E}">
        <p14:creationId xmlns:p14="http://schemas.microsoft.com/office/powerpoint/2010/main" val="2241892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CAD8E-C690-4F51-A89D-6E846769D6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238725-CE70-4906-A31D-E102046D0A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32C100-D025-45AF-840A-FAC5985EC51F}"/>
              </a:ext>
            </a:extLst>
          </p:cNvPr>
          <p:cNvSpPr>
            <a:spLocks noGrp="1"/>
          </p:cNvSpPr>
          <p:nvPr>
            <p:ph type="dt" sz="half" idx="10"/>
          </p:nvPr>
        </p:nvSpPr>
        <p:spPr/>
        <p:txBody>
          <a:bodyPr/>
          <a:lstStyle/>
          <a:p>
            <a:fld id="{272E4B37-343B-4A07-BBBD-2F719AE6121D}" type="datetimeFigureOut">
              <a:rPr lang="en-US" smtClean="0"/>
              <a:t>2/21/2020</a:t>
            </a:fld>
            <a:endParaRPr lang="en-US"/>
          </a:p>
        </p:txBody>
      </p:sp>
      <p:sp>
        <p:nvSpPr>
          <p:cNvPr id="5" name="Footer Placeholder 4">
            <a:extLst>
              <a:ext uri="{FF2B5EF4-FFF2-40B4-BE49-F238E27FC236}">
                <a16:creationId xmlns:a16="http://schemas.microsoft.com/office/drawing/2014/main" id="{2BFD0FB1-3CA7-40C1-8733-05908C2E1F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251FFC-1BE1-4017-8E18-9755E888A928}"/>
              </a:ext>
            </a:extLst>
          </p:cNvPr>
          <p:cNvSpPr>
            <a:spLocks noGrp="1"/>
          </p:cNvSpPr>
          <p:nvPr>
            <p:ph type="sldNum" sz="quarter" idx="12"/>
          </p:nvPr>
        </p:nvSpPr>
        <p:spPr/>
        <p:txBody>
          <a:bodyPr/>
          <a:lstStyle/>
          <a:p>
            <a:fld id="{49FD86F8-BBB4-4A9B-918D-075F50DA62C4}" type="slidenum">
              <a:rPr lang="en-US" smtClean="0"/>
              <a:t>‹#›</a:t>
            </a:fld>
            <a:endParaRPr lang="en-US"/>
          </a:p>
        </p:txBody>
      </p:sp>
    </p:spTree>
    <p:extLst>
      <p:ext uri="{BB962C8B-B14F-4D97-AF65-F5344CB8AC3E}">
        <p14:creationId xmlns:p14="http://schemas.microsoft.com/office/powerpoint/2010/main" val="382713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DA348B-418D-4F3D-B12A-7B43A156E4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D47AAA-EC90-4451-94CA-051FBB4D8A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49D215-0A5C-483E-B1C0-544A34AC5AC1}"/>
              </a:ext>
            </a:extLst>
          </p:cNvPr>
          <p:cNvSpPr>
            <a:spLocks noGrp="1"/>
          </p:cNvSpPr>
          <p:nvPr>
            <p:ph type="dt" sz="half" idx="10"/>
          </p:nvPr>
        </p:nvSpPr>
        <p:spPr/>
        <p:txBody>
          <a:bodyPr/>
          <a:lstStyle/>
          <a:p>
            <a:fld id="{272E4B37-343B-4A07-BBBD-2F719AE6121D}" type="datetimeFigureOut">
              <a:rPr lang="en-US" smtClean="0"/>
              <a:t>2/21/2020</a:t>
            </a:fld>
            <a:endParaRPr lang="en-US"/>
          </a:p>
        </p:txBody>
      </p:sp>
      <p:sp>
        <p:nvSpPr>
          <p:cNvPr id="5" name="Footer Placeholder 4">
            <a:extLst>
              <a:ext uri="{FF2B5EF4-FFF2-40B4-BE49-F238E27FC236}">
                <a16:creationId xmlns:a16="http://schemas.microsoft.com/office/drawing/2014/main" id="{EE21DE7C-F273-4BF7-954A-241891454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BCDF81-614D-433A-B77E-B539D1AF6C88}"/>
              </a:ext>
            </a:extLst>
          </p:cNvPr>
          <p:cNvSpPr>
            <a:spLocks noGrp="1"/>
          </p:cNvSpPr>
          <p:nvPr>
            <p:ph type="sldNum" sz="quarter" idx="12"/>
          </p:nvPr>
        </p:nvSpPr>
        <p:spPr/>
        <p:txBody>
          <a:bodyPr/>
          <a:lstStyle/>
          <a:p>
            <a:fld id="{49FD86F8-BBB4-4A9B-918D-075F50DA62C4}" type="slidenum">
              <a:rPr lang="en-US" smtClean="0"/>
              <a:t>‹#›</a:t>
            </a:fld>
            <a:endParaRPr lang="en-US"/>
          </a:p>
        </p:txBody>
      </p:sp>
    </p:spTree>
    <p:extLst>
      <p:ext uri="{BB962C8B-B14F-4D97-AF65-F5344CB8AC3E}">
        <p14:creationId xmlns:p14="http://schemas.microsoft.com/office/powerpoint/2010/main" val="560538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9A43-07F4-4FA7-ACDB-081D5BF0BD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487FC4-62EB-4686-A498-DA9E33DA41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09C419-DEDB-4DA3-84A6-1E5AAD1FB3F4}"/>
              </a:ext>
            </a:extLst>
          </p:cNvPr>
          <p:cNvSpPr>
            <a:spLocks noGrp="1"/>
          </p:cNvSpPr>
          <p:nvPr>
            <p:ph type="dt" sz="half" idx="10"/>
          </p:nvPr>
        </p:nvSpPr>
        <p:spPr/>
        <p:txBody>
          <a:bodyPr/>
          <a:lstStyle/>
          <a:p>
            <a:fld id="{272E4B37-343B-4A07-BBBD-2F719AE6121D}" type="datetimeFigureOut">
              <a:rPr lang="en-US" smtClean="0"/>
              <a:t>2/21/2020</a:t>
            </a:fld>
            <a:endParaRPr lang="en-US"/>
          </a:p>
        </p:txBody>
      </p:sp>
      <p:sp>
        <p:nvSpPr>
          <p:cNvPr id="5" name="Footer Placeholder 4">
            <a:extLst>
              <a:ext uri="{FF2B5EF4-FFF2-40B4-BE49-F238E27FC236}">
                <a16:creationId xmlns:a16="http://schemas.microsoft.com/office/drawing/2014/main" id="{4CEEEF43-F351-4470-9482-2C5E851BFD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5C9011-E7BB-42B1-87E1-D1D85FBE273C}"/>
              </a:ext>
            </a:extLst>
          </p:cNvPr>
          <p:cNvSpPr>
            <a:spLocks noGrp="1"/>
          </p:cNvSpPr>
          <p:nvPr>
            <p:ph type="sldNum" sz="quarter" idx="12"/>
          </p:nvPr>
        </p:nvSpPr>
        <p:spPr/>
        <p:txBody>
          <a:bodyPr/>
          <a:lstStyle/>
          <a:p>
            <a:fld id="{49FD86F8-BBB4-4A9B-918D-075F50DA62C4}" type="slidenum">
              <a:rPr lang="en-US" smtClean="0"/>
              <a:t>‹#›</a:t>
            </a:fld>
            <a:endParaRPr lang="en-US"/>
          </a:p>
        </p:txBody>
      </p:sp>
    </p:spTree>
    <p:extLst>
      <p:ext uri="{BB962C8B-B14F-4D97-AF65-F5344CB8AC3E}">
        <p14:creationId xmlns:p14="http://schemas.microsoft.com/office/powerpoint/2010/main" val="2934139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0479-2359-4D93-9057-ECF17551A1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85838D-3F69-45D0-934D-EE522C4CAA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1293C7-1855-43DB-A5F9-C0C8BA21D909}"/>
              </a:ext>
            </a:extLst>
          </p:cNvPr>
          <p:cNvSpPr>
            <a:spLocks noGrp="1"/>
          </p:cNvSpPr>
          <p:nvPr>
            <p:ph type="dt" sz="half" idx="10"/>
          </p:nvPr>
        </p:nvSpPr>
        <p:spPr/>
        <p:txBody>
          <a:bodyPr/>
          <a:lstStyle/>
          <a:p>
            <a:fld id="{272E4B37-343B-4A07-BBBD-2F719AE6121D}" type="datetimeFigureOut">
              <a:rPr lang="en-US" smtClean="0"/>
              <a:t>2/21/2020</a:t>
            </a:fld>
            <a:endParaRPr lang="en-US"/>
          </a:p>
        </p:txBody>
      </p:sp>
      <p:sp>
        <p:nvSpPr>
          <p:cNvPr id="5" name="Footer Placeholder 4">
            <a:extLst>
              <a:ext uri="{FF2B5EF4-FFF2-40B4-BE49-F238E27FC236}">
                <a16:creationId xmlns:a16="http://schemas.microsoft.com/office/drawing/2014/main" id="{DFC72A00-96AB-4047-BAF8-81586740CF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1AB5A7-CA78-49C5-B0F9-11078231AC68}"/>
              </a:ext>
            </a:extLst>
          </p:cNvPr>
          <p:cNvSpPr>
            <a:spLocks noGrp="1"/>
          </p:cNvSpPr>
          <p:nvPr>
            <p:ph type="sldNum" sz="quarter" idx="12"/>
          </p:nvPr>
        </p:nvSpPr>
        <p:spPr/>
        <p:txBody>
          <a:bodyPr/>
          <a:lstStyle/>
          <a:p>
            <a:fld id="{49FD86F8-BBB4-4A9B-918D-075F50DA62C4}" type="slidenum">
              <a:rPr lang="en-US" smtClean="0"/>
              <a:t>‹#›</a:t>
            </a:fld>
            <a:endParaRPr lang="en-US"/>
          </a:p>
        </p:txBody>
      </p:sp>
    </p:spTree>
    <p:extLst>
      <p:ext uri="{BB962C8B-B14F-4D97-AF65-F5344CB8AC3E}">
        <p14:creationId xmlns:p14="http://schemas.microsoft.com/office/powerpoint/2010/main" val="2116754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C6FAE-C835-4479-A9D7-92A8B1EAEA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63F758-7626-4D89-A74B-AE57F77FED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C537FD-7356-4903-BB1B-3105AD8B46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973D23-B84A-41C2-95B0-A9C14A724EAC}"/>
              </a:ext>
            </a:extLst>
          </p:cNvPr>
          <p:cNvSpPr>
            <a:spLocks noGrp="1"/>
          </p:cNvSpPr>
          <p:nvPr>
            <p:ph type="dt" sz="half" idx="10"/>
          </p:nvPr>
        </p:nvSpPr>
        <p:spPr/>
        <p:txBody>
          <a:bodyPr/>
          <a:lstStyle/>
          <a:p>
            <a:fld id="{272E4B37-343B-4A07-BBBD-2F719AE6121D}" type="datetimeFigureOut">
              <a:rPr lang="en-US" smtClean="0"/>
              <a:t>2/21/2020</a:t>
            </a:fld>
            <a:endParaRPr lang="en-US"/>
          </a:p>
        </p:txBody>
      </p:sp>
      <p:sp>
        <p:nvSpPr>
          <p:cNvPr id="6" name="Footer Placeholder 5">
            <a:extLst>
              <a:ext uri="{FF2B5EF4-FFF2-40B4-BE49-F238E27FC236}">
                <a16:creationId xmlns:a16="http://schemas.microsoft.com/office/drawing/2014/main" id="{104B69F0-94DB-4BDB-A0A6-8DB41F5A8E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F0187-2093-43ED-9F1A-D4845462C411}"/>
              </a:ext>
            </a:extLst>
          </p:cNvPr>
          <p:cNvSpPr>
            <a:spLocks noGrp="1"/>
          </p:cNvSpPr>
          <p:nvPr>
            <p:ph type="sldNum" sz="quarter" idx="12"/>
          </p:nvPr>
        </p:nvSpPr>
        <p:spPr/>
        <p:txBody>
          <a:bodyPr/>
          <a:lstStyle/>
          <a:p>
            <a:fld id="{49FD86F8-BBB4-4A9B-918D-075F50DA62C4}" type="slidenum">
              <a:rPr lang="en-US" smtClean="0"/>
              <a:t>‹#›</a:t>
            </a:fld>
            <a:endParaRPr lang="en-US"/>
          </a:p>
        </p:txBody>
      </p:sp>
    </p:spTree>
    <p:extLst>
      <p:ext uri="{BB962C8B-B14F-4D97-AF65-F5344CB8AC3E}">
        <p14:creationId xmlns:p14="http://schemas.microsoft.com/office/powerpoint/2010/main" val="2160039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43B23-1AF8-4567-BCF0-C5839F1D80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0AD8C9-213E-4B7E-A052-444BA83A2A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C47008-BD31-425B-BC2D-15D5E0C737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FBC5F4-5D01-4052-90F1-C8F499A9FF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623DFA-5263-41D8-B63F-D10B8CB309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3296D6-A30E-444B-A278-6101245F6F48}"/>
              </a:ext>
            </a:extLst>
          </p:cNvPr>
          <p:cNvSpPr>
            <a:spLocks noGrp="1"/>
          </p:cNvSpPr>
          <p:nvPr>
            <p:ph type="dt" sz="half" idx="10"/>
          </p:nvPr>
        </p:nvSpPr>
        <p:spPr/>
        <p:txBody>
          <a:bodyPr/>
          <a:lstStyle/>
          <a:p>
            <a:fld id="{272E4B37-343B-4A07-BBBD-2F719AE6121D}" type="datetimeFigureOut">
              <a:rPr lang="en-US" smtClean="0"/>
              <a:t>2/21/2020</a:t>
            </a:fld>
            <a:endParaRPr lang="en-US"/>
          </a:p>
        </p:txBody>
      </p:sp>
      <p:sp>
        <p:nvSpPr>
          <p:cNvPr id="8" name="Footer Placeholder 7">
            <a:extLst>
              <a:ext uri="{FF2B5EF4-FFF2-40B4-BE49-F238E27FC236}">
                <a16:creationId xmlns:a16="http://schemas.microsoft.com/office/drawing/2014/main" id="{C603A2D9-678B-4C70-997A-C767165309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D6C925-CD9C-4E4A-BD39-9EBF5D7C808E}"/>
              </a:ext>
            </a:extLst>
          </p:cNvPr>
          <p:cNvSpPr>
            <a:spLocks noGrp="1"/>
          </p:cNvSpPr>
          <p:nvPr>
            <p:ph type="sldNum" sz="quarter" idx="12"/>
          </p:nvPr>
        </p:nvSpPr>
        <p:spPr/>
        <p:txBody>
          <a:bodyPr/>
          <a:lstStyle/>
          <a:p>
            <a:fld id="{49FD86F8-BBB4-4A9B-918D-075F50DA62C4}" type="slidenum">
              <a:rPr lang="en-US" smtClean="0"/>
              <a:t>‹#›</a:t>
            </a:fld>
            <a:endParaRPr lang="en-US"/>
          </a:p>
        </p:txBody>
      </p:sp>
    </p:spTree>
    <p:extLst>
      <p:ext uri="{BB962C8B-B14F-4D97-AF65-F5344CB8AC3E}">
        <p14:creationId xmlns:p14="http://schemas.microsoft.com/office/powerpoint/2010/main" val="4219243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A0837-E1DC-457B-B268-6808DE1321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81EE54-B62B-4D23-AEB8-4E3B629FE62F}"/>
              </a:ext>
            </a:extLst>
          </p:cNvPr>
          <p:cNvSpPr>
            <a:spLocks noGrp="1"/>
          </p:cNvSpPr>
          <p:nvPr>
            <p:ph type="dt" sz="half" idx="10"/>
          </p:nvPr>
        </p:nvSpPr>
        <p:spPr/>
        <p:txBody>
          <a:bodyPr/>
          <a:lstStyle/>
          <a:p>
            <a:fld id="{272E4B37-343B-4A07-BBBD-2F719AE6121D}" type="datetimeFigureOut">
              <a:rPr lang="en-US" smtClean="0"/>
              <a:t>2/21/2020</a:t>
            </a:fld>
            <a:endParaRPr lang="en-US"/>
          </a:p>
        </p:txBody>
      </p:sp>
      <p:sp>
        <p:nvSpPr>
          <p:cNvPr id="4" name="Footer Placeholder 3">
            <a:extLst>
              <a:ext uri="{FF2B5EF4-FFF2-40B4-BE49-F238E27FC236}">
                <a16:creationId xmlns:a16="http://schemas.microsoft.com/office/drawing/2014/main" id="{C7C8A263-80EE-43CF-BD2F-4266CBBB89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415ECC-88A9-4491-86DD-ACC882F2BA8C}"/>
              </a:ext>
            </a:extLst>
          </p:cNvPr>
          <p:cNvSpPr>
            <a:spLocks noGrp="1"/>
          </p:cNvSpPr>
          <p:nvPr>
            <p:ph type="sldNum" sz="quarter" idx="12"/>
          </p:nvPr>
        </p:nvSpPr>
        <p:spPr/>
        <p:txBody>
          <a:bodyPr/>
          <a:lstStyle/>
          <a:p>
            <a:fld id="{49FD86F8-BBB4-4A9B-918D-075F50DA62C4}" type="slidenum">
              <a:rPr lang="en-US" smtClean="0"/>
              <a:t>‹#›</a:t>
            </a:fld>
            <a:endParaRPr lang="en-US"/>
          </a:p>
        </p:txBody>
      </p:sp>
    </p:spTree>
    <p:extLst>
      <p:ext uri="{BB962C8B-B14F-4D97-AF65-F5344CB8AC3E}">
        <p14:creationId xmlns:p14="http://schemas.microsoft.com/office/powerpoint/2010/main" val="1249803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BF2833-A29C-41D3-A4E4-3FD097A9BBFE}"/>
              </a:ext>
            </a:extLst>
          </p:cNvPr>
          <p:cNvSpPr>
            <a:spLocks noGrp="1"/>
          </p:cNvSpPr>
          <p:nvPr>
            <p:ph type="dt" sz="half" idx="10"/>
          </p:nvPr>
        </p:nvSpPr>
        <p:spPr/>
        <p:txBody>
          <a:bodyPr/>
          <a:lstStyle/>
          <a:p>
            <a:fld id="{272E4B37-343B-4A07-BBBD-2F719AE6121D}" type="datetimeFigureOut">
              <a:rPr lang="en-US" smtClean="0"/>
              <a:t>2/21/2020</a:t>
            </a:fld>
            <a:endParaRPr lang="en-US"/>
          </a:p>
        </p:txBody>
      </p:sp>
      <p:sp>
        <p:nvSpPr>
          <p:cNvPr id="3" name="Footer Placeholder 2">
            <a:extLst>
              <a:ext uri="{FF2B5EF4-FFF2-40B4-BE49-F238E27FC236}">
                <a16:creationId xmlns:a16="http://schemas.microsoft.com/office/drawing/2014/main" id="{F6E63339-E546-49C4-8B08-750A22F184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EFCC85-AE2A-4E0C-8CF6-09AA0703FB3D}"/>
              </a:ext>
            </a:extLst>
          </p:cNvPr>
          <p:cNvSpPr>
            <a:spLocks noGrp="1"/>
          </p:cNvSpPr>
          <p:nvPr>
            <p:ph type="sldNum" sz="quarter" idx="12"/>
          </p:nvPr>
        </p:nvSpPr>
        <p:spPr/>
        <p:txBody>
          <a:bodyPr/>
          <a:lstStyle/>
          <a:p>
            <a:fld id="{49FD86F8-BBB4-4A9B-918D-075F50DA62C4}" type="slidenum">
              <a:rPr lang="en-US" smtClean="0"/>
              <a:t>‹#›</a:t>
            </a:fld>
            <a:endParaRPr lang="en-US"/>
          </a:p>
        </p:txBody>
      </p:sp>
    </p:spTree>
    <p:extLst>
      <p:ext uri="{BB962C8B-B14F-4D97-AF65-F5344CB8AC3E}">
        <p14:creationId xmlns:p14="http://schemas.microsoft.com/office/powerpoint/2010/main" val="1074752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87CA1-613A-409F-AE89-5CEAF880F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879772-7B8C-4B3E-B068-D7C36E907C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97EB28-2AB3-44F6-822A-3FB933AB90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1F9AE5-DA83-47BF-8575-6964D874D717}"/>
              </a:ext>
            </a:extLst>
          </p:cNvPr>
          <p:cNvSpPr>
            <a:spLocks noGrp="1"/>
          </p:cNvSpPr>
          <p:nvPr>
            <p:ph type="dt" sz="half" idx="10"/>
          </p:nvPr>
        </p:nvSpPr>
        <p:spPr/>
        <p:txBody>
          <a:bodyPr/>
          <a:lstStyle/>
          <a:p>
            <a:fld id="{272E4B37-343B-4A07-BBBD-2F719AE6121D}" type="datetimeFigureOut">
              <a:rPr lang="en-US" smtClean="0"/>
              <a:t>2/21/2020</a:t>
            </a:fld>
            <a:endParaRPr lang="en-US"/>
          </a:p>
        </p:txBody>
      </p:sp>
      <p:sp>
        <p:nvSpPr>
          <p:cNvPr id="6" name="Footer Placeholder 5">
            <a:extLst>
              <a:ext uri="{FF2B5EF4-FFF2-40B4-BE49-F238E27FC236}">
                <a16:creationId xmlns:a16="http://schemas.microsoft.com/office/drawing/2014/main" id="{5294A3B7-B314-4369-8A7E-69FC6A84A4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9E3EA7-2ACD-42AA-B09D-469F629E31B5}"/>
              </a:ext>
            </a:extLst>
          </p:cNvPr>
          <p:cNvSpPr>
            <a:spLocks noGrp="1"/>
          </p:cNvSpPr>
          <p:nvPr>
            <p:ph type="sldNum" sz="quarter" idx="12"/>
          </p:nvPr>
        </p:nvSpPr>
        <p:spPr/>
        <p:txBody>
          <a:bodyPr/>
          <a:lstStyle/>
          <a:p>
            <a:fld id="{49FD86F8-BBB4-4A9B-918D-075F50DA62C4}" type="slidenum">
              <a:rPr lang="en-US" smtClean="0"/>
              <a:t>‹#›</a:t>
            </a:fld>
            <a:endParaRPr lang="en-US"/>
          </a:p>
        </p:txBody>
      </p:sp>
    </p:spTree>
    <p:extLst>
      <p:ext uri="{BB962C8B-B14F-4D97-AF65-F5344CB8AC3E}">
        <p14:creationId xmlns:p14="http://schemas.microsoft.com/office/powerpoint/2010/main" val="3189607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08C09-F770-4B5D-80ED-BC62DC0FA5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4DFDA6-5E49-4F58-9493-71B4F34125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3CE79D-23E6-4807-B055-00EC686FD4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9DD198-083A-462E-BB45-E6012EA3DE63}"/>
              </a:ext>
            </a:extLst>
          </p:cNvPr>
          <p:cNvSpPr>
            <a:spLocks noGrp="1"/>
          </p:cNvSpPr>
          <p:nvPr>
            <p:ph type="dt" sz="half" idx="10"/>
          </p:nvPr>
        </p:nvSpPr>
        <p:spPr/>
        <p:txBody>
          <a:bodyPr/>
          <a:lstStyle/>
          <a:p>
            <a:fld id="{272E4B37-343B-4A07-BBBD-2F719AE6121D}" type="datetimeFigureOut">
              <a:rPr lang="en-US" smtClean="0"/>
              <a:t>2/21/2020</a:t>
            </a:fld>
            <a:endParaRPr lang="en-US"/>
          </a:p>
        </p:txBody>
      </p:sp>
      <p:sp>
        <p:nvSpPr>
          <p:cNvPr id="6" name="Footer Placeholder 5">
            <a:extLst>
              <a:ext uri="{FF2B5EF4-FFF2-40B4-BE49-F238E27FC236}">
                <a16:creationId xmlns:a16="http://schemas.microsoft.com/office/drawing/2014/main" id="{CAE673C4-DF51-4FDE-8151-573F3C2C6C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093124-B4FE-4D52-A0CD-83C313752F75}"/>
              </a:ext>
            </a:extLst>
          </p:cNvPr>
          <p:cNvSpPr>
            <a:spLocks noGrp="1"/>
          </p:cNvSpPr>
          <p:nvPr>
            <p:ph type="sldNum" sz="quarter" idx="12"/>
          </p:nvPr>
        </p:nvSpPr>
        <p:spPr/>
        <p:txBody>
          <a:bodyPr/>
          <a:lstStyle/>
          <a:p>
            <a:fld id="{49FD86F8-BBB4-4A9B-918D-075F50DA62C4}" type="slidenum">
              <a:rPr lang="en-US" smtClean="0"/>
              <a:t>‹#›</a:t>
            </a:fld>
            <a:endParaRPr lang="en-US"/>
          </a:p>
        </p:txBody>
      </p:sp>
    </p:spTree>
    <p:extLst>
      <p:ext uri="{BB962C8B-B14F-4D97-AF65-F5344CB8AC3E}">
        <p14:creationId xmlns:p14="http://schemas.microsoft.com/office/powerpoint/2010/main" val="1582301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A23F3C-B4CF-44BF-8ECB-9DA27DA7F5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2DFE79-198D-4B69-A0C8-119A185A6B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6E7F6B-3D36-4461-9B58-BE8A968549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2E4B37-343B-4A07-BBBD-2F719AE6121D}" type="datetimeFigureOut">
              <a:rPr lang="en-US" smtClean="0"/>
              <a:t>2/21/2020</a:t>
            </a:fld>
            <a:endParaRPr lang="en-US"/>
          </a:p>
        </p:txBody>
      </p:sp>
      <p:sp>
        <p:nvSpPr>
          <p:cNvPr id="5" name="Footer Placeholder 4">
            <a:extLst>
              <a:ext uri="{FF2B5EF4-FFF2-40B4-BE49-F238E27FC236}">
                <a16:creationId xmlns:a16="http://schemas.microsoft.com/office/drawing/2014/main" id="{FD97D463-9FBB-4C6A-B1BC-9801AFA387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660542-8ED3-4355-A0DA-27223EBF31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FD86F8-BBB4-4A9B-918D-075F50DA62C4}" type="slidenum">
              <a:rPr lang="en-US" smtClean="0"/>
              <a:t>‹#›</a:t>
            </a:fld>
            <a:endParaRPr lang="en-US"/>
          </a:p>
        </p:txBody>
      </p:sp>
    </p:spTree>
    <p:extLst>
      <p:ext uri="{BB962C8B-B14F-4D97-AF65-F5344CB8AC3E}">
        <p14:creationId xmlns:p14="http://schemas.microsoft.com/office/powerpoint/2010/main" val="275971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fmang83api/Homework"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2735F-D921-4969-9286-EAC8D745E5F0}"/>
              </a:ext>
            </a:extLst>
          </p:cNvPr>
          <p:cNvSpPr>
            <a:spLocks noGrp="1"/>
          </p:cNvSpPr>
          <p:nvPr>
            <p:ph type="ctrTitle"/>
          </p:nvPr>
        </p:nvSpPr>
        <p:spPr/>
        <p:txBody>
          <a:bodyPr/>
          <a:lstStyle/>
          <a:p>
            <a:r>
              <a:rPr lang="en-US" dirty="0"/>
              <a:t>Instructions</a:t>
            </a:r>
          </a:p>
        </p:txBody>
      </p:sp>
    </p:spTree>
    <p:extLst>
      <p:ext uri="{BB962C8B-B14F-4D97-AF65-F5344CB8AC3E}">
        <p14:creationId xmlns:p14="http://schemas.microsoft.com/office/powerpoint/2010/main" val="2859436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B9B141-AF0B-4A66-8078-DC0B83562E47}"/>
              </a:ext>
            </a:extLst>
          </p:cNvPr>
          <p:cNvSpPr txBox="1"/>
          <p:nvPr/>
        </p:nvSpPr>
        <p:spPr>
          <a:xfrm>
            <a:off x="442259" y="508000"/>
            <a:ext cx="9275482" cy="769441"/>
          </a:xfrm>
          <a:prstGeom prst="rect">
            <a:avLst/>
          </a:prstGeom>
          <a:noFill/>
        </p:spPr>
        <p:txBody>
          <a:bodyPr wrap="square" rtlCol="0">
            <a:spAutoFit/>
          </a:bodyPr>
          <a:lstStyle/>
          <a:p>
            <a:r>
              <a:rPr lang="en-US" sz="4400" dirty="0">
                <a:latin typeface="+mj-lt"/>
              </a:rPr>
              <a:t>Get the Files from </a:t>
            </a:r>
            <a:r>
              <a:rPr lang="en-US" sz="4400" dirty="0" err="1">
                <a:latin typeface="+mj-lt"/>
              </a:rPr>
              <a:t>Github</a:t>
            </a:r>
            <a:endParaRPr lang="en-US" sz="4400" dirty="0">
              <a:latin typeface="+mj-lt"/>
            </a:endParaRPr>
          </a:p>
        </p:txBody>
      </p:sp>
      <p:sp>
        <p:nvSpPr>
          <p:cNvPr id="2" name="Rectangle 1">
            <a:extLst>
              <a:ext uri="{FF2B5EF4-FFF2-40B4-BE49-F238E27FC236}">
                <a16:creationId xmlns:a16="http://schemas.microsoft.com/office/drawing/2014/main" id="{9D03D818-4ECD-4DEB-BE74-DB3494F45644}"/>
              </a:ext>
            </a:extLst>
          </p:cNvPr>
          <p:cNvSpPr/>
          <p:nvPr/>
        </p:nvSpPr>
        <p:spPr>
          <a:xfrm>
            <a:off x="668215" y="1740877"/>
            <a:ext cx="9049526" cy="2308324"/>
          </a:xfrm>
          <a:prstGeom prst="rect">
            <a:avLst/>
          </a:prstGeom>
        </p:spPr>
        <p:txBody>
          <a:bodyPr wrap="square">
            <a:spAutoFit/>
          </a:bodyPr>
          <a:lstStyle/>
          <a:p>
            <a:r>
              <a:rPr lang="en-US" dirty="0">
                <a:hlinkClick r:id="rId2"/>
              </a:rPr>
              <a:t>https://github.com/fmang83api/Homework</a:t>
            </a:r>
            <a:endParaRPr lang="en-US" dirty="0"/>
          </a:p>
          <a:p>
            <a:endParaRPr lang="en-US" dirty="0"/>
          </a:p>
          <a:p>
            <a:endParaRPr lang="en-US" dirty="0"/>
          </a:p>
          <a:p>
            <a:r>
              <a:rPr lang="en-US" dirty="0"/>
              <a:t>-Clone or Download Folder</a:t>
            </a:r>
          </a:p>
          <a:p>
            <a:endParaRPr lang="en-US" dirty="0"/>
          </a:p>
          <a:p>
            <a:r>
              <a:rPr lang="en-US" dirty="0"/>
              <a:t>-</a:t>
            </a:r>
            <a:r>
              <a:rPr lang="en-US" dirty="0" err="1"/>
              <a:t>Powershell</a:t>
            </a:r>
            <a:r>
              <a:rPr lang="en-US" dirty="0"/>
              <a:t> Script</a:t>
            </a:r>
          </a:p>
          <a:p>
            <a:r>
              <a:rPr lang="en-US" dirty="0"/>
              <a:t>-Unzip the .zip file to get the </a:t>
            </a:r>
            <a:r>
              <a:rPr lang="en-US" dirty="0" err="1"/>
              <a:t>homework.bak</a:t>
            </a:r>
            <a:r>
              <a:rPr lang="en-US" dirty="0"/>
              <a:t>.  That file is used to restore the database.</a:t>
            </a:r>
          </a:p>
          <a:p>
            <a:r>
              <a:rPr lang="en-US" dirty="0"/>
              <a:t>-Homework Instruction </a:t>
            </a:r>
            <a:r>
              <a:rPr lang="en-US" dirty="0" err="1"/>
              <a:t>Powerpoint</a:t>
            </a:r>
            <a:r>
              <a:rPr lang="en-US" dirty="0"/>
              <a:t> Slide</a:t>
            </a:r>
          </a:p>
        </p:txBody>
      </p:sp>
    </p:spTree>
    <p:extLst>
      <p:ext uri="{BB962C8B-B14F-4D97-AF65-F5344CB8AC3E}">
        <p14:creationId xmlns:p14="http://schemas.microsoft.com/office/powerpoint/2010/main" val="3263376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D7B5F-4867-4D90-8AAB-2B5E15D049C2}"/>
              </a:ext>
            </a:extLst>
          </p:cNvPr>
          <p:cNvSpPr>
            <a:spLocks noGrp="1"/>
          </p:cNvSpPr>
          <p:nvPr>
            <p:ph type="title"/>
          </p:nvPr>
        </p:nvSpPr>
        <p:spPr/>
        <p:txBody>
          <a:bodyPr/>
          <a:lstStyle/>
          <a:p>
            <a:r>
              <a:rPr lang="en-US" dirty="0"/>
              <a:t>Microsoft </a:t>
            </a:r>
            <a:r>
              <a:rPr lang="en-US" dirty="0" err="1"/>
              <a:t>SqlServer</a:t>
            </a:r>
            <a:r>
              <a:rPr lang="en-US" dirty="0"/>
              <a:t> Info</a:t>
            </a:r>
          </a:p>
        </p:txBody>
      </p:sp>
      <p:pic>
        <p:nvPicPr>
          <p:cNvPr id="4" name="Content Placeholder 3">
            <a:extLst>
              <a:ext uri="{FF2B5EF4-FFF2-40B4-BE49-F238E27FC236}">
                <a16:creationId xmlns:a16="http://schemas.microsoft.com/office/drawing/2014/main" id="{AA6334DC-A680-494C-9709-70BAE58771CA}"/>
              </a:ext>
            </a:extLst>
          </p:cNvPr>
          <p:cNvPicPr>
            <a:picLocks noGrp="1" noChangeAspect="1"/>
          </p:cNvPicPr>
          <p:nvPr>
            <p:ph idx="1"/>
          </p:nvPr>
        </p:nvPicPr>
        <p:blipFill>
          <a:blip r:embed="rId2"/>
          <a:stretch>
            <a:fillRect/>
          </a:stretch>
        </p:blipFill>
        <p:spPr>
          <a:xfrm>
            <a:off x="1045882" y="2435225"/>
            <a:ext cx="7735712" cy="4351338"/>
          </a:xfrm>
          <a:prstGeom prst="rect">
            <a:avLst/>
          </a:prstGeom>
        </p:spPr>
      </p:pic>
      <p:sp>
        <p:nvSpPr>
          <p:cNvPr id="6" name="TextBox 5">
            <a:extLst>
              <a:ext uri="{FF2B5EF4-FFF2-40B4-BE49-F238E27FC236}">
                <a16:creationId xmlns:a16="http://schemas.microsoft.com/office/drawing/2014/main" id="{5986AE8D-70B0-4B01-BCDC-1A2BA3EEC284}"/>
              </a:ext>
            </a:extLst>
          </p:cNvPr>
          <p:cNvSpPr txBox="1"/>
          <p:nvPr/>
        </p:nvSpPr>
        <p:spPr>
          <a:xfrm>
            <a:off x="1045882" y="1446306"/>
            <a:ext cx="6096000" cy="369332"/>
          </a:xfrm>
          <a:prstGeom prst="rect">
            <a:avLst/>
          </a:prstGeom>
          <a:noFill/>
        </p:spPr>
        <p:txBody>
          <a:bodyPr wrap="square" rtlCol="0">
            <a:spAutoFit/>
          </a:bodyPr>
          <a:lstStyle/>
          <a:p>
            <a:r>
              <a:rPr lang="en-US" dirty="0"/>
              <a:t>Here are the MS Server Specs.</a:t>
            </a:r>
          </a:p>
        </p:txBody>
      </p:sp>
    </p:spTree>
    <p:extLst>
      <p:ext uri="{BB962C8B-B14F-4D97-AF65-F5344CB8AC3E}">
        <p14:creationId xmlns:p14="http://schemas.microsoft.com/office/powerpoint/2010/main" val="4037690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D7B5F-4867-4D90-8AAB-2B5E15D049C2}"/>
              </a:ext>
            </a:extLst>
          </p:cNvPr>
          <p:cNvSpPr>
            <a:spLocks noGrp="1"/>
          </p:cNvSpPr>
          <p:nvPr>
            <p:ph type="title"/>
          </p:nvPr>
        </p:nvSpPr>
        <p:spPr/>
        <p:txBody>
          <a:bodyPr/>
          <a:lstStyle/>
          <a:p>
            <a:r>
              <a:rPr lang="en-US" dirty="0"/>
              <a:t>Microsoft </a:t>
            </a:r>
            <a:r>
              <a:rPr lang="en-US" dirty="0" err="1"/>
              <a:t>SqlServer</a:t>
            </a:r>
            <a:r>
              <a:rPr lang="en-US" dirty="0"/>
              <a:t> Restore Database</a:t>
            </a:r>
          </a:p>
        </p:txBody>
      </p:sp>
      <p:sp>
        <p:nvSpPr>
          <p:cNvPr id="6" name="TextBox 5">
            <a:extLst>
              <a:ext uri="{FF2B5EF4-FFF2-40B4-BE49-F238E27FC236}">
                <a16:creationId xmlns:a16="http://schemas.microsoft.com/office/drawing/2014/main" id="{5986AE8D-70B0-4B01-BCDC-1A2BA3EEC284}"/>
              </a:ext>
            </a:extLst>
          </p:cNvPr>
          <p:cNvSpPr txBox="1"/>
          <p:nvPr/>
        </p:nvSpPr>
        <p:spPr>
          <a:xfrm>
            <a:off x="938305" y="1506022"/>
            <a:ext cx="6096000" cy="1477328"/>
          </a:xfrm>
          <a:prstGeom prst="rect">
            <a:avLst/>
          </a:prstGeom>
          <a:noFill/>
        </p:spPr>
        <p:txBody>
          <a:bodyPr wrap="square" rtlCol="0">
            <a:spAutoFit/>
          </a:bodyPr>
          <a:lstStyle/>
          <a:p>
            <a:r>
              <a:rPr lang="en-US" dirty="0"/>
              <a:t>Right click on Databases.  Select Restore Database, then device, then the path where the </a:t>
            </a:r>
            <a:r>
              <a:rPr lang="en-US" dirty="0" err="1"/>
              <a:t>homework.bak</a:t>
            </a:r>
            <a:r>
              <a:rPr lang="en-US" dirty="0"/>
              <a:t> is downloaded to.</a:t>
            </a:r>
          </a:p>
          <a:p>
            <a:endParaRPr lang="en-US" dirty="0"/>
          </a:p>
          <a:p>
            <a:r>
              <a:rPr lang="en-US" dirty="0"/>
              <a:t>If fail to restore., try to select files, then click on relocate all files to folder, then ok</a:t>
            </a:r>
          </a:p>
        </p:txBody>
      </p:sp>
      <p:pic>
        <p:nvPicPr>
          <p:cNvPr id="10" name="Content Placeholder 9">
            <a:extLst>
              <a:ext uri="{FF2B5EF4-FFF2-40B4-BE49-F238E27FC236}">
                <a16:creationId xmlns:a16="http://schemas.microsoft.com/office/drawing/2014/main" id="{2E426DBA-8AF8-4D80-8B9A-1055AE464282}"/>
              </a:ext>
            </a:extLst>
          </p:cNvPr>
          <p:cNvPicPr>
            <a:picLocks noGrp="1" noChangeAspect="1"/>
          </p:cNvPicPr>
          <p:nvPr>
            <p:ph idx="1"/>
          </p:nvPr>
        </p:nvPicPr>
        <p:blipFill>
          <a:blip r:embed="rId2"/>
          <a:stretch>
            <a:fillRect/>
          </a:stretch>
        </p:blipFill>
        <p:spPr>
          <a:xfrm>
            <a:off x="838200" y="3159642"/>
            <a:ext cx="3675531" cy="2989983"/>
          </a:xfrm>
          <a:prstGeom prst="rect">
            <a:avLst/>
          </a:prstGeom>
        </p:spPr>
      </p:pic>
      <p:pic>
        <p:nvPicPr>
          <p:cNvPr id="12" name="Picture 11">
            <a:extLst>
              <a:ext uri="{FF2B5EF4-FFF2-40B4-BE49-F238E27FC236}">
                <a16:creationId xmlns:a16="http://schemas.microsoft.com/office/drawing/2014/main" id="{5E7FB9E3-4C66-4F77-978F-69BA7EFCB390}"/>
              </a:ext>
            </a:extLst>
          </p:cNvPr>
          <p:cNvPicPr>
            <a:picLocks noChangeAspect="1"/>
          </p:cNvPicPr>
          <p:nvPr/>
        </p:nvPicPr>
        <p:blipFill>
          <a:blip r:embed="rId3"/>
          <a:stretch>
            <a:fillRect/>
          </a:stretch>
        </p:blipFill>
        <p:spPr>
          <a:xfrm>
            <a:off x="4899902" y="3428999"/>
            <a:ext cx="6453898" cy="2085041"/>
          </a:xfrm>
          <a:prstGeom prst="rect">
            <a:avLst/>
          </a:prstGeom>
        </p:spPr>
      </p:pic>
    </p:spTree>
    <p:extLst>
      <p:ext uri="{BB962C8B-B14F-4D97-AF65-F5344CB8AC3E}">
        <p14:creationId xmlns:p14="http://schemas.microsoft.com/office/powerpoint/2010/main" val="4284195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EC889-6E04-453C-902E-2427D5EC1322}"/>
              </a:ext>
            </a:extLst>
          </p:cNvPr>
          <p:cNvSpPr>
            <a:spLocks noGrp="1"/>
          </p:cNvSpPr>
          <p:nvPr>
            <p:ph type="title"/>
          </p:nvPr>
        </p:nvSpPr>
        <p:spPr>
          <a:xfrm>
            <a:off x="838200" y="277720"/>
            <a:ext cx="10515600" cy="1325563"/>
          </a:xfrm>
        </p:spPr>
        <p:txBody>
          <a:bodyPr/>
          <a:lstStyle/>
          <a:p>
            <a:r>
              <a:rPr lang="en-US" dirty="0"/>
              <a:t>Ensure Database is restored……</a:t>
            </a:r>
            <a:br>
              <a:rPr lang="en-US" dirty="0"/>
            </a:br>
            <a:endParaRPr lang="en-US" dirty="0"/>
          </a:p>
        </p:txBody>
      </p:sp>
      <p:sp>
        <p:nvSpPr>
          <p:cNvPr id="7" name="TextBox 6">
            <a:extLst>
              <a:ext uri="{FF2B5EF4-FFF2-40B4-BE49-F238E27FC236}">
                <a16:creationId xmlns:a16="http://schemas.microsoft.com/office/drawing/2014/main" id="{86AD9338-8191-41A3-9F84-969120BAF545}"/>
              </a:ext>
            </a:extLst>
          </p:cNvPr>
          <p:cNvSpPr txBox="1"/>
          <p:nvPr/>
        </p:nvSpPr>
        <p:spPr>
          <a:xfrm>
            <a:off x="6096000" y="1261035"/>
            <a:ext cx="5928659" cy="2862322"/>
          </a:xfrm>
          <a:prstGeom prst="rect">
            <a:avLst/>
          </a:prstGeom>
          <a:noFill/>
        </p:spPr>
        <p:txBody>
          <a:bodyPr wrap="square" rtlCol="0">
            <a:spAutoFit/>
          </a:bodyPr>
          <a:lstStyle/>
          <a:p>
            <a:r>
              <a:rPr lang="en-US" dirty="0"/>
              <a:t>Since the database is restored, the data is already loaded.</a:t>
            </a:r>
          </a:p>
          <a:p>
            <a:endParaRPr lang="en-US" dirty="0"/>
          </a:p>
          <a:p>
            <a:r>
              <a:rPr lang="en-US" dirty="0"/>
              <a:t>To test the </a:t>
            </a:r>
            <a:r>
              <a:rPr lang="en-US" dirty="0" err="1"/>
              <a:t>powershell</a:t>
            </a:r>
            <a:r>
              <a:rPr lang="en-US" dirty="0"/>
              <a:t> script </a:t>
            </a:r>
          </a:p>
          <a:p>
            <a:endParaRPr lang="en-US" dirty="0"/>
          </a:p>
          <a:p>
            <a:r>
              <a:rPr lang="en-US" dirty="0"/>
              <a:t>Run the following T-</a:t>
            </a:r>
            <a:r>
              <a:rPr lang="en-US" dirty="0" err="1"/>
              <a:t>Sql</a:t>
            </a:r>
            <a:r>
              <a:rPr lang="en-US" dirty="0"/>
              <a:t> commands to remove data.</a:t>
            </a:r>
          </a:p>
          <a:p>
            <a:endParaRPr lang="en-US" dirty="0"/>
          </a:p>
          <a:p>
            <a:r>
              <a:rPr lang="en-US" dirty="0"/>
              <a:t>delete FROM [</a:t>
            </a:r>
            <a:r>
              <a:rPr lang="en-US" dirty="0" err="1"/>
              <a:t>dbo</a:t>
            </a:r>
            <a:r>
              <a:rPr lang="en-US" dirty="0"/>
              <a:t>].[</a:t>
            </a:r>
            <a:r>
              <a:rPr lang="en-US" dirty="0" err="1"/>
              <a:t>Game_Data</a:t>
            </a:r>
            <a:r>
              <a:rPr lang="en-US" dirty="0"/>
              <a:t>]</a:t>
            </a:r>
          </a:p>
          <a:p>
            <a:endParaRPr lang="en-US" dirty="0"/>
          </a:p>
          <a:p>
            <a:r>
              <a:rPr lang="en-US" dirty="0"/>
              <a:t>delete from [</a:t>
            </a:r>
            <a:r>
              <a:rPr lang="en-US" dirty="0" err="1"/>
              <a:t>dbo</a:t>
            </a:r>
            <a:r>
              <a:rPr lang="en-US" dirty="0"/>
              <a:t>].[Player]</a:t>
            </a:r>
          </a:p>
          <a:p>
            <a:endParaRPr lang="en-US" dirty="0"/>
          </a:p>
        </p:txBody>
      </p:sp>
      <p:pic>
        <p:nvPicPr>
          <p:cNvPr id="3" name="Picture 2">
            <a:extLst>
              <a:ext uri="{FF2B5EF4-FFF2-40B4-BE49-F238E27FC236}">
                <a16:creationId xmlns:a16="http://schemas.microsoft.com/office/drawing/2014/main" id="{9D9E45AA-25EA-419E-8DC3-FD5AE52C9C9D}"/>
              </a:ext>
            </a:extLst>
          </p:cNvPr>
          <p:cNvPicPr>
            <a:picLocks noChangeAspect="1"/>
          </p:cNvPicPr>
          <p:nvPr/>
        </p:nvPicPr>
        <p:blipFill>
          <a:blip r:embed="rId2"/>
          <a:stretch>
            <a:fillRect/>
          </a:stretch>
        </p:blipFill>
        <p:spPr>
          <a:xfrm>
            <a:off x="167341" y="940501"/>
            <a:ext cx="5595869" cy="5647266"/>
          </a:xfrm>
          <a:prstGeom prst="rect">
            <a:avLst/>
          </a:prstGeom>
        </p:spPr>
      </p:pic>
    </p:spTree>
    <p:extLst>
      <p:ext uri="{BB962C8B-B14F-4D97-AF65-F5344CB8AC3E}">
        <p14:creationId xmlns:p14="http://schemas.microsoft.com/office/powerpoint/2010/main" val="1869669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EC889-6E04-453C-902E-2427D5EC1322}"/>
              </a:ext>
            </a:extLst>
          </p:cNvPr>
          <p:cNvSpPr>
            <a:spLocks noGrp="1"/>
          </p:cNvSpPr>
          <p:nvPr>
            <p:ph type="title"/>
          </p:nvPr>
        </p:nvSpPr>
        <p:spPr>
          <a:xfrm>
            <a:off x="838200" y="277720"/>
            <a:ext cx="10515600" cy="1325563"/>
          </a:xfrm>
        </p:spPr>
        <p:txBody>
          <a:bodyPr/>
          <a:lstStyle/>
          <a:p>
            <a:r>
              <a:rPr lang="en-US" dirty="0"/>
              <a:t>Execute </a:t>
            </a:r>
            <a:r>
              <a:rPr lang="en-US" dirty="0" err="1"/>
              <a:t>Powershell</a:t>
            </a:r>
            <a:br>
              <a:rPr lang="en-US" dirty="0"/>
            </a:br>
            <a:endParaRPr lang="en-US" dirty="0"/>
          </a:p>
        </p:txBody>
      </p:sp>
      <p:sp>
        <p:nvSpPr>
          <p:cNvPr id="9" name="TextBox 8">
            <a:extLst>
              <a:ext uri="{FF2B5EF4-FFF2-40B4-BE49-F238E27FC236}">
                <a16:creationId xmlns:a16="http://schemas.microsoft.com/office/drawing/2014/main" id="{5CDB3760-E651-4AA8-BDB5-26E0C859B10B}"/>
              </a:ext>
            </a:extLst>
          </p:cNvPr>
          <p:cNvSpPr txBox="1"/>
          <p:nvPr/>
        </p:nvSpPr>
        <p:spPr>
          <a:xfrm>
            <a:off x="293078" y="967154"/>
            <a:ext cx="8354876" cy="1200329"/>
          </a:xfrm>
          <a:prstGeom prst="rect">
            <a:avLst/>
          </a:prstGeom>
          <a:noFill/>
        </p:spPr>
        <p:txBody>
          <a:bodyPr wrap="square" rtlCol="0">
            <a:spAutoFit/>
          </a:bodyPr>
          <a:lstStyle/>
          <a:p>
            <a:r>
              <a:rPr lang="en-US" dirty="0"/>
              <a:t>Open the script with notepad or </a:t>
            </a:r>
            <a:r>
              <a:rPr lang="en-US" dirty="0" err="1"/>
              <a:t>powershell</a:t>
            </a:r>
            <a:r>
              <a:rPr lang="en-US" dirty="0"/>
              <a:t> ISE. Alter the script to your database server configuration (Data Source=‘name of </a:t>
            </a:r>
            <a:r>
              <a:rPr lang="en-US" dirty="0" err="1"/>
              <a:t>sql</a:t>
            </a:r>
            <a:r>
              <a:rPr lang="en-US" dirty="0"/>
              <a:t> </a:t>
            </a:r>
            <a:r>
              <a:rPr lang="en-US" dirty="0" err="1"/>
              <a:t>server’;Catalog</a:t>
            </a:r>
            <a:r>
              <a:rPr lang="en-US" dirty="0"/>
              <a:t>=</a:t>
            </a:r>
            <a:r>
              <a:rPr lang="en-US" dirty="0" err="1"/>
              <a:t>Homework;Integrated</a:t>
            </a:r>
            <a:r>
              <a:rPr lang="en-US" dirty="0"/>
              <a:t> Security=True’).  Download the csv to your local path (line 103), then import csv from that path (line 107).  Save the updates.</a:t>
            </a:r>
          </a:p>
        </p:txBody>
      </p:sp>
      <p:pic>
        <p:nvPicPr>
          <p:cNvPr id="3" name="Picture 2">
            <a:extLst>
              <a:ext uri="{FF2B5EF4-FFF2-40B4-BE49-F238E27FC236}">
                <a16:creationId xmlns:a16="http://schemas.microsoft.com/office/drawing/2014/main" id="{A11F80D5-D501-41AF-A2DE-51A1C4D50DD2}"/>
              </a:ext>
            </a:extLst>
          </p:cNvPr>
          <p:cNvPicPr>
            <a:picLocks noChangeAspect="1"/>
          </p:cNvPicPr>
          <p:nvPr/>
        </p:nvPicPr>
        <p:blipFill>
          <a:blip r:embed="rId2"/>
          <a:stretch>
            <a:fillRect/>
          </a:stretch>
        </p:blipFill>
        <p:spPr>
          <a:xfrm>
            <a:off x="0" y="2420234"/>
            <a:ext cx="12192000" cy="1829575"/>
          </a:xfrm>
          <a:prstGeom prst="rect">
            <a:avLst/>
          </a:prstGeom>
        </p:spPr>
      </p:pic>
      <p:pic>
        <p:nvPicPr>
          <p:cNvPr id="4" name="Picture 3">
            <a:extLst>
              <a:ext uri="{FF2B5EF4-FFF2-40B4-BE49-F238E27FC236}">
                <a16:creationId xmlns:a16="http://schemas.microsoft.com/office/drawing/2014/main" id="{FD16FAA9-9424-4F07-9A87-6A4F80B4ACF8}"/>
              </a:ext>
            </a:extLst>
          </p:cNvPr>
          <p:cNvPicPr>
            <a:picLocks noChangeAspect="1"/>
          </p:cNvPicPr>
          <p:nvPr/>
        </p:nvPicPr>
        <p:blipFill>
          <a:blip r:embed="rId3"/>
          <a:stretch>
            <a:fillRect/>
          </a:stretch>
        </p:blipFill>
        <p:spPr>
          <a:xfrm>
            <a:off x="149412" y="5513294"/>
            <a:ext cx="12192000" cy="695043"/>
          </a:xfrm>
          <a:prstGeom prst="rect">
            <a:avLst/>
          </a:prstGeom>
        </p:spPr>
      </p:pic>
      <p:sp>
        <p:nvSpPr>
          <p:cNvPr id="5" name="TextBox 4">
            <a:extLst>
              <a:ext uri="{FF2B5EF4-FFF2-40B4-BE49-F238E27FC236}">
                <a16:creationId xmlns:a16="http://schemas.microsoft.com/office/drawing/2014/main" id="{27E5415F-C741-430A-B31F-68F22703528E}"/>
              </a:ext>
            </a:extLst>
          </p:cNvPr>
          <p:cNvSpPr txBox="1"/>
          <p:nvPr/>
        </p:nvSpPr>
        <p:spPr>
          <a:xfrm>
            <a:off x="358589" y="4572001"/>
            <a:ext cx="11272972" cy="923330"/>
          </a:xfrm>
          <a:prstGeom prst="rect">
            <a:avLst/>
          </a:prstGeom>
          <a:noFill/>
        </p:spPr>
        <p:txBody>
          <a:bodyPr wrap="square" rtlCol="0">
            <a:spAutoFit/>
          </a:bodyPr>
          <a:lstStyle/>
          <a:p>
            <a:r>
              <a:rPr lang="en-US" dirty="0"/>
              <a:t>Put the database server connection string at line 201.  Data Source is the local database server name.  Alternatively, get the connection string thru server connection in Visual Studio.  Go to Server Explorer, right click on data connections, select add connection.</a:t>
            </a:r>
          </a:p>
        </p:txBody>
      </p:sp>
    </p:spTree>
    <p:extLst>
      <p:ext uri="{BB962C8B-B14F-4D97-AF65-F5344CB8AC3E}">
        <p14:creationId xmlns:p14="http://schemas.microsoft.com/office/powerpoint/2010/main" val="1703296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EC889-6E04-453C-902E-2427D5EC1322}"/>
              </a:ext>
            </a:extLst>
          </p:cNvPr>
          <p:cNvSpPr>
            <a:spLocks noGrp="1"/>
          </p:cNvSpPr>
          <p:nvPr>
            <p:ph type="title"/>
          </p:nvPr>
        </p:nvSpPr>
        <p:spPr>
          <a:xfrm>
            <a:off x="838200" y="277720"/>
            <a:ext cx="10515600" cy="1325563"/>
          </a:xfrm>
        </p:spPr>
        <p:txBody>
          <a:bodyPr/>
          <a:lstStyle/>
          <a:p>
            <a:r>
              <a:rPr lang="en-US" dirty="0"/>
              <a:t>Execute </a:t>
            </a:r>
            <a:r>
              <a:rPr lang="en-US" dirty="0" err="1"/>
              <a:t>Powershell</a:t>
            </a:r>
            <a:br>
              <a:rPr lang="en-US" dirty="0"/>
            </a:br>
            <a:endParaRPr lang="en-US" dirty="0"/>
          </a:p>
        </p:txBody>
      </p:sp>
      <p:pic>
        <p:nvPicPr>
          <p:cNvPr id="6" name="Picture 5">
            <a:extLst>
              <a:ext uri="{FF2B5EF4-FFF2-40B4-BE49-F238E27FC236}">
                <a16:creationId xmlns:a16="http://schemas.microsoft.com/office/drawing/2014/main" id="{5A58EE70-1F3E-4BED-9BAD-7DE9E4805D2A}"/>
              </a:ext>
            </a:extLst>
          </p:cNvPr>
          <p:cNvPicPr>
            <a:picLocks noChangeAspect="1"/>
          </p:cNvPicPr>
          <p:nvPr/>
        </p:nvPicPr>
        <p:blipFill>
          <a:blip r:embed="rId2"/>
          <a:stretch>
            <a:fillRect/>
          </a:stretch>
        </p:blipFill>
        <p:spPr>
          <a:xfrm>
            <a:off x="2103717" y="2082239"/>
            <a:ext cx="7996517" cy="4498041"/>
          </a:xfrm>
          <a:prstGeom prst="rect">
            <a:avLst/>
          </a:prstGeom>
        </p:spPr>
      </p:pic>
      <p:sp>
        <p:nvSpPr>
          <p:cNvPr id="9" name="TextBox 8">
            <a:extLst>
              <a:ext uri="{FF2B5EF4-FFF2-40B4-BE49-F238E27FC236}">
                <a16:creationId xmlns:a16="http://schemas.microsoft.com/office/drawing/2014/main" id="{5CDB3760-E651-4AA8-BDB5-26E0C859B10B}"/>
              </a:ext>
            </a:extLst>
          </p:cNvPr>
          <p:cNvSpPr txBox="1"/>
          <p:nvPr/>
        </p:nvSpPr>
        <p:spPr>
          <a:xfrm>
            <a:off x="1016000" y="1344706"/>
            <a:ext cx="7631953" cy="646331"/>
          </a:xfrm>
          <a:prstGeom prst="rect">
            <a:avLst/>
          </a:prstGeom>
          <a:noFill/>
        </p:spPr>
        <p:txBody>
          <a:bodyPr wrap="square" rtlCol="0">
            <a:spAutoFit/>
          </a:bodyPr>
          <a:lstStyle/>
          <a:p>
            <a:r>
              <a:rPr lang="en-US" dirty="0"/>
              <a:t>Right click on </a:t>
            </a:r>
            <a:r>
              <a:rPr lang="en-US" dirty="0" err="1"/>
              <a:t>Powershell</a:t>
            </a:r>
            <a:r>
              <a:rPr lang="en-US" dirty="0"/>
              <a:t> script, select run with </a:t>
            </a:r>
            <a:r>
              <a:rPr lang="en-US" dirty="0" err="1"/>
              <a:t>Powershell</a:t>
            </a:r>
            <a:r>
              <a:rPr lang="en-US" dirty="0"/>
              <a:t>, N to Execution Policy Change.</a:t>
            </a:r>
          </a:p>
        </p:txBody>
      </p:sp>
    </p:spTree>
    <p:extLst>
      <p:ext uri="{BB962C8B-B14F-4D97-AF65-F5344CB8AC3E}">
        <p14:creationId xmlns:p14="http://schemas.microsoft.com/office/powerpoint/2010/main" val="1178647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EC889-6E04-453C-902E-2427D5EC1322}"/>
              </a:ext>
            </a:extLst>
          </p:cNvPr>
          <p:cNvSpPr>
            <a:spLocks noGrp="1"/>
          </p:cNvSpPr>
          <p:nvPr>
            <p:ph type="title"/>
          </p:nvPr>
        </p:nvSpPr>
        <p:spPr>
          <a:xfrm>
            <a:off x="623730" y="25846"/>
            <a:ext cx="10633685" cy="1106557"/>
          </a:xfrm>
        </p:spPr>
        <p:txBody>
          <a:bodyPr>
            <a:normAutofit fontScale="90000"/>
          </a:bodyPr>
          <a:lstStyle/>
          <a:p>
            <a:r>
              <a:rPr lang="en-US" dirty="0"/>
              <a:t>Data Profile </a:t>
            </a:r>
            <a:r>
              <a:rPr lang="en-US" dirty="0" err="1"/>
              <a:t>Screeenshots</a:t>
            </a:r>
            <a:br>
              <a:rPr lang="en-US" dirty="0"/>
            </a:br>
            <a:endParaRPr lang="en-US" dirty="0"/>
          </a:p>
        </p:txBody>
      </p:sp>
      <p:sp>
        <p:nvSpPr>
          <p:cNvPr id="9" name="TextBox 8">
            <a:extLst>
              <a:ext uri="{FF2B5EF4-FFF2-40B4-BE49-F238E27FC236}">
                <a16:creationId xmlns:a16="http://schemas.microsoft.com/office/drawing/2014/main" id="{5CDB3760-E651-4AA8-BDB5-26E0C859B10B}"/>
              </a:ext>
            </a:extLst>
          </p:cNvPr>
          <p:cNvSpPr txBox="1"/>
          <p:nvPr/>
        </p:nvSpPr>
        <p:spPr>
          <a:xfrm>
            <a:off x="623730" y="641897"/>
            <a:ext cx="8024223" cy="923330"/>
          </a:xfrm>
          <a:prstGeom prst="rect">
            <a:avLst/>
          </a:prstGeom>
          <a:noFill/>
        </p:spPr>
        <p:txBody>
          <a:bodyPr wrap="square" rtlCol="0">
            <a:spAutoFit/>
          </a:bodyPr>
          <a:lstStyle/>
          <a:p>
            <a:r>
              <a:rPr lang="en-US" dirty="0"/>
              <a:t>I did a data profile of the datasets to see if column frequent values, Length Distribution, key profile, null values to ensure I can build a column type that is most suitable to the dataset.  </a:t>
            </a:r>
          </a:p>
        </p:txBody>
      </p:sp>
      <p:pic>
        <p:nvPicPr>
          <p:cNvPr id="3" name="Picture 2">
            <a:extLst>
              <a:ext uri="{FF2B5EF4-FFF2-40B4-BE49-F238E27FC236}">
                <a16:creationId xmlns:a16="http://schemas.microsoft.com/office/drawing/2014/main" id="{57F4DBE0-9D6D-48C6-898E-32C0FDCB73C1}"/>
              </a:ext>
            </a:extLst>
          </p:cNvPr>
          <p:cNvPicPr>
            <a:picLocks noChangeAspect="1"/>
          </p:cNvPicPr>
          <p:nvPr/>
        </p:nvPicPr>
        <p:blipFill>
          <a:blip r:embed="rId2"/>
          <a:stretch>
            <a:fillRect/>
          </a:stretch>
        </p:blipFill>
        <p:spPr>
          <a:xfrm>
            <a:off x="279158" y="1720932"/>
            <a:ext cx="11819704" cy="1298488"/>
          </a:xfrm>
          <a:prstGeom prst="rect">
            <a:avLst/>
          </a:prstGeom>
        </p:spPr>
      </p:pic>
      <p:pic>
        <p:nvPicPr>
          <p:cNvPr id="5" name="Picture 4">
            <a:extLst>
              <a:ext uri="{FF2B5EF4-FFF2-40B4-BE49-F238E27FC236}">
                <a16:creationId xmlns:a16="http://schemas.microsoft.com/office/drawing/2014/main" id="{6B280E09-9F7F-4197-BC68-1244203AF75C}"/>
              </a:ext>
            </a:extLst>
          </p:cNvPr>
          <p:cNvPicPr>
            <a:picLocks noChangeAspect="1"/>
          </p:cNvPicPr>
          <p:nvPr/>
        </p:nvPicPr>
        <p:blipFill>
          <a:blip r:embed="rId3"/>
          <a:stretch>
            <a:fillRect/>
          </a:stretch>
        </p:blipFill>
        <p:spPr>
          <a:xfrm>
            <a:off x="315479" y="3004867"/>
            <a:ext cx="11561042" cy="1206163"/>
          </a:xfrm>
          <a:prstGeom prst="rect">
            <a:avLst/>
          </a:prstGeom>
        </p:spPr>
      </p:pic>
      <p:pic>
        <p:nvPicPr>
          <p:cNvPr id="8" name="Picture 7">
            <a:extLst>
              <a:ext uri="{FF2B5EF4-FFF2-40B4-BE49-F238E27FC236}">
                <a16:creationId xmlns:a16="http://schemas.microsoft.com/office/drawing/2014/main" id="{5929EBE8-6DB8-4CED-A917-36792E6007C2}"/>
              </a:ext>
            </a:extLst>
          </p:cNvPr>
          <p:cNvPicPr>
            <a:picLocks noChangeAspect="1"/>
          </p:cNvPicPr>
          <p:nvPr/>
        </p:nvPicPr>
        <p:blipFill>
          <a:blip r:embed="rId4"/>
          <a:stretch>
            <a:fillRect/>
          </a:stretch>
        </p:blipFill>
        <p:spPr>
          <a:xfrm>
            <a:off x="429104" y="4469182"/>
            <a:ext cx="11300650" cy="2362972"/>
          </a:xfrm>
          <a:prstGeom prst="rect">
            <a:avLst/>
          </a:prstGeom>
        </p:spPr>
      </p:pic>
    </p:spTree>
    <p:extLst>
      <p:ext uri="{BB962C8B-B14F-4D97-AF65-F5344CB8AC3E}">
        <p14:creationId xmlns:p14="http://schemas.microsoft.com/office/powerpoint/2010/main" val="2332744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77ECFE-4867-423A-9DC1-FB7364C95093}"/>
              </a:ext>
            </a:extLst>
          </p:cNvPr>
          <p:cNvSpPr txBox="1"/>
          <p:nvPr/>
        </p:nvSpPr>
        <p:spPr>
          <a:xfrm>
            <a:off x="1072662" y="433754"/>
            <a:ext cx="9841523" cy="769441"/>
          </a:xfrm>
          <a:prstGeom prst="rect">
            <a:avLst/>
          </a:prstGeom>
          <a:noFill/>
        </p:spPr>
        <p:txBody>
          <a:bodyPr wrap="square" rtlCol="0">
            <a:spAutoFit/>
          </a:bodyPr>
          <a:lstStyle/>
          <a:p>
            <a:r>
              <a:rPr lang="en-US" sz="4400" dirty="0"/>
              <a:t>Schema</a:t>
            </a:r>
          </a:p>
        </p:txBody>
      </p:sp>
      <p:pic>
        <p:nvPicPr>
          <p:cNvPr id="3" name="Picture 2">
            <a:extLst>
              <a:ext uri="{FF2B5EF4-FFF2-40B4-BE49-F238E27FC236}">
                <a16:creationId xmlns:a16="http://schemas.microsoft.com/office/drawing/2014/main" id="{9D03E216-C478-4390-A72F-4B4E2807B341}"/>
              </a:ext>
            </a:extLst>
          </p:cNvPr>
          <p:cNvPicPr>
            <a:picLocks noChangeAspect="1"/>
          </p:cNvPicPr>
          <p:nvPr/>
        </p:nvPicPr>
        <p:blipFill>
          <a:blip r:embed="rId2"/>
          <a:stretch>
            <a:fillRect/>
          </a:stretch>
        </p:blipFill>
        <p:spPr>
          <a:xfrm>
            <a:off x="0" y="1295400"/>
            <a:ext cx="12192000" cy="4718762"/>
          </a:xfrm>
          <a:prstGeom prst="rect">
            <a:avLst/>
          </a:prstGeom>
        </p:spPr>
      </p:pic>
    </p:spTree>
    <p:extLst>
      <p:ext uri="{BB962C8B-B14F-4D97-AF65-F5344CB8AC3E}">
        <p14:creationId xmlns:p14="http://schemas.microsoft.com/office/powerpoint/2010/main" val="1371773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327</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Instructions</vt:lpstr>
      <vt:lpstr>PowerPoint Presentation</vt:lpstr>
      <vt:lpstr>Microsoft SqlServer Info</vt:lpstr>
      <vt:lpstr>Microsoft SqlServer Restore Database</vt:lpstr>
      <vt:lpstr>Ensure Database is restored…… </vt:lpstr>
      <vt:lpstr>Execute Powershell </vt:lpstr>
      <vt:lpstr>Execute Powershell </vt:lpstr>
      <vt:lpstr>Data Profile Screeenshots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Franco Mang</dc:creator>
  <cp:lastModifiedBy>Franco Mang</cp:lastModifiedBy>
  <cp:revision>19</cp:revision>
  <dcterms:created xsi:type="dcterms:W3CDTF">2020-02-20T22:45:13Z</dcterms:created>
  <dcterms:modified xsi:type="dcterms:W3CDTF">2020-02-21T19:19:40Z</dcterms:modified>
</cp:coreProperties>
</file>