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6"/>
  </p:handoutMasterIdLst>
  <p:sldIdLst>
    <p:sldId id="258" r:id="rId2"/>
    <p:sldId id="256" r:id="rId3"/>
    <p:sldId id="294" r:id="rId4"/>
    <p:sldId id="313" r:id="rId5"/>
    <p:sldId id="304" r:id="rId6"/>
    <p:sldId id="314" r:id="rId7"/>
    <p:sldId id="305" r:id="rId8"/>
    <p:sldId id="315" r:id="rId9"/>
    <p:sldId id="307" r:id="rId10"/>
    <p:sldId id="317" r:id="rId11"/>
    <p:sldId id="306" r:id="rId12"/>
    <p:sldId id="308" r:id="rId13"/>
    <p:sldId id="309" r:id="rId14"/>
    <p:sldId id="310" r:id="rId15"/>
    <p:sldId id="311" r:id="rId16"/>
    <p:sldId id="319" r:id="rId17"/>
    <p:sldId id="318" r:id="rId18"/>
    <p:sldId id="322" r:id="rId19"/>
    <p:sldId id="312" r:id="rId20"/>
    <p:sldId id="316" r:id="rId21"/>
    <p:sldId id="272" r:id="rId22"/>
    <p:sldId id="323" r:id="rId23"/>
    <p:sldId id="320" r:id="rId24"/>
    <p:sldId id="260" r:id="rId25"/>
  </p:sldIdLst>
  <p:sldSz cx="12192000" cy="6858000"/>
  <p:notesSz cx="6858000" cy="9144000"/>
  <p:defaultText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F735F9EF-B427-4F94-BB15-B624C55C5233}">
          <p14:sldIdLst>
            <p14:sldId id="258"/>
            <p14:sldId id="256"/>
            <p14:sldId id="294"/>
            <p14:sldId id="313"/>
            <p14:sldId id="304"/>
            <p14:sldId id="314"/>
            <p14:sldId id="305"/>
            <p14:sldId id="315"/>
            <p14:sldId id="307"/>
            <p14:sldId id="317"/>
            <p14:sldId id="306"/>
            <p14:sldId id="308"/>
            <p14:sldId id="309"/>
            <p14:sldId id="310"/>
            <p14:sldId id="311"/>
            <p14:sldId id="319"/>
            <p14:sldId id="318"/>
            <p14:sldId id="322"/>
            <p14:sldId id="312"/>
            <p14:sldId id="316"/>
            <p14:sldId id="272"/>
            <p14:sldId id="323"/>
            <p14:sldId id="320"/>
            <p14:sldId id="26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C20"/>
    <a:srgbClr val="D71920"/>
    <a:srgbClr val="C8B160"/>
    <a:srgbClr val="009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4660"/>
  </p:normalViewPr>
  <p:slideViewPr>
    <p:cSldViewPr snapToGrid="0">
      <p:cViewPr varScale="1">
        <p:scale>
          <a:sx n="79" d="100"/>
          <a:sy n="79" d="100"/>
        </p:scale>
        <p:origin x="734" y="72"/>
      </p:cViewPr>
      <p:guideLst>
        <p:guide orient="horz" pos="2160"/>
        <p:guide pos="3840"/>
      </p:guideLst>
    </p:cSldViewPr>
  </p:slideViewPr>
  <p:notesTextViewPr>
    <p:cViewPr>
      <p:scale>
        <a:sx n="1" d="1"/>
        <a:sy n="1" d="1"/>
      </p:scale>
      <p:origin x="0" y="0"/>
    </p:cViewPr>
  </p:notesText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B56CFF-A65B-4E61-8986-0E403D3471E7}" type="doc">
      <dgm:prSet loTypeId="urn:microsoft.com/office/officeart/2005/8/layout/hList1" loCatId="list" qsTypeId="urn:microsoft.com/office/officeart/2005/8/quickstyle/3d2" qsCatId="3D" csTypeId="urn:microsoft.com/office/officeart/2005/8/colors/accent2_5" csCatId="accent2" phldr="1"/>
      <dgm:spPr/>
      <dgm:t>
        <a:bodyPr/>
        <a:lstStyle/>
        <a:p>
          <a:endParaRPr lang="en-US"/>
        </a:p>
      </dgm:t>
    </dgm:pt>
    <dgm:pt modelId="{77C52DF8-302A-4B42-B940-546713864E2D}">
      <dgm:prSet phldrT="[Text]"/>
      <dgm:spPr/>
      <dgm:t>
        <a:bodyPr/>
        <a:lstStyle/>
        <a:p>
          <a:r>
            <a:rPr lang="es-NI" dirty="0"/>
            <a:t>Estructuras de Datos</a:t>
          </a:r>
          <a:endParaRPr lang="en-US" dirty="0"/>
        </a:p>
      </dgm:t>
    </dgm:pt>
    <dgm:pt modelId="{05BA069B-3077-413D-B498-4D8495525FFD}" type="parTrans" cxnId="{B198E273-4E5C-44BD-9F25-889CC2DBBE85}">
      <dgm:prSet/>
      <dgm:spPr/>
      <dgm:t>
        <a:bodyPr/>
        <a:lstStyle/>
        <a:p>
          <a:endParaRPr lang="en-US"/>
        </a:p>
      </dgm:t>
    </dgm:pt>
    <dgm:pt modelId="{732C06A8-FF01-4609-AFF7-469B4C37435E}" type="sibTrans" cxnId="{B198E273-4E5C-44BD-9F25-889CC2DBBE85}">
      <dgm:prSet/>
      <dgm:spPr/>
      <dgm:t>
        <a:bodyPr/>
        <a:lstStyle/>
        <a:p>
          <a:endParaRPr lang="en-US"/>
        </a:p>
      </dgm:t>
    </dgm:pt>
    <dgm:pt modelId="{A716E059-BD11-40EA-81EE-9D3C01145733}">
      <dgm:prSet phldrT="[Text]"/>
      <dgm:spPr/>
      <dgm:t>
        <a:bodyPr/>
        <a:lstStyle/>
        <a:p>
          <a:pPr algn="just"/>
          <a:r>
            <a:rPr lang="es-NI" dirty="0"/>
            <a:t>Una pila es una estructura de datos en la que el último elemento en entrar es el primero en salir (LIFO). Solo permite acceso al último elemento insertado.</a:t>
          </a:r>
          <a:endParaRPr lang="en-US" dirty="0"/>
        </a:p>
      </dgm:t>
    </dgm:pt>
    <dgm:pt modelId="{CF1718FF-04E4-4DD7-B5D8-038BC36F429D}" type="parTrans" cxnId="{75593CE0-B081-414B-A778-3FE0AB3B92B1}">
      <dgm:prSet/>
      <dgm:spPr/>
      <dgm:t>
        <a:bodyPr/>
        <a:lstStyle/>
        <a:p>
          <a:endParaRPr lang="en-US"/>
        </a:p>
      </dgm:t>
    </dgm:pt>
    <dgm:pt modelId="{DBFD586B-D52B-4B5F-B849-0E703E6117A9}" type="sibTrans" cxnId="{75593CE0-B081-414B-A778-3FE0AB3B92B1}">
      <dgm:prSet/>
      <dgm:spPr/>
      <dgm:t>
        <a:bodyPr/>
        <a:lstStyle/>
        <a:p>
          <a:endParaRPr lang="en-US"/>
        </a:p>
      </dgm:t>
    </dgm:pt>
    <dgm:pt modelId="{6AFDC52B-754F-468F-8A0E-3D171549A8E9}">
      <dgm:prSet phldrT="[Text]"/>
      <dgm:spPr/>
      <dgm:t>
        <a:bodyPr/>
        <a:lstStyle/>
        <a:p>
          <a:r>
            <a:rPr lang="es-NI" dirty="0"/>
            <a:t>Pilas</a:t>
          </a:r>
          <a:endParaRPr lang="en-US" dirty="0"/>
        </a:p>
      </dgm:t>
    </dgm:pt>
    <dgm:pt modelId="{74616E07-3ADE-47B3-84A6-7932931AFCA7}" type="parTrans" cxnId="{149A9EC1-F9E6-41CE-8861-48092AD5A1EC}">
      <dgm:prSet/>
      <dgm:spPr/>
      <dgm:t>
        <a:bodyPr/>
        <a:lstStyle/>
        <a:p>
          <a:endParaRPr lang="en-US"/>
        </a:p>
      </dgm:t>
    </dgm:pt>
    <dgm:pt modelId="{04255CFE-6A6D-4131-8ADB-31098659B2F3}" type="sibTrans" cxnId="{149A9EC1-F9E6-41CE-8861-48092AD5A1EC}">
      <dgm:prSet/>
      <dgm:spPr/>
      <dgm:t>
        <a:bodyPr/>
        <a:lstStyle/>
        <a:p>
          <a:endParaRPr lang="en-US"/>
        </a:p>
      </dgm:t>
    </dgm:pt>
    <dgm:pt modelId="{6D145E7B-3BA6-438E-989E-6078389E9377}">
      <dgm:prSet phldrT="[Text]"/>
      <dgm:spPr/>
      <dgm:t>
        <a:bodyPr/>
        <a:lstStyle/>
        <a:p>
          <a:pPr algn="just"/>
          <a:r>
            <a:rPr lang="es-NI" dirty="0"/>
            <a:t>Importantes en compiladores y sistemas operativos.</a:t>
          </a:r>
          <a:endParaRPr lang="en-US" dirty="0"/>
        </a:p>
      </dgm:t>
    </dgm:pt>
    <dgm:pt modelId="{6BCFC590-3278-4975-909D-A7A0EAA733F0}" type="parTrans" cxnId="{6964E04B-995B-417D-B1E8-6CF231553E7C}">
      <dgm:prSet/>
      <dgm:spPr/>
      <dgm:t>
        <a:bodyPr/>
        <a:lstStyle/>
        <a:p>
          <a:endParaRPr lang="en-US"/>
        </a:p>
      </dgm:t>
    </dgm:pt>
    <dgm:pt modelId="{A14648BD-770A-4C54-8BCD-78731D60328B}" type="sibTrans" cxnId="{6964E04B-995B-417D-B1E8-6CF231553E7C}">
      <dgm:prSet/>
      <dgm:spPr/>
      <dgm:t>
        <a:bodyPr/>
        <a:lstStyle/>
        <a:p>
          <a:endParaRPr lang="en-US"/>
        </a:p>
      </dgm:t>
    </dgm:pt>
    <dgm:pt modelId="{A9B32E3F-55DE-4F74-9E79-7A4828C653D2}" type="pres">
      <dgm:prSet presAssocID="{D8B56CFF-A65B-4E61-8986-0E403D3471E7}" presName="Name0" presStyleCnt="0">
        <dgm:presLayoutVars>
          <dgm:dir/>
          <dgm:animLvl val="lvl"/>
          <dgm:resizeHandles val="exact"/>
        </dgm:presLayoutVars>
      </dgm:prSet>
      <dgm:spPr/>
    </dgm:pt>
    <dgm:pt modelId="{37A7191C-1CCB-4733-A29D-E22F3F8992E2}" type="pres">
      <dgm:prSet presAssocID="{77C52DF8-302A-4B42-B940-546713864E2D}" presName="composite" presStyleCnt="0"/>
      <dgm:spPr/>
    </dgm:pt>
    <dgm:pt modelId="{568C2E40-D50B-467F-9925-BBAD47D2630A}" type="pres">
      <dgm:prSet presAssocID="{77C52DF8-302A-4B42-B940-546713864E2D}" presName="parTx" presStyleLbl="alignNode1" presStyleIdx="0" presStyleCnt="2">
        <dgm:presLayoutVars>
          <dgm:chMax val="0"/>
          <dgm:chPref val="0"/>
          <dgm:bulletEnabled val="1"/>
        </dgm:presLayoutVars>
      </dgm:prSet>
      <dgm:spPr/>
    </dgm:pt>
    <dgm:pt modelId="{558C2A48-9087-479C-A277-87ABBF14C7DD}" type="pres">
      <dgm:prSet presAssocID="{77C52DF8-302A-4B42-B940-546713864E2D}" presName="desTx" presStyleLbl="alignAccFollowNode1" presStyleIdx="0" presStyleCnt="2">
        <dgm:presLayoutVars>
          <dgm:bulletEnabled val="1"/>
        </dgm:presLayoutVars>
      </dgm:prSet>
      <dgm:spPr/>
    </dgm:pt>
    <dgm:pt modelId="{F8C8E12B-B501-4A7E-BFC5-4149D9B8622E}" type="pres">
      <dgm:prSet presAssocID="{732C06A8-FF01-4609-AFF7-469B4C37435E}" presName="space" presStyleCnt="0"/>
      <dgm:spPr/>
    </dgm:pt>
    <dgm:pt modelId="{6A3AF624-2C2B-460F-A48D-37CA58A2F29A}" type="pres">
      <dgm:prSet presAssocID="{6AFDC52B-754F-468F-8A0E-3D171549A8E9}" presName="composite" presStyleCnt="0"/>
      <dgm:spPr/>
    </dgm:pt>
    <dgm:pt modelId="{601C6FF2-473B-49C1-B4A1-731A707B2F86}" type="pres">
      <dgm:prSet presAssocID="{6AFDC52B-754F-468F-8A0E-3D171549A8E9}" presName="parTx" presStyleLbl="alignNode1" presStyleIdx="1" presStyleCnt="2">
        <dgm:presLayoutVars>
          <dgm:chMax val="0"/>
          <dgm:chPref val="0"/>
          <dgm:bulletEnabled val="1"/>
        </dgm:presLayoutVars>
      </dgm:prSet>
      <dgm:spPr/>
    </dgm:pt>
    <dgm:pt modelId="{4270D1C3-B144-456D-A991-974DD4130570}" type="pres">
      <dgm:prSet presAssocID="{6AFDC52B-754F-468F-8A0E-3D171549A8E9}" presName="desTx" presStyleLbl="alignAccFollowNode1" presStyleIdx="1" presStyleCnt="2">
        <dgm:presLayoutVars>
          <dgm:bulletEnabled val="1"/>
        </dgm:presLayoutVars>
      </dgm:prSet>
      <dgm:spPr/>
    </dgm:pt>
  </dgm:ptLst>
  <dgm:cxnLst>
    <dgm:cxn modelId="{FE48B007-4AA4-4C63-AFE1-6D9C012CC956}" type="presOf" srcId="{A716E059-BD11-40EA-81EE-9D3C01145733}" destId="{558C2A48-9087-479C-A277-87ABBF14C7DD}" srcOrd="0" destOrd="0" presId="urn:microsoft.com/office/officeart/2005/8/layout/hList1"/>
    <dgm:cxn modelId="{1147190B-B949-4506-AE08-3D876EC561CE}" type="presOf" srcId="{77C52DF8-302A-4B42-B940-546713864E2D}" destId="{568C2E40-D50B-467F-9925-BBAD47D2630A}" srcOrd="0" destOrd="0" presId="urn:microsoft.com/office/officeart/2005/8/layout/hList1"/>
    <dgm:cxn modelId="{6964E04B-995B-417D-B1E8-6CF231553E7C}" srcId="{6AFDC52B-754F-468F-8A0E-3D171549A8E9}" destId="{6D145E7B-3BA6-438E-989E-6078389E9377}" srcOrd="0" destOrd="0" parTransId="{6BCFC590-3278-4975-909D-A7A0EAA733F0}" sibTransId="{A14648BD-770A-4C54-8BCD-78731D60328B}"/>
    <dgm:cxn modelId="{B198E273-4E5C-44BD-9F25-889CC2DBBE85}" srcId="{D8B56CFF-A65B-4E61-8986-0E403D3471E7}" destId="{77C52DF8-302A-4B42-B940-546713864E2D}" srcOrd="0" destOrd="0" parTransId="{05BA069B-3077-413D-B498-4D8495525FFD}" sibTransId="{732C06A8-FF01-4609-AFF7-469B4C37435E}"/>
    <dgm:cxn modelId="{EE571491-2F99-452E-89E5-BA8C2925E9A4}" type="presOf" srcId="{D8B56CFF-A65B-4E61-8986-0E403D3471E7}" destId="{A9B32E3F-55DE-4F74-9E79-7A4828C653D2}" srcOrd="0" destOrd="0" presId="urn:microsoft.com/office/officeart/2005/8/layout/hList1"/>
    <dgm:cxn modelId="{149A9EC1-F9E6-41CE-8861-48092AD5A1EC}" srcId="{D8B56CFF-A65B-4E61-8986-0E403D3471E7}" destId="{6AFDC52B-754F-468F-8A0E-3D171549A8E9}" srcOrd="1" destOrd="0" parTransId="{74616E07-3ADE-47B3-84A6-7932931AFCA7}" sibTransId="{04255CFE-6A6D-4131-8ADB-31098659B2F3}"/>
    <dgm:cxn modelId="{5AD70CC5-92F8-4C1F-9560-45B856171855}" type="presOf" srcId="{6AFDC52B-754F-468F-8A0E-3D171549A8E9}" destId="{601C6FF2-473B-49C1-B4A1-731A707B2F86}" srcOrd="0" destOrd="0" presId="urn:microsoft.com/office/officeart/2005/8/layout/hList1"/>
    <dgm:cxn modelId="{0340FBC7-E7C2-4177-BF78-08348FBE4D5D}" type="presOf" srcId="{6D145E7B-3BA6-438E-989E-6078389E9377}" destId="{4270D1C3-B144-456D-A991-974DD4130570}" srcOrd="0" destOrd="0" presId="urn:microsoft.com/office/officeart/2005/8/layout/hList1"/>
    <dgm:cxn modelId="{75593CE0-B081-414B-A778-3FE0AB3B92B1}" srcId="{77C52DF8-302A-4B42-B940-546713864E2D}" destId="{A716E059-BD11-40EA-81EE-9D3C01145733}" srcOrd="0" destOrd="0" parTransId="{CF1718FF-04E4-4DD7-B5D8-038BC36F429D}" sibTransId="{DBFD586B-D52B-4B5F-B849-0E703E6117A9}"/>
    <dgm:cxn modelId="{D579B0CD-E936-4666-94EF-ECA23F1AF141}" type="presParOf" srcId="{A9B32E3F-55DE-4F74-9E79-7A4828C653D2}" destId="{37A7191C-1CCB-4733-A29D-E22F3F8992E2}" srcOrd="0" destOrd="0" presId="urn:microsoft.com/office/officeart/2005/8/layout/hList1"/>
    <dgm:cxn modelId="{979D8BFA-BDAF-4DAA-A49B-89B85D996B38}" type="presParOf" srcId="{37A7191C-1CCB-4733-A29D-E22F3F8992E2}" destId="{568C2E40-D50B-467F-9925-BBAD47D2630A}" srcOrd="0" destOrd="0" presId="urn:microsoft.com/office/officeart/2005/8/layout/hList1"/>
    <dgm:cxn modelId="{36E90157-FAAE-41E9-B55C-DA247FDAB900}" type="presParOf" srcId="{37A7191C-1CCB-4733-A29D-E22F3F8992E2}" destId="{558C2A48-9087-479C-A277-87ABBF14C7DD}" srcOrd="1" destOrd="0" presId="urn:microsoft.com/office/officeart/2005/8/layout/hList1"/>
    <dgm:cxn modelId="{0EF6A38A-C57E-4558-A846-99C1C07340EC}" type="presParOf" srcId="{A9B32E3F-55DE-4F74-9E79-7A4828C653D2}" destId="{F8C8E12B-B501-4A7E-BFC5-4149D9B8622E}" srcOrd="1" destOrd="0" presId="urn:microsoft.com/office/officeart/2005/8/layout/hList1"/>
    <dgm:cxn modelId="{2ED7482B-946A-4523-B93F-5F750A796DDD}" type="presParOf" srcId="{A9B32E3F-55DE-4F74-9E79-7A4828C653D2}" destId="{6A3AF624-2C2B-460F-A48D-37CA58A2F29A}" srcOrd="2" destOrd="0" presId="urn:microsoft.com/office/officeart/2005/8/layout/hList1"/>
    <dgm:cxn modelId="{0767528F-E537-409C-9686-810B5958AFFE}" type="presParOf" srcId="{6A3AF624-2C2B-460F-A48D-37CA58A2F29A}" destId="{601C6FF2-473B-49C1-B4A1-731A707B2F86}" srcOrd="0" destOrd="0" presId="urn:microsoft.com/office/officeart/2005/8/layout/hList1"/>
    <dgm:cxn modelId="{ECF8FDDB-73A8-4829-8674-574DEA247832}" type="presParOf" srcId="{6A3AF624-2C2B-460F-A48D-37CA58A2F29A}" destId="{4270D1C3-B144-456D-A991-974DD413057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7800C6-3D71-43A4-9B36-D5ED481E71F4}" type="doc">
      <dgm:prSet loTypeId="urn:microsoft.com/office/officeart/2009/layout/CircleArrowProcess" loCatId="process" qsTypeId="urn:microsoft.com/office/officeart/2009/2/quickstyle/3d8" qsCatId="3D" csTypeId="urn:microsoft.com/office/officeart/2005/8/colors/accent1_2" csCatId="accent1" phldr="1"/>
      <dgm:spPr/>
      <dgm:t>
        <a:bodyPr/>
        <a:lstStyle/>
        <a:p>
          <a:endParaRPr lang="en-US"/>
        </a:p>
      </dgm:t>
    </dgm:pt>
    <dgm:pt modelId="{6A1D4ECE-36B2-4E41-8BA0-A5F6A2C09CA5}">
      <dgm:prSet phldrT="[Text]"/>
      <dgm:spPr/>
      <dgm:t>
        <a:bodyPr/>
        <a:lstStyle/>
        <a:p>
          <a:r>
            <a:rPr lang="es-NI" dirty="0"/>
            <a:t>¿Qué</a:t>
          </a:r>
          <a:endParaRPr lang="en-US" dirty="0"/>
        </a:p>
      </dgm:t>
    </dgm:pt>
    <dgm:pt modelId="{204A7382-C7D9-4C5D-9DB4-05B6F65E74C9}" type="parTrans" cxnId="{358F37DB-97D5-403D-902F-3A38724FB22A}">
      <dgm:prSet/>
      <dgm:spPr/>
      <dgm:t>
        <a:bodyPr/>
        <a:lstStyle/>
        <a:p>
          <a:endParaRPr lang="en-US"/>
        </a:p>
      </dgm:t>
    </dgm:pt>
    <dgm:pt modelId="{678FDBB4-9381-49FF-8E5F-F9D6B36653FE}" type="sibTrans" cxnId="{358F37DB-97D5-403D-902F-3A38724FB22A}">
      <dgm:prSet/>
      <dgm:spPr/>
      <dgm:t>
        <a:bodyPr/>
        <a:lstStyle/>
        <a:p>
          <a:endParaRPr lang="en-US"/>
        </a:p>
      </dgm:t>
    </dgm:pt>
    <dgm:pt modelId="{D98A72C6-87F2-49EC-9420-8FE077AB2483}">
      <dgm:prSet phldrT="[Text]"/>
      <dgm:spPr/>
      <dgm:t>
        <a:bodyPr/>
        <a:lstStyle/>
        <a:p>
          <a:r>
            <a:rPr lang="es-NI" dirty="0"/>
            <a:t>es una</a:t>
          </a:r>
          <a:endParaRPr lang="en-US" dirty="0"/>
        </a:p>
      </dgm:t>
    </dgm:pt>
    <dgm:pt modelId="{C384C2C7-6630-4BFB-AF23-B13CD07525BA}" type="parTrans" cxnId="{401166AB-44E0-4B57-966D-8C9D8C0434C2}">
      <dgm:prSet/>
      <dgm:spPr/>
      <dgm:t>
        <a:bodyPr/>
        <a:lstStyle/>
        <a:p>
          <a:endParaRPr lang="en-US"/>
        </a:p>
      </dgm:t>
    </dgm:pt>
    <dgm:pt modelId="{EE947206-E718-416E-ADEC-F564A3BFE1CF}" type="sibTrans" cxnId="{401166AB-44E0-4B57-966D-8C9D8C0434C2}">
      <dgm:prSet/>
      <dgm:spPr/>
      <dgm:t>
        <a:bodyPr/>
        <a:lstStyle/>
        <a:p>
          <a:endParaRPr lang="en-US"/>
        </a:p>
      </dgm:t>
    </dgm:pt>
    <dgm:pt modelId="{3E09A01F-F0C4-451E-A345-A9C081061907}">
      <dgm:prSet phldrT="[Text]"/>
      <dgm:spPr/>
      <dgm:t>
        <a:bodyPr/>
        <a:lstStyle/>
        <a:p>
          <a:r>
            <a:rPr lang="es-NI" dirty="0"/>
            <a:t>pila?</a:t>
          </a:r>
          <a:endParaRPr lang="en-US" dirty="0"/>
        </a:p>
      </dgm:t>
    </dgm:pt>
    <dgm:pt modelId="{4C432D5E-18AC-4270-AC80-2E9906C72E01}" type="parTrans" cxnId="{290A62E5-625A-47D4-AF1A-8209809EE07A}">
      <dgm:prSet/>
      <dgm:spPr/>
      <dgm:t>
        <a:bodyPr/>
        <a:lstStyle/>
        <a:p>
          <a:endParaRPr lang="en-US"/>
        </a:p>
      </dgm:t>
    </dgm:pt>
    <dgm:pt modelId="{38430AE4-F594-4A7B-B735-CEB1BB38E93D}" type="sibTrans" cxnId="{290A62E5-625A-47D4-AF1A-8209809EE07A}">
      <dgm:prSet/>
      <dgm:spPr/>
      <dgm:t>
        <a:bodyPr/>
        <a:lstStyle/>
        <a:p>
          <a:endParaRPr lang="en-US"/>
        </a:p>
      </dgm:t>
    </dgm:pt>
    <dgm:pt modelId="{248B4C6C-F786-4D5D-873D-437172894586}" type="pres">
      <dgm:prSet presAssocID="{367800C6-3D71-43A4-9B36-D5ED481E71F4}" presName="Name0" presStyleCnt="0">
        <dgm:presLayoutVars>
          <dgm:chMax val="7"/>
          <dgm:chPref val="7"/>
          <dgm:dir/>
          <dgm:animLvl val="lvl"/>
        </dgm:presLayoutVars>
      </dgm:prSet>
      <dgm:spPr/>
    </dgm:pt>
    <dgm:pt modelId="{941CBAF9-DB14-4FEA-934F-FC20E3E0C242}" type="pres">
      <dgm:prSet presAssocID="{6A1D4ECE-36B2-4E41-8BA0-A5F6A2C09CA5}" presName="Accent1" presStyleCnt="0"/>
      <dgm:spPr/>
    </dgm:pt>
    <dgm:pt modelId="{B19918D7-0A51-447D-9548-0423A3418868}" type="pres">
      <dgm:prSet presAssocID="{6A1D4ECE-36B2-4E41-8BA0-A5F6A2C09CA5}" presName="Accent" presStyleLbl="node1" presStyleIdx="0" presStyleCnt="3"/>
      <dgm:spPr/>
    </dgm:pt>
    <dgm:pt modelId="{B9B3D702-D0C5-410A-A522-61984072E085}" type="pres">
      <dgm:prSet presAssocID="{6A1D4ECE-36B2-4E41-8BA0-A5F6A2C09CA5}" presName="Parent1" presStyleLbl="revTx" presStyleIdx="0" presStyleCnt="3">
        <dgm:presLayoutVars>
          <dgm:chMax val="1"/>
          <dgm:chPref val="1"/>
          <dgm:bulletEnabled val="1"/>
        </dgm:presLayoutVars>
      </dgm:prSet>
      <dgm:spPr/>
    </dgm:pt>
    <dgm:pt modelId="{17ECFAB0-A46F-4A71-960B-B6F928C3667E}" type="pres">
      <dgm:prSet presAssocID="{D98A72C6-87F2-49EC-9420-8FE077AB2483}" presName="Accent2" presStyleCnt="0"/>
      <dgm:spPr/>
    </dgm:pt>
    <dgm:pt modelId="{73D3F155-B2A3-4F17-B2E2-5F1CD15DF65F}" type="pres">
      <dgm:prSet presAssocID="{D98A72C6-87F2-49EC-9420-8FE077AB2483}" presName="Accent" presStyleLbl="node1" presStyleIdx="1" presStyleCnt="3"/>
      <dgm:spPr/>
    </dgm:pt>
    <dgm:pt modelId="{721E7699-702E-499A-8CDF-C4AFC7DA2FB1}" type="pres">
      <dgm:prSet presAssocID="{D98A72C6-87F2-49EC-9420-8FE077AB2483}" presName="Parent2" presStyleLbl="revTx" presStyleIdx="1" presStyleCnt="3">
        <dgm:presLayoutVars>
          <dgm:chMax val="1"/>
          <dgm:chPref val="1"/>
          <dgm:bulletEnabled val="1"/>
        </dgm:presLayoutVars>
      </dgm:prSet>
      <dgm:spPr/>
    </dgm:pt>
    <dgm:pt modelId="{98140A49-027B-4EDB-8FAC-2191F30759CE}" type="pres">
      <dgm:prSet presAssocID="{3E09A01F-F0C4-451E-A345-A9C081061907}" presName="Accent3" presStyleCnt="0"/>
      <dgm:spPr/>
    </dgm:pt>
    <dgm:pt modelId="{C849DB1C-D61F-4075-A2A9-048E7FAA8826}" type="pres">
      <dgm:prSet presAssocID="{3E09A01F-F0C4-451E-A345-A9C081061907}" presName="Accent" presStyleLbl="node1" presStyleIdx="2" presStyleCnt="3"/>
      <dgm:spPr/>
    </dgm:pt>
    <dgm:pt modelId="{3A36B7AB-B7A5-428E-83D6-32517E878D37}" type="pres">
      <dgm:prSet presAssocID="{3E09A01F-F0C4-451E-A345-A9C081061907}" presName="Parent3" presStyleLbl="revTx" presStyleIdx="2" presStyleCnt="3">
        <dgm:presLayoutVars>
          <dgm:chMax val="1"/>
          <dgm:chPref val="1"/>
          <dgm:bulletEnabled val="1"/>
        </dgm:presLayoutVars>
      </dgm:prSet>
      <dgm:spPr/>
    </dgm:pt>
  </dgm:ptLst>
  <dgm:cxnLst>
    <dgm:cxn modelId="{3A146727-6672-47D7-B738-B35DE9E2F805}" type="presOf" srcId="{D98A72C6-87F2-49EC-9420-8FE077AB2483}" destId="{721E7699-702E-499A-8CDF-C4AFC7DA2FB1}" srcOrd="0" destOrd="0" presId="urn:microsoft.com/office/officeart/2009/layout/CircleArrowProcess"/>
    <dgm:cxn modelId="{9A91965B-FCA9-4C8D-ADE0-3C414D38CA96}" type="presOf" srcId="{367800C6-3D71-43A4-9B36-D5ED481E71F4}" destId="{248B4C6C-F786-4D5D-873D-437172894586}" srcOrd="0" destOrd="0" presId="urn:microsoft.com/office/officeart/2009/layout/CircleArrowProcess"/>
    <dgm:cxn modelId="{401166AB-44E0-4B57-966D-8C9D8C0434C2}" srcId="{367800C6-3D71-43A4-9B36-D5ED481E71F4}" destId="{D98A72C6-87F2-49EC-9420-8FE077AB2483}" srcOrd="1" destOrd="0" parTransId="{C384C2C7-6630-4BFB-AF23-B13CD07525BA}" sibTransId="{EE947206-E718-416E-ADEC-F564A3BFE1CF}"/>
    <dgm:cxn modelId="{AD454CC1-C3AB-4A49-9D28-9413FC204B43}" type="presOf" srcId="{6A1D4ECE-36B2-4E41-8BA0-A5F6A2C09CA5}" destId="{B9B3D702-D0C5-410A-A522-61984072E085}" srcOrd="0" destOrd="0" presId="urn:microsoft.com/office/officeart/2009/layout/CircleArrowProcess"/>
    <dgm:cxn modelId="{EBD8C0C8-1C04-47E6-97D8-A38A6CE85BA2}" type="presOf" srcId="{3E09A01F-F0C4-451E-A345-A9C081061907}" destId="{3A36B7AB-B7A5-428E-83D6-32517E878D37}" srcOrd="0" destOrd="0" presId="urn:microsoft.com/office/officeart/2009/layout/CircleArrowProcess"/>
    <dgm:cxn modelId="{358F37DB-97D5-403D-902F-3A38724FB22A}" srcId="{367800C6-3D71-43A4-9B36-D5ED481E71F4}" destId="{6A1D4ECE-36B2-4E41-8BA0-A5F6A2C09CA5}" srcOrd="0" destOrd="0" parTransId="{204A7382-C7D9-4C5D-9DB4-05B6F65E74C9}" sibTransId="{678FDBB4-9381-49FF-8E5F-F9D6B36653FE}"/>
    <dgm:cxn modelId="{290A62E5-625A-47D4-AF1A-8209809EE07A}" srcId="{367800C6-3D71-43A4-9B36-D5ED481E71F4}" destId="{3E09A01F-F0C4-451E-A345-A9C081061907}" srcOrd="2" destOrd="0" parTransId="{4C432D5E-18AC-4270-AC80-2E9906C72E01}" sibTransId="{38430AE4-F594-4A7B-B735-CEB1BB38E93D}"/>
    <dgm:cxn modelId="{8C99F96C-3156-4758-BC53-ACE89FF3893E}" type="presParOf" srcId="{248B4C6C-F786-4D5D-873D-437172894586}" destId="{941CBAF9-DB14-4FEA-934F-FC20E3E0C242}" srcOrd="0" destOrd="0" presId="urn:microsoft.com/office/officeart/2009/layout/CircleArrowProcess"/>
    <dgm:cxn modelId="{1DAC30F0-537E-4B54-9DBF-30CACD6910C2}" type="presParOf" srcId="{941CBAF9-DB14-4FEA-934F-FC20E3E0C242}" destId="{B19918D7-0A51-447D-9548-0423A3418868}" srcOrd="0" destOrd="0" presId="urn:microsoft.com/office/officeart/2009/layout/CircleArrowProcess"/>
    <dgm:cxn modelId="{D177E9EB-01BD-4AF8-9569-8D3C14BB1204}" type="presParOf" srcId="{248B4C6C-F786-4D5D-873D-437172894586}" destId="{B9B3D702-D0C5-410A-A522-61984072E085}" srcOrd="1" destOrd="0" presId="urn:microsoft.com/office/officeart/2009/layout/CircleArrowProcess"/>
    <dgm:cxn modelId="{BA12A230-B530-4E8D-8D3F-57B1A91FCB85}" type="presParOf" srcId="{248B4C6C-F786-4D5D-873D-437172894586}" destId="{17ECFAB0-A46F-4A71-960B-B6F928C3667E}" srcOrd="2" destOrd="0" presId="urn:microsoft.com/office/officeart/2009/layout/CircleArrowProcess"/>
    <dgm:cxn modelId="{0EAD8887-5545-45E8-BF30-7A72E9A7F88F}" type="presParOf" srcId="{17ECFAB0-A46F-4A71-960B-B6F928C3667E}" destId="{73D3F155-B2A3-4F17-B2E2-5F1CD15DF65F}" srcOrd="0" destOrd="0" presId="urn:microsoft.com/office/officeart/2009/layout/CircleArrowProcess"/>
    <dgm:cxn modelId="{BD82EB59-76CB-4CF0-8A53-53D2347E4F22}" type="presParOf" srcId="{248B4C6C-F786-4D5D-873D-437172894586}" destId="{721E7699-702E-499A-8CDF-C4AFC7DA2FB1}" srcOrd="3" destOrd="0" presId="urn:microsoft.com/office/officeart/2009/layout/CircleArrowProcess"/>
    <dgm:cxn modelId="{5B58198F-FC91-435B-9051-5359B85BD71C}" type="presParOf" srcId="{248B4C6C-F786-4D5D-873D-437172894586}" destId="{98140A49-027B-4EDB-8FAC-2191F30759CE}" srcOrd="4" destOrd="0" presId="urn:microsoft.com/office/officeart/2009/layout/CircleArrowProcess"/>
    <dgm:cxn modelId="{04E8C8C0-313D-4200-BB50-8816426047C7}" type="presParOf" srcId="{98140A49-027B-4EDB-8FAC-2191F30759CE}" destId="{C849DB1C-D61F-4075-A2A9-048E7FAA8826}" srcOrd="0" destOrd="0" presId="urn:microsoft.com/office/officeart/2009/layout/CircleArrowProcess"/>
    <dgm:cxn modelId="{23B05BB5-E408-4B6A-9CDC-41302D155633}" type="presParOf" srcId="{248B4C6C-F786-4D5D-873D-437172894586}" destId="{3A36B7AB-B7A5-428E-83D6-32517E878D37}"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BEE91C-51CB-4802-8D3D-8EDC13A14109}" type="doc">
      <dgm:prSet loTypeId="urn:microsoft.com/office/officeart/2009/3/layout/StepUpProcess" loCatId="process" qsTypeId="urn:microsoft.com/office/officeart/2009/2/quickstyle/3d8" qsCatId="3D" csTypeId="urn:microsoft.com/office/officeart/2005/8/colors/colorful1" csCatId="colorful" phldr="1"/>
      <dgm:spPr/>
      <dgm:t>
        <a:bodyPr/>
        <a:lstStyle/>
        <a:p>
          <a:endParaRPr lang="en-US"/>
        </a:p>
      </dgm:t>
    </dgm:pt>
    <dgm:pt modelId="{C04EBC80-FB64-4C48-A9D4-91BE779F6441}">
      <dgm:prSet phldrT="[Text]"/>
      <dgm:spPr/>
      <dgm:t>
        <a:bodyPr/>
        <a:lstStyle/>
        <a:p>
          <a:r>
            <a:rPr lang="es-NI" dirty="0"/>
            <a:t>Estructura</a:t>
          </a:r>
          <a:endParaRPr lang="en-US" dirty="0"/>
        </a:p>
      </dgm:t>
    </dgm:pt>
    <dgm:pt modelId="{0527389E-DD38-4D42-A9FA-712892508728}" type="parTrans" cxnId="{EDC24FA7-DC52-46C2-B3D5-F60CA0013BD8}">
      <dgm:prSet/>
      <dgm:spPr/>
      <dgm:t>
        <a:bodyPr/>
        <a:lstStyle/>
        <a:p>
          <a:endParaRPr lang="en-US"/>
        </a:p>
      </dgm:t>
    </dgm:pt>
    <dgm:pt modelId="{038E5E38-EE61-4FDC-B1BD-FD161A41E1B5}" type="sibTrans" cxnId="{EDC24FA7-DC52-46C2-B3D5-F60CA0013BD8}">
      <dgm:prSet/>
      <dgm:spPr/>
      <dgm:t>
        <a:bodyPr/>
        <a:lstStyle/>
        <a:p>
          <a:endParaRPr lang="en-US"/>
        </a:p>
      </dgm:t>
    </dgm:pt>
    <dgm:pt modelId="{F45316B3-D5AD-4CD7-BBF1-674A7770FF33}">
      <dgm:prSet phldrT="[Text]"/>
      <dgm:spPr/>
      <dgm:t>
        <a:bodyPr/>
        <a:lstStyle/>
        <a:p>
          <a:r>
            <a:rPr lang="es-NI" dirty="0"/>
            <a:t>de datos</a:t>
          </a:r>
          <a:endParaRPr lang="en-US" dirty="0"/>
        </a:p>
      </dgm:t>
    </dgm:pt>
    <dgm:pt modelId="{689F4D59-465D-447E-9A69-DF51AB324200}" type="parTrans" cxnId="{33208CC3-F283-4B9B-9CA7-668A800D8240}">
      <dgm:prSet/>
      <dgm:spPr/>
      <dgm:t>
        <a:bodyPr/>
        <a:lstStyle/>
        <a:p>
          <a:endParaRPr lang="en-US"/>
        </a:p>
      </dgm:t>
    </dgm:pt>
    <dgm:pt modelId="{C9A70C55-C2DF-46C0-8A20-FEF910384DB1}" type="sibTrans" cxnId="{33208CC3-F283-4B9B-9CA7-668A800D8240}">
      <dgm:prSet/>
      <dgm:spPr/>
      <dgm:t>
        <a:bodyPr/>
        <a:lstStyle/>
        <a:p>
          <a:endParaRPr lang="en-US"/>
        </a:p>
      </dgm:t>
    </dgm:pt>
    <dgm:pt modelId="{A83AFEEF-395A-4EDB-880E-6F7DB372135C}">
      <dgm:prSet phldrT="[Text]"/>
      <dgm:spPr/>
      <dgm:t>
        <a:bodyPr/>
        <a:lstStyle/>
        <a:p>
          <a:r>
            <a:rPr lang="es-NI" dirty="0"/>
            <a:t>LIFO</a:t>
          </a:r>
          <a:endParaRPr lang="en-US" dirty="0"/>
        </a:p>
      </dgm:t>
    </dgm:pt>
    <dgm:pt modelId="{D7BA2AF3-FD89-4C50-B58F-F4A6D6E45B51}" type="parTrans" cxnId="{2BFC84BA-8181-4245-96D7-4903C2D94F27}">
      <dgm:prSet/>
      <dgm:spPr/>
      <dgm:t>
        <a:bodyPr/>
        <a:lstStyle/>
        <a:p>
          <a:endParaRPr lang="en-US"/>
        </a:p>
      </dgm:t>
    </dgm:pt>
    <dgm:pt modelId="{225E3E17-BC0C-4D85-B597-530043DC87F7}" type="sibTrans" cxnId="{2BFC84BA-8181-4245-96D7-4903C2D94F27}">
      <dgm:prSet/>
      <dgm:spPr/>
      <dgm:t>
        <a:bodyPr/>
        <a:lstStyle/>
        <a:p>
          <a:endParaRPr lang="en-US"/>
        </a:p>
      </dgm:t>
    </dgm:pt>
    <dgm:pt modelId="{D263B168-BDC9-4A92-8801-3167299D05A0}" type="pres">
      <dgm:prSet presAssocID="{66BEE91C-51CB-4802-8D3D-8EDC13A14109}" presName="rootnode" presStyleCnt="0">
        <dgm:presLayoutVars>
          <dgm:chMax/>
          <dgm:chPref/>
          <dgm:dir/>
          <dgm:animLvl val="lvl"/>
        </dgm:presLayoutVars>
      </dgm:prSet>
      <dgm:spPr/>
    </dgm:pt>
    <dgm:pt modelId="{0698655D-78A8-4990-85CF-463E2C72EF21}" type="pres">
      <dgm:prSet presAssocID="{C04EBC80-FB64-4C48-A9D4-91BE779F6441}" presName="composite" presStyleCnt="0"/>
      <dgm:spPr/>
    </dgm:pt>
    <dgm:pt modelId="{C8777FA1-5463-49DD-923B-A2FB402B0AF5}" type="pres">
      <dgm:prSet presAssocID="{C04EBC80-FB64-4C48-A9D4-91BE779F6441}" presName="LShape" presStyleLbl="alignNode1" presStyleIdx="0" presStyleCnt="5"/>
      <dgm:spPr/>
    </dgm:pt>
    <dgm:pt modelId="{09689A91-871D-4383-9889-12C2B2A51F90}" type="pres">
      <dgm:prSet presAssocID="{C04EBC80-FB64-4C48-A9D4-91BE779F6441}" presName="ParentText" presStyleLbl="revTx" presStyleIdx="0" presStyleCnt="3">
        <dgm:presLayoutVars>
          <dgm:chMax val="0"/>
          <dgm:chPref val="0"/>
          <dgm:bulletEnabled val="1"/>
        </dgm:presLayoutVars>
      </dgm:prSet>
      <dgm:spPr/>
    </dgm:pt>
    <dgm:pt modelId="{19BC5FF2-D5F4-40E8-9EA6-6042EE03AA91}" type="pres">
      <dgm:prSet presAssocID="{C04EBC80-FB64-4C48-A9D4-91BE779F6441}" presName="Triangle" presStyleLbl="alignNode1" presStyleIdx="1" presStyleCnt="5"/>
      <dgm:spPr/>
    </dgm:pt>
    <dgm:pt modelId="{5632128A-1C31-4999-888C-D22818ED35A0}" type="pres">
      <dgm:prSet presAssocID="{038E5E38-EE61-4FDC-B1BD-FD161A41E1B5}" presName="sibTrans" presStyleCnt="0"/>
      <dgm:spPr/>
    </dgm:pt>
    <dgm:pt modelId="{CA06AED6-1DC7-453A-81FE-528CD4621C05}" type="pres">
      <dgm:prSet presAssocID="{038E5E38-EE61-4FDC-B1BD-FD161A41E1B5}" presName="space" presStyleCnt="0"/>
      <dgm:spPr/>
    </dgm:pt>
    <dgm:pt modelId="{30206B2A-B6D8-4157-BCDD-DCD580DBAE50}" type="pres">
      <dgm:prSet presAssocID="{F45316B3-D5AD-4CD7-BBF1-674A7770FF33}" presName="composite" presStyleCnt="0"/>
      <dgm:spPr/>
    </dgm:pt>
    <dgm:pt modelId="{0602A598-89A6-4230-878B-3B8203219DDB}" type="pres">
      <dgm:prSet presAssocID="{F45316B3-D5AD-4CD7-BBF1-674A7770FF33}" presName="LShape" presStyleLbl="alignNode1" presStyleIdx="2" presStyleCnt="5"/>
      <dgm:spPr/>
    </dgm:pt>
    <dgm:pt modelId="{6551D998-FAF9-4703-915B-6071F13CE69C}" type="pres">
      <dgm:prSet presAssocID="{F45316B3-D5AD-4CD7-BBF1-674A7770FF33}" presName="ParentText" presStyleLbl="revTx" presStyleIdx="1" presStyleCnt="3">
        <dgm:presLayoutVars>
          <dgm:chMax val="0"/>
          <dgm:chPref val="0"/>
          <dgm:bulletEnabled val="1"/>
        </dgm:presLayoutVars>
      </dgm:prSet>
      <dgm:spPr/>
    </dgm:pt>
    <dgm:pt modelId="{C1FAF769-A8C1-44E0-AC29-DEC2FD1BE256}" type="pres">
      <dgm:prSet presAssocID="{F45316B3-D5AD-4CD7-BBF1-674A7770FF33}" presName="Triangle" presStyleLbl="alignNode1" presStyleIdx="3" presStyleCnt="5"/>
      <dgm:spPr/>
    </dgm:pt>
    <dgm:pt modelId="{42D275E8-FF62-49B0-A2EA-C8F21B88AC0D}" type="pres">
      <dgm:prSet presAssocID="{C9A70C55-C2DF-46C0-8A20-FEF910384DB1}" presName="sibTrans" presStyleCnt="0"/>
      <dgm:spPr/>
    </dgm:pt>
    <dgm:pt modelId="{247D21BE-DDB9-446D-89DC-F3D3E5538E69}" type="pres">
      <dgm:prSet presAssocID="{C9A70C55-C2DF-46C0-8A20-FEF910384DB1}" presName="space" presStyleCnt="0"/>
      <dgm:spPr/>
    </dgm:pt>
    <dgm:pt modelId="{11C975D7-73B7-43BC-AD1C-E1573020D3AB}" type="pres">
      <dgm:prSet presAssocID="{A83AFEEF-395A-4EDB-880E-6F7DB372135C}" presName="composite" presStyleCnt="0"/>
      <dgm:spPr/>
    </dgm:pt>
    <dgm:pt modelId="{A52DE550-671A-43B4-AB17-F554A27188E8}" type="pres">
      <dgm:prSet presAssocID="{A83AFEEF-395A-4EDB-880E-6F7DB372135C}" presName="LShape" presStyleLbl="alignNode1" presStyleIdx="4" presStyleCnt="5"/>
      <dgm:spPr/>
    </dgm:pt>
    <dgm:pt modelId="{E47C9963-ED83-4A35-94AE-2580FFFA9D62}" type="pres">
      <dgm:prSet presAssocID="{A83AFEEF-395A-4EDB-880E-6F7DB372135C}" presName="ParentText" presStyleLbl="revTx" presStyleIdx="2" presStyleCnt="3">
        <dgm:presLayoutVars>
          <dgm:chMax val="0"/>
          <dgm:chPref val="0"/>
          <dgm:bulletEnabled val="1"/>
        </dgm:presLayoutVars>
      </dgm:prSet>
      <dgm:spPr/>
    </dgm:pt>
  </dgm:ptLst>
  <dgm:cxnLst>
    <dgm:cxn modelId="{79FB360E-7BE9-4093-A0A4-069135D9BEC6}" type="presOf" srcId="{A83AFEEF-395A-4EDB-880E-6F7DB372135C}" destId="{E47C9963-ED83-4A35-94AE-2580FFFA9D62}" srcOrd="0" destOrd="0" presId="urn:microsoft.com/office/officeart/2009/3/layout/StepUpProcess"/>
    <dgm:cxn modelId="{70FAA95B-1CA0-40A8-99D8-2E88EDB77720}" type="presOf" srcId="{66BEE91C-51CB-4802-8D3D-8EDC13A14109}" destId="{D263B168-BDC9-4A92-8801-3167299D05A0}" srcOrd="0" destOrd="0" presId="urn:microsoft.com/office/officeart/2009/3/layout/StepUpProcess"/>
    <dgm:cxn modelId="{8A255B46-B46A-44AE-94E6-AFEA7C1683ED}" type="presOf" srcId="{C04EBC80-FB64-4C48-A9D4-91BE779F6441}" destId="{09689A91-871D-4383-9889-12C2B2A51F90}" srcOrd="0" destOrd="0" presId="urn:microsoft.com/office/officeart/2009/3/layout/StepUpProcess"/>
    <dgm:cxn modelId="{ABF7D98B-1B9E-4992-8D03-A5B3812CBD00}" type="presOf" srcId="{F45316B3-D5AD-4CD7-BBF1-674A7770FF33}" destId="{6551D998-FAF9-4703-915B-6071F13CE69C}" srcOrd="0" destOrd="0" presId="urn:microsoft.com/office/officeart/2009/3/layout/StepUpProcess"/>
    <dgm:cxn modelId="{EDC24FA7-DC52-46C2-B3D5-F60CA0013BD8}" srcId="{66BEE91C-51CB-4802-8D3D-8EDC13A14109}" destId="{C04EBC80-FB64-4C48-A9D4-91BE779F6441}" srcOrd="0" destOrd="0" parTransId="{0527389E-DD38-4D42-A9FA-712892508728}" sibTransId="{038E5E38-EE61-4FDC-B1BD-FD161A41E1B5}"/>
    <dgm:cxn modelId="{2BFC84BA-8181-4245-96D7-4903C2D94F27}" srcId="{66BEE91C-51CB-4802-8D3D-8EDC13A14109}" destId="{A83AFEEF-395A-4EDB-880E-6F7DB372135C}" srcOrd="2" destOrd="0" parTransId="{D7BA2AF3-FD89-4C50-B58F-F4A6D6E45B51}" sibTransId="{225E3E17-BC0C-4D85-B597-530043DC87F7}"/>
    <dgm:cxn modelId="{33208CC3-F283-4B9B-9CA7-668A800D8240}" srcId="{66BEE91C-51CB-4802-8D3D-8EDC13A14109}" destId="{F45316B3-D5AD-4CD7-BBF1-674A7770FF33}" srcOrd="1" destOrd="0" parTransId="{689F4D59-465D-447E-9A69-DF51AB324200}" sibTransId="{C9A70C55-C2DF-46C0-8A20-FEF910384DB1}"/>
    <dgm:cxn modelId="{192157AB-DDE9-487F-B385-BE2494217566}" type="presParOf" srcId="{D263B168-BDC9-4A92-8801-3167299D05A0}" destId="{0698655D-78A8-4990-85CF-463E2C72EF21}" srcOrd="0" destOrd="0" presId="urn:microsoft.com/office/officeart/2009/3/layout/StepUpProcess"/>
    <dgm:cxn modelId="{9CF485FE-0051-4738-843E-68EED0BE1AA6}" type="presParOf" srcId="{0698655D-78A8-4990-85CF-463E2C72EF21}" destId="{C8777FA1-5463-49DD-923B-A2FB402B0AF5}" srcOrd="0" destOrd="0" presId="urn:microsoft.com/office/officeart/2009/3/layout/StepUpProcess"/>
    <dgm:cxn modelId="{CD622012-C33A-437D-9709-60FD297579DC}" type="presParOf" srcId="{0698655D-78A8-4990-85CF-463E2C72EF21}" destId="{09689A91-871D-4383-9889-12C2B2A51F90}" srcOrd="1" destOrd="0" presId="urn:microsoft.com/office/officeart/2009/3/layout/StepUpProcess"/>
    <dgm:cxn modelId="{384CD98F-2915-48F1-B451-4FCABF32AB61}" type="presParOf" srcId="{0698655D-78A8-4990-85CF-463E2C72EF21}" destId="{19BC5FF2-D5F4-40E8-9EA6-6042EE03AA91}" srcOrd="2" destOrd="0" presId="urn:microsoft.com/office/officeart/2009/3/layout/StepUpProcess"/>
    <dgm:cxn modelId="{56A8298B-2B6E-4800-9DC0-4E59DE0A19D0}" type="presParOf" srcId="{D263B168-BDC9-4A92-8801-3167299D05A0}" destId="{5632128A-1C31-4999-888C-D22818ED35A0}" srcOrd="1" destOrd="0" presId="urn:microsoft.com/office/officeart/2009/3/layout/StepUpProcess"/>
    <dgm:cxn modelId="{49254509-DC2B-4C5D-81E5-EA7B1ECD327E}" type="presParOf" srcId="{5632128A-1C31-4999-888C-D22818ED35A0}" destId="{CA06AED6-1DC7-453A-81FE-528CD4621C05}" srcOrd="0" destOrd="0" presId="urn:microsoft.com/office/officeart/2009/3/layout/StepUpProcess"/>
    <dgm:cxn modelId="{F75FF1E2-A330-42CC-BE29-DFB4261C9E59}" type="presParOf" srcId="{D263B168-BDC9-4A92-8801-3167299D05A0}" destId="{30206B2A-B6D8-4157-BCDD-DCD580DBAE50}" srcOrd="2" destOrd="0" presId="urn:microsoft.com/office/officeart/2009/3/layout/StepUpProcess"/>
    <dgm:cxn modelId="{9DD45B0C-9966-4038-BA56-674C8A62EECA}" type="presParOf" srcId="{30206B2A-B6D8-4157-BCDD-DCD580DBAE50}" destId="{0602A598-89A6-4230-878B-3B8203219DDB}" srcOrd="0" destOrd="0" presId="urn:microsoft.com/office/officeart/2009/3/layout/StepUpProcess"/>
    <dgm:cxn modelId="{3E3A79EB-AB3A-4829-B536-5F8CA26878E2}" type="presParOf" srcId="{30206B2A-B6D8-4157-BCDD-DCD580DBAE50}" destId="{6551D998-FAF9-4703-915B-6071F13CE69C}" srcOrd="1" destOrd="0" presId="urn:microsoft.com/office/officeart/2009/3/layout/StepUpProcess"/>
    <dgm:cxn modelId="{97883A2B-508F-40CC-8F5B-0B1AA51660F3}" type="presParOf" srcId="{30206B2A-B6D8-4157-BCDD-DCD580DBAE50}" destId="{C1FAF769-A8C1-44E0-AC29-DEC2FD1BE256}" srcOrd="2" destOrd="0" presId="urn:microsoft.com/office/officeart/2009/3/layout/StepUpProcess"/>
    <dgm:cxn modelId="{409B21E9-BB0F-45B6-89AD-B5E251464757}" type="presParOf" srcId="{D263B168-BDC9-4A92-8801-3167299D05A0}" destId="{42D275E8-FF62-49B0-A2EA-C8F21B88AC0D}" srcOrd="3" destOrd="0" presId="urn:microsoft.com/office/officeart/2009/3/layout/StepUpProcess"/>
    <dgm:cxn modelId="{BB58F1C6-4C8D-4E01-97AF-8F34D294F42E}" type="presParOf" srcId="{42D275E8-FF62-49B0-A2EA-C8F21B88AC0D}" destId="{247D21BE-DDB9-446D-89DC-F3D3E5538E69}" srcOrd="0" destOrd="0" presId="urn:microsoft.com/office/officeart/2009/3/layout/StepUpProcess"/>
    <dgm:cxn modelId="{CE86B3BD-0AD5-46E4-A0A3-E974A2B53A71}" type="presParOf" srcId="{D263B168-BDC9-4A92-8801-3167299D05A0}" destId="{11C975D7-73B7-43BC-AD1C-E1573020D3AB}" srcOrd="4" destOrd="0" presId="urn:microsoft.com/office/officeart/2009/3/layout/StepUpProcess"/>
    <dgm:cxn modelId="{3AB97587-ED1D-470D-A21D-437436B774CA}" type="presParOf" srcId="{11C975D7-73B7-43BC-AD1C-E1573020D3AB}" destId="{A52DE550-671A-43B4-AB17-F554A27188E8}" srcOrd="0" destOrd="0" presId="urn:microsoft.com/office/officeart/2009/3/layout/StepUpProcess"/>
    <dgm:cxn modelId="{85AB5FCD-6547-46AE-92CF-BD0F1F209AA2}" type="presParOf" srcId="{11C975D7-73B7-43BC-AD1C-E1573020D3AB}" destId="{E47C9963-ED83-4A35-94AE-2580FFFA9D62}" srcOrd="1" destOrd="0" presId="urn:microsoft.com/office/officeart/2009/3/layout/StepUp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FBD97A-5814-445A-8C88-4690946CE00D}" type="doc">
      <dgm:prSet loTypeId="urn:microsoft.com/office/officeart/2005/8/layout/orgChart1" loCatId="hierarchy" qsTypeId="urn:microsoft.com/office/officeart/2005/8/quickstyle/3d1" qsCatId="3D" csTypeId="urn:microsoft.com/office/officeart/2005/8/colors/colorful5" csCatId="colorful" phldr="1"/>
      <dgm:spPr/>
      <dgm:t>
        <a:bodyPr/>
        <a:lstStyle/>
        <a:p>
          <a:endParaRPr lang="en-US"/>
        </a:p>
      </dgm:t>
    </dgm:pt>
    <dgm:pt modelId="{B771A1E7-D816-415B-81F7-CF984A9953CF}">
      <dgm:prSet phldrT="[Text]" custT="1"/>
      <dgm:spPr/>
      <dgm:t>
        <a:bodyPr/>
        <a:lstStyle/>
        <a:p>
          <a:r>
            <a:rPr lang="es-NI" sz="1800" dirty="0"/>
            <a:t>Dato2</a:t>
          </a:r>
        </a:p>
        <a:p>
          <a:r>
            <a:rPr lang="es-NI" sz="1800" dirty="0"/>
            <a:t>*</a:t>
          </a:r>
          <a:r>
            <a:rPr lang="es-NI" sz="1800" dirty="0" err="1"/>
            <a:t>ptrSiguiente</a:t>
          </a:r>
          <a:endParaRPr lang="en-US" sz="1800" dirty="0"/>
        </a:p>
      </dgm:t>
    </dgm:pt>
    <dgm:pt modelId="{7724368D-ADAD-4510-9638-0B399CEB25D9}" type="parTrans" cxnId="{095ADE68-2C4F-41EF-8FE5-C756D67A7F82}">
      <dgm:prSet/>
      <dgm:spPr/>
      <dgm:t>
        <a:bodyPr/>
        <a:lstStyle/>
        <a:p>
          <a:endParaRPr lang="en-US" sz="1800"/>
        </a:p>
      </dgm:t>
    </dgm:pt>
    <dgm:pt modelId="{A810FAD2-B469-4499-BDD3-15D6CB79B04C}" type="sibTrans" cxnId="{095ADE68-2C4F-41EF-8FE5-C756D67A7F82}">
      <dgm:prSet/>
      <dgm:spPr/>
      <dgm:t>
        <a:bodyPr/>
        <a:lstStyle/>
        <a:p>
          <a:endParaRPr lang="en-US" sz="1800"/>
        </a:p>
      </dgm:t>
    </dgm:pt>
    <dgm:pt modelId="{D9B6C259-67BD-45C6-82C7-5C0306B824D8}">
      <dgm:prSet phldrT="[Text]" custT="1"/>
      <dgm:spPr/>
      <dgm:t>
        <a:bodyPr/>
        <a:lstStyle/>
        <a:p>
          <a:r>
            <a:rPr lang="es-NI" sz="1800" dirty="0"/>
            <a:t>Dato1</a:t>
          </a:r>
        </a:p>
        <a:p>
          <a:r>
            <a:rPr lang="es-NI" sz="1800" dirty="0"/>
            <a:t>*</a:t>
          </a:r>
          <a:r>
            <a:rPr lang="es-NI" sz="1800" dirty="0" err="1"/>
            <a:t>ptrSiguiente</a:t>
          </a:r>
          <a:endParaRPr lang="en-US" sz="1800" dirty="0"/>
        </a:p>
      </dgm:t>
    </dgm:pt>
    <dgm:pt modelId="{7A651CDD-58E4-49D0-B716-D24A80E1F681}" type="parTrans" cxnId="{B8DB2797-59D8-43DA-9395-3C5322B62579}">
      <dgm:prSet/>
      <dgm:spPr/>
      <dgm:t>
        <a:bodyPr/>
        <a:lstStyle/>
        <a:p>
          <a:endParaRPr lang="en-US" sz="1800"/>
        </a:p>
      </dgm:t>
    </dgm:pt>
    <dgm:pt modelId="{54340E44-E908-4304-A874-BD139CCD741C}" type="sibTrans" cxnId="{B8DB2797-59D8-43DA-9395-3C5322B62579}">
      <dgm:prSet/>
      <dgm:spPr/>
      <dgm:t>
        <a:bodyPr/>
        <a:lstStyle/>
        <a:p>
          <a:endParaRPr lang="en-US" sz="1800"/>
        </a:p>
      </dgm:t>
    </dgm:pt>
    <dgm:pt modelId="{9CAAC749-F081-46C8-BC28-E1EEC0FEF5BC}">
      <dgm:prSet phldrT="[Text]" custT="1"/>
      <dgm:spPr/>
      <dgm:t>
        <a:bodyPr/>
        <a:lstStyle/>
        <a:p>
          <a:r>
            <a:rPr lang="es-NI" sz="1800" dirty="0"/>
            <a:t>Dato3</a:t>
          </a:r>
        </a:p>
        <a:p>
          <a:r>
            <a:rPr lang="es-NI" sz="1800" dirty="0"/>
            <a:t>*</a:t>
          </a:r>
          <a:r>
            <a:rPr lang="es-NI" sz="1800" dirty="0" err="1"/>
            <a:t>ptrSiguiente</a:t>
          </a:r>
          <a:endParaRPr lang="en-US" sz="1800" dirty="0"/>
        </a:p>
      </dgm:t>
    </dgm:pt>
    <dgm:pt modelId="{1CFDC7B1-02DE-4A4C-A8F0-DFB94513427B}" type="parTrans" cxnId="{C3DEB0F1-83FC-4269-BE81-5BF5727A0C95}">
      <dgm:prSet/>
      <dgm:spPr/>
      <dgm:t>
        <a:bodyPr/>
        <a:lstStyle/>
        <a:p>
          <a:endParaRPr lang="en-US" sz="1800"/>
        </a:p>
      </dgm:t>
    </dgm:pt>
    <dgm:pt modelId="{157D3029-9BCD-4269-9FD3-65482CFFEF89}" type="sibTrans" cxnId="{C3DEB0F1-83FC-4269-BE81-5BF5727A0C95}">
      <dgm:prSet/>
      <dgm:spPr/>
      <dgm:t>
        <a:bodyPr/>
        <a:lstStyle/>
        <a:p>
          <a:endParaRPr lang="en-US" sz="1800"/>
        </a:p>
      </dgm:t>
    </dgm:pt>
    <dgm:pt modelId="{04DDD29E-E32A-40C3-9A2E-30A9C61CBBA5}" type="pres">
      <dgm:prSet presAssocID="{57FBD97A-5814-445A-8C88-4690946CE00D}" presName="hierChild1" presStyleCnt="0">
        <dgm:presLayoutVars>
          <dgm:orgChart val="1"/>
          <dgm:chPref val="1"/>
          <dgm:dir/>
          <dgm:animOne val="branch"/>
          <dgm:animLvl val="lvl"/>
          <dgm:resizeHandles/>
        </dgm:presLayoutVars>
      </dgm:prSet>
      <dgm:spPr/>
    </dgm:pt>
    <dgm:pt modelId="{47C9BF86-5A45-45BD-90D0-69472D24138E}" type="pres">
      <dgm:prSet presAssocID="{9CAAC749-F081-46C8-BC28-E1EEC0FEF5BC}" presName="hierRoot1" presStyleCnt="0">
        <dgm:presLayoutVars>
          <dgm:hierBranch val="init"/>
        </dgm:presLayoutVars>
      </dgm:prSet>
      <dgm:spPr/>
    </dgm:pt>
    <dgm:pt modelId="{1D7935CE-4821-45C7-A40A-552EC0A07F81}" type="pres">
      <dgm:prSet presAssocID="{9CAAC749-F081-46C8-BC28-E1EEC0FEF5BC}" presName="rootComposite1" presStyleCnt="0"/>
      <dgm:spPr/>
    </dgm:pt>
    <dgm:pt modelId="{CE72F734-36AC-4153-87CA-5100522B814B}" type="pres">
      <dgm:prSet presAssocID="{9CAAC749-F081-46C8-BC28-E1EEC0FEF5BC}" presName="rootText1" presStyleLbl="node0" presStyleIdx="0" presStyleCnt="1">
        <dgm:presLayoutVars>
          <dgm:chPref val="3"/>
        </dgm:presLayoutVars>
      </dgm:prSet>
      <dgm:spPr/>
    </dgm:pt>
    <dgm:pt modelId="{175CBBA6-4C51-4CD9-83D6-07D2FB42E383}" type="pres">
      <dgm:prSet presAssocID="{9CAAC749-F081-46C8-BC28-E1EEC0FEF5BC}" presName="rootConnector1" presStyleLbl="node1" presStyleIdx="0" presStyleCnt="0"/>
      <dgm:spPr/>
    </dgm:pt>
    <dgm:pt modelId="{E123E3DF-136D-4AED-8597-00935302154D}" type="pres">
      <dgm:prSet presAssocID="{9CAAC749-F081-46C8-BC28-E1EEC0FEF5BC}" presName="hierChild2" presStyleCnt="0"/>
      <dgm:spPr/>
    </dgm:pt>
    <dgm:pt modelId="{BF46B487-B4A6-4758-866F-730C00887C85}" type="pres">
      <dgm:prSet presAssocID="{7724368D-ADAD-4510-9638-0B399CEB25D9}" presName="Name37" presStyleLbl="parChTrans1D2" presStyleIdx="0" presStyleCnt="1"/>
      <dgm:spPr/>
    </dgm:pt>
    <dgm:pt modelId="{508DB3B1-6431-448C-B5A0-93F41697110F}" type="pres">
      <dgm:prSet presAssocID="{B771A1E7-D816-415B-81F7-CF984A9953CF}" presName="hierRoot2" presStyleCnt="0">
        <dgm:presLayoutVars>
          <dgm:hierBranch val="init"/>
        </dgm:presLayoutVars>
      </dgm:prSet>
      <dgm:spPr/>
    </dgm:pt>
    <dgm:pt modelId="{329F571C-171D-451D-BB9D-0127F3537256}" type="pres">
      <dgm:prSet presAssocID="{B771A1E7-D816-415B-81F7-CF984A9953CF}" presName="rootComposite" presStyleCnt="0"/>
      <dgm:spPr/>
    </dgm:pt>
    <dgm:pt modelId="{4A72006E-2B13-4545-AFA3-00A9E27C4CFC}" type="pres">
      <dgm:prSet presAssocID="{B771A1E7-D816-415B-81F7-CF984A9953CF}" presName="rootText" presStyleLbl="node2" presStyleIdx="0" presStyleCnt="1">
        <dgm:presLayoutVars>
          <dgm:chPref val="3"/>
        </dgm:presLayoutVars>
      </dgm:prSet>
      <dgm:spPr/>
    </dgm:pt>
    <dgm:pt modelId="{3E60A3AB-A307-462C-881E-2801EFB4B49F}" type="pres">
      <dgm:prSet presAssocID="{B771A1E7-D816-415B-81F7-CF984A9953CF}" presName="rootConnector" presStyleLbl="node2" presStyleIdx="0" presStyleCnt="1"/>
      <dgm:spPr/>
    </dgm:pt>
    <dgm:pt modelId="{F7C88E83-B75F-44A6-B3D0-C790C9A0598A}" type="pres">
      <dgm:prSet presAssocID="{B771A1E7-D816-415B-81F7-CF984A9953CF}" presName="hierChild4" presStyleCnt="0"/>
      <dgm:spPr/>
    </dgm:pt>
    <dgm:pt modelId="{B6CF45C7-FBDE-4B3C-9D8E-B9F8F188B182}" type="pres">
      <dgm:prSet presAssocID="{7A651CDD-58E4-49D0-B716-D24A80E1F681}" presName="Name37" presStyleLbl="parChTrans1D3" presStyleIdx="0" presStyleCnt="1"/>
      <dgm:spPr/>
    </dgm:pt>
    <dgm:pt modelId="{1707E2A4-DB1D-408D-AE42-B16CB4408F32}" type="pres">
      <dgm:prSet presAssocID="{D9B6C259-67BD-45C6-82C7-5C0306B824D8}" presName="hierRoot2" presStyleCnt="0">
        <dgm:presLayoutVars>
          <dgm:hierBranch val="init"/>
        </dgm:presLayoutVars>
      </dgm:prSet>
      <dgm:spPr/>
    </dgm:pt>
    <dgm:pt modelId="{3DF145E9-1127-44E1-AC7C-4598A020A353}" type="pres">
      <dgm:prSet presAssocID="{D9B6C259-67BD-45C6-82C7-5C0306B824D8}" presName="rootComposite" presStyleCnt="0"/>
      <dgm:spPr/>
    </dgm:pt>
    <dgm:pt modelId="{C20263D3-4BE9-4F9D-AE5C-BD14E9D41682}" type="pres">
      <dgm:prSet presAssocID="{D9B6C259-67BD-45C6-82C7-5C0306B824D8}" presName="rootText" presStyleLbl="node3" presStyleIdx="0" presStyleCnt="1">
        <dgm:presLayoutVars>
          <dgm:chPref val="3"/>
        </dgm:presLayoutVars>
      </dgm:prSet>
      <dgm:spPr/>
    </dgm:pt>
    <dgm:pt modelId="{B1A86E78-122C-4F8A-9142-360BCB02F604}" type="pres">
      <dgm:prSet presAssocID="{D9B6C259-67BD-45C6-82C7-5C0306B824D8}" presName="rootConnector" presStyleLbl="node3" presStyleIdx="0" presStyleCnt="1"/>
      <dgm:spPr/>
    </dgm:pt>
    <dgm:pt modelId="{C4A71B82-C0B8-4C26-BA45-C22CB034769B}" type="pres">
      <dgm:prSet presAssocID="{D9B6C259-67BD-45C6-82C7-5C0306B824D8}" presName="hierChild4" presStyleCnt="0"/>
      <dgm:spPr/>
    </dgm:pt>
    <dgm:pt modelId="{57A30873-3A8F-4DC5-8166-BAB7E69C5365}" type="pres">
      <dgm:prSet presAssocID="{D9B6C259-67BD-45C6-82C7-5C0306B824D8}" presName="hierChild5" presStyleCnt="0"/>
      <dgm:spPr/>
    </dgm:pt>
    <dgm:pt modelId="{02FEF0B9-EEEC-4075-BE40-4179F451F87E}" type="pres">
      <dgm:prSet presAssocID="{B771A1E7-D816-415B-81F7-CF984A9953CF}" presName="hierChild5" presStyleCnt="0"/>
      <dgm:spPr/>
    </dgm:pt>
    <dgm:pt modelId="{E343ED65-C55D-4316-8FEF-8EDAA38A0D34}" type="pres">
      <dgm:prSet presAssocID="{9CAAC749-F081-46C8-BC28-E1EEC0FEF5BC}" presName="hierChild3" presStyleCnt="0"/>
      <dgm:spPr/>
    </dgm:pt>
  </dgm:ptLst>
  <dgm:cxnLst>
    <dgm:cxn modelId="{BF051E65-F185-4516-9C0F-56D2DAB93CDE}" type="presOf" srcId="{9CAAC749-F081-46C8-BC28-E1EEC0FEF5BC}" destId="{175CBBA6-4C51-4CD9-83D6-07D2FB42E383}" srcOrd="1" destOrd="0" presId="urn:microsoft.com/office/officeart/2005/8/layout/orgChart1"/>
    <dgm:cxn modelId="{095ADE68-2C4F-41EF-8FE5-C756D67A7F82}" srcId="{9CAAC749-F081-46C8-BC28-E1EEC0FEF5BC}" destId="{B771A1E7-D816-415B-81F7-CF984A9953CF}" srcOrd="0" destOrd="0" parTransId="{7724368D-ADAD-4510-9638-0B399CEB25D9}" sibTransId="{A810FAD2-B469-4499-BDD3-15D6CB79B04C}"/>
    <dgm:cxn modelId="{FAE9106E-9C7B-4744-9D8D-FA889020AF3F}" type="presOf" srcId="{B771A1E7-D816-415B-81F7-CF984A9953CF}" destId="{3E60A3AB-A307-462C-881E-2801EFB4B49F}" srcOrd="1" destOrd="0" presId="urn:microsoft.com/office/officeart/2005/8/layout/orgChart1"/>
    <dgm:cxn modelId="{9E612153-DEB4-451E-8C79-ED3212A6DE58}" type="presOf" srcId="{D9B6C259-67BD-45C6-82C7-5C0306B824D8}" destId="{C20263D3-4BE9-4F9D-AE5C-BD14E9D41682}" srcOrd="0" destOrd="0" presId="urn:microsoft.com/office/officeart/2005/8/layout/orgChart1"/>
    <dgm:cxn modelId="{0A68E68F-8D7A-4640-8DD6-36EB5012CDF9}" type="presOf" srcId="{7A651CDD-58E4-49D0-B716-D24A80E1F681}" destId="{B6CF45C7-FBDE-4B3C-9D8E-B9F8F188B182}" srcOrd="0" destOrd="0" presId="urn:microsoft.com/office/officeart/2005/8/layout/orgChart1"/>
    <dgm:cxn modelId="{B8DB2797-59D8-43DA-9395-3C5322B62579}" srcId="{B771A1E7-D816-415B-81F7-CF984A9953CF}" destId="{D9B6C259-67BD-45C6-82C7-5C0306B824D8}" srcOrd="0" destOrd="0" parTransId="{7A651CDD-58E4-49D0-B716-D24A80E1F681}" sibTransId="{54340E44-E908-4304-A874-BD139CCD741C}"/>
    <dgm:cxn modelId="{5E0640BF-69DC-478E-A3BC-E9F6529ED897}" type="presOf" srcId="{D9B6C259-67BD-45C6-82C7-5C0306B824D8}" destId="{B1A86E78-122C-4F8A-9142-360BCB02F604}" srcOrd="1" destOrd="0" presId="urn:microsoft.com/office/officeart/2005/8/layout/orgChart1"/>
    <dgm:cxn modelId="{114782C6-DCEC-463C-BD05-51019624B17A}" type="presOf" srcId="{57FBD97A-5814-445A-8C88-4690946CE00D}" destId="{04DDD29E-E32A-40C3-9A2E-30A9C61CBBA5}" srcOrd="0" destOrd="0" presId="urn:microsoft.com/office/officeart/2005/8/layout/orgChart1"/>
    <dgm:cxn modelId="{FFB126CB-AE7D-4F14-AF11-4DFE1D83F3EE}" type="presOf" srcId="{7724368D-ADAD-4510-9638-0B399CEB25D9}" destId="{BF46B487-B4A6-4758-866F-730C00887C85}" srcOrd="0" destOrd="0" presId="urn:microsoft.com/office/officeart/2005/8/layout/orgChart1"/>
    <dgm:cxn modelId="{0622F3D4-AF9E-4714-BE86-A78716AF55F3}" type="presOf" srcId="{B771A1E7-D816-415B-81F7-CF984A9953CF}" destId="{4A72006E-2B13-4545-AFA3-00A9E27C4CFC}" srcOrd="0" destOrd="0" presId="urn:microsoft.com/office/officeart/2005/8/layout/orgChart1"/>
    <dgm:cxn modelId="{C3DEB0F1-83FC-4269-BE81-5BF5727A0C95}" srcId="{57FBD97A-5814-445A-8C88-4690946CE00D}" destId="{9CAAC749-F081-46C8-BC28-E1EEC0FEF5BC}" srcOrd="0" destOrd="0" parTransId="{1CFDC7B1-02DE-4A4C-A8F0-DFB94513427B}" sibTransId="{157D3029-9BCD-4269-9FD3-65482CFFEF89}"/>
    <dgm:cxn modelId="{953753F8-FF39-4249-8A77-30649786D0A5}" type="presOf" srcId="{9CAAC749-F081-46C8-BC28-E1EEC0FEF5BC}" destId="{CE72F734-36AC-4153-87CA-5100522B814B}" srcOrd="0" destOrd="0" presId="urn:microsoft.com/office/officeart/2005/8/layout/orgChart1"/>
    <dgm:cxn modelId="{104652CA-1954-4A5D-B65C-68F2E923F260}" type="presParOf" srcId="{04DDD29E-E32A-40C3-9A2E-30A9C61CBBA5}" destId="{47C9BF86-5A45-45BD-90D0-69472D24138E}" srcOrd="0" destOrd="0" presId="urn:microsoft.com/office/officeart/2005/8/layout/orgChart1"/>
    <dgm:cxn modelId="{71C731DA-60D1-4029-AE01-9D71F21AD052}" type="presParOf" srcId="{47C9BF86-5A45-45BD-90D0-69472D24138E}" destId="{1D7935CE-4821-45C7-A40A-552EC0A07F81}" srcOrd="0" destOrd="0" presId="urn:microsoft.com/office/officeart/2005/8/layout/orgChart1"/>
    <dgm:cxn modelId="{22E6AE5F-48AB-44B8-9BB3-7BCFCFC85020}" type="presParOf" srcId="{1D7935CE-4821-45C7-A40A-552EC0A07F81}" destId="{CE72F734-36AC-4153-87CA-5100522B814B}" srcOrd="0" destOrd="0" presId="urn:microsoft.com/office/officeart/2005/8/layout/orgChart1"/>
    <dgm:cxn modelId="{8C4BB68D-87E6-4A65-9898-EF19E1BD3292}" type="presParOf" srcId="{1D7935CE-4821-45C7-A40A-552EC0A07F81}" destId="{175CBBA6-4C51-4CD9-83D6-07D2FB42E383}" srcOrd="1" destOrd="0" presId="urn:microsoft.com/office/officeart/2005/8/layout/orgChart1"/>
    <dgm:cxn modelId="{FB8107E2-4006-436F-B20C-536D6701E4D1}" type="presParOf" srcId="{47C9BF86-5A45-45BD-90D0-69472D24138E}" destId="{E123E3DF-136D-4AED-8597-00935302154D}" srcOrd="1" destOrd="0" presId="urn:microsoft.com/office/officeart/2005/8/layout/orgChart1"/>
    <dgm:cxn modelId="{78D7F3F0-3E7C-494F-9D6C-E869757F584A}" type="presParOf" srcId="{E123E3DF-136D-4AED-8597-00935302154D}" destId="{BF46B487-B4A6-4758-866F-730C00887C85}" srcOrd="0" destOrd="0" presId="urn:microsoft.com/office/officeart/2005/8/layout/orgChart1"/>
    <dgm:cxn modelId="{7DCDC429-1400-40C9-A7DE-24FCE616F0F7}" type="presParOf" srcId="{E123E3DF-136D-4AED-8597-00935302154D}" destId="{508DB3B1-6431-448C-B5A0-93F41697110F}" srcOrd="1" destOrd="0" presId="urn:microsoft.com/office/officeart/2005/8/layout/orgChart1"/>
    <dgm:cxn modelId="{6ECA9D0B-3CE2-4B6F-A02C-61CB7E9A75CE}" type="presParOf" srcId="{508DB3B1-6431-448C-B5A0-93F41697110F}" destId="{329F571C-171D-451D-BB9D-0127F3537256}" srcOrd="0" destOrd="0" presId="urn:microsoft.com/office/officeart/2005/8/layout/orgChart1"/>
    <dgm:cxn modelId="{220CC28D-BADE-4308-8D8D-9998E7AA86DB}" type="presParOf" srcId="{329F571C-171D-451D-BB9D-0127F3537256}" destId="{4A72006E-2B13-4545-AFA3-00A9E27C4CFC}" srcOrd="0" destOrd="0" presId="urn:microsoft.com/office/officeart/2005/8/layout/orgChart1"/>
    <dgm:cxn modelId="{B014431A-B082-4D1B-8DEA-64753E4C75A9}" type="presParOf" srcId="{329F571C-171D-451D-BB9D-0127F3537256}" destId="{3E60A3AB-A307-462C-881E-2801EFB4B49F}" srcOrd="1" destOrd="0" presId="urn:microsoft.com/office/officeart/2005/8/layout/orgChart1"/>
    <dgm:cxn modelId="{2C89239A-7A02-4F2A-ABBC-961527C9D9CB}" type="presParOf" srcId="{508DB3B1-6431-448C-B5A0-93F41697110F}" destId="{F7C88E83-B75F-44A6-B3D0-C790C9A0598A}" srcOrd="1" destOrd="0" presId="urn:microsoft.com/office/officeart/2005/8/layout/orgChart1"/>
    <dgm:cxn modelId="{CDE3E521-C78E-402A-B5D4-03B73737689D}" type="presParOf" srcId="{F7C88E83-B75F-44A6-B3D0-C790C9A0598A}" destId="{B6CF45C7-FBDE-4B3C-9D8E-B9F8F188B182}" srcOrd="0" destOrd="0" presId="urn:microsoft.com/office/officeart/2005/8/layout/orgChart1"/>
    <dgm:cxn modelId="{357AD27C-6DC6-49DE-8474-6A3A00D3E0A4}" type="presParOf" srcId="{F7C88E83-B75F-44A6-B3D0-C790C9A0598A}" destId="{1707E2A4-DB1D-408D-AE42-B16CB4408F32}" srcOrd="1" destOrd="0" presId="urn:microsoft.com/office/officeart/2005/8/layout/orgChart1"/>
    <dgm:cxn modelId="{80BF26B3-D39E-4A94-94C5-50F932077A14}" type="presParOf" srcId="{1707E2A4-DB1D-408D-AE42-B16CB4408F32}" destId="{3DF145E9-1127-44E1-AC7C-4598A020A353}" srcOrd="0" destOrd="0" presId="urn:microsoft.com/office/officeart/2005/8/layout/orgChart1"/>
    <dgm:cxn modelId="{783F659C-38F2-4258-9FDE-CAA60E785189}" type="presParOf" srcId="{3DF145E9-1127-44E1-AC7C-4598A020A353}" destId="{C20263D3-4BE9-4F9D-AE5C-BD14E9D41682}" srcOrd="0" destOrd="0" presId="urn:microsoft.com/office/officeart/2005/8/layout/orgChart1"/>
    <dgm:cxn modelId="{4134FCF2-8064-4F75-928C-F44C57F4DDC8}" type="presParOf" srcId="{3DF145E9-1127-44E1-AC7C-4598A020A353}" destId="{B1A86E78-122C-4F8A-9142-360BCB02F604}" srcOrd="1" destOrd="0" presId="urn:microsoft.com/office/officeart/2005/8/layout/orgChart1"/>
    <dgm:cxn modelId="{3C5ACFE2-C9E0-446E-92B1-F32DD322AFF3}" type="presParOf" srcId="{1707E2A4-DB1D-408D-AE42-B16CB4408F32}" destId="{C4A71B82-C0B8-4C26-BA45-C22CB034769B}" srcOrd="1" destOrd="0" presId="urn:microsoft.com/office/officeart/2005/8/layout/orgChart1"/>
    <dgm:cxn modelId="{4B4B0DF3-87C7-43D5-BCE0-828D8A73F19F}" type="presParOf" srcId="{1707E2A4-DB1D-408D-AE42-B16CB4408F32}" destId="{57A30873-3A8F-4DC5-8166-BAB7E69C5365}" srcOrd="2" destOrd="0" presId="urn:microsoft.com/office/officeart/2005/8/layout/orgChart1"/>
    <dgm:cxn modelId="{0B675D89-3B33-4334-995E-0D77476DF0CF}" type="presParOf" srcId="{508DB3B1-6431-448C-B5A0-93F41697110F}" destId="{02FEF0B9-EEEC-4075-BE40-4179F451F87E}" srcOrd="2" destOrd="0" presId="urn:microsoft.com/office/officeart/2005/8/layout/orgChart1"/>
    <dgm:cxn modelId="{4886E25D-9674-4055-8C7C-BD9E69B2AD02}" type="presParOf" srcId="{47C9BF86-5A45-45BD-90D0-69472D24138E}" destId="{E343ED65-C55D-4316-8FEF-8EDAA38A0D3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E96A79-3815-4221-A8F3-80ED1278ABD4}" type="doc">
      <dgm:prSet loTypeId="urn:microsoft.com/office/officeart/2005/8/layout/cycle2" loCatId="cycle" qsTypeId="urn:microsoft.com/office/officeart/2005/8/quickstyle/3d5" qsCatId="3D" csTypeId="urn:microsoft.com/office/officeart/2005/8/colors/colorful5" csCatId="colorful" phldr="1"/>
      <dgm:spPr/>
      <dgm:t>
        <a:bodyPr/>
        <a:lstStyle/>
        <a:p>
          <a:endParaRPr lang="en-US"/>
        </a:p>
      </dgm:t>
    </dgm:pt>
    <dgm:pt modelId="{50F2E067-57D1-46B1-A03A-1B9157A19F0A}">
      <dgm:prSet phldrT="[Text]"/>
      <dgm:spPr/>
      <dgm:t>
        <a:bodyPr/>
        <a:lstStyle/>
        <a:p>
          <a:r>
            <a:rPr lang="es-NI" dirty="0"/>
            <a:t>Espacio en memoria</a:t>
          </a:r>
          <a:endParaRPr lang="en-US" dirty="0"/>
        </a:p>
      </dgm:t>
    </dgm:pt>
    <dgm:pt modelId="{E5D917F5-B6F6-49CF-90F4-133B7C2A748E}" type="parTrans" cxnId="{D7FA4CEA-4047-42C9-ABEE-01D09844EFFA}">
      <dgm:prSet/>
      <dgm:spPr/>
      <dgm:t>
        <a:bodyPr/>
        <a:lstStyle/>
        <a:p>
          <a:endParaRPr lang="en-US"/>
        </a:p>
      </dgm:t>
    </dgm:pt>
    <dgm:pt modelId="{3303F7B8-E182-43AB-A465-D6B0EAB2FF83}" type="sibTrans" cxnId="{D7FA4CEA-4047-42C9-ABEE-01D09844EFFA}">
      <dgm:prSet/>
      <dgm:spPr/>
      <dgm:t>
        <a:bodyPr/>
        <a:lstStyle/>
        <a:p>
          <a:endParaRPr lang="en-US"/>
        </a:p>
      </dgm:t>
    </dgm:pt>
    <dgm:pt modelId="{E076A8FD-6464-4BA5-9485-83059A7D5741}">
      <dgm:prSet phldrT="[Text]"/>
      <dgm:spPr/>
      <dgm:t>
        <a:bodyPr/>
        <a:lstStyle/>
        <a:p>
          <a:r>
            <a:rPr lang="es-NI" dirty="0"/>
            <a:t>Cargar valor dentro del nodo</a:t>
          </a:r>
          <a:endParaRPr lang="en-US" dirty="0"/>
        </a:p>
      </dgm:t>
    </dgm:pt>
    <dgm:pt modelId="{1B1346DC-C658-454F-B451-0ED7A616520A}" type="parTrans" cxnId="{1F7DB4D7-F606-4E39-83BF-4C74EEF44352}">
      <dgm:prSet/>
      <dgm:spPr/>
      <dgm:t>
        <a:bodyPr/>
        <a:lstStyle/>
        <a:p>
          <a:endParaRPr lang="en-US"/>
        </a:p>
      </dgm:t>
    </dgm:pt>
    <dgm:pt modelId="{9C888E3D-9B61-4EDF-8AD5-E609669915DF}" type="sibTrans" cxnId="{1F7DB4D7-F606-4E39-83BF-4C74EEF44352}">
      <dgm:prSet/>
      <dgm:spPr/>
      <dgm:t>
        <a:bodyPr/>
        <a:lstStyle/>
        <a:p>
          <a:endParaRPr lang="en-US"/>
        </a:p>
      </dgm:t>
    </dgm:pt>
    <dgm:pt modelId="{13FE9CB5-0A20-4B84-A2F9-5C8683A6E780}">
      <dgm:prSet phldrT="[Text]"/>
      <dgm:spPr/>
      <dgm:t>
        <a:bodyPr/>
        <a:lstStyle/>
        <a:p>
          <a:r>
            <a:rPr lang="es-NI" dirty="0"/>
            <a:t>Cargar el puntero dentro del nodo</a:t>
          </a:r>
          <a:endParaRPr lang="en-US" dirty="0"/>
        </a:p>
      </dgm:t>
    </dgm:pt>
    <dgm:pt modelId="{9C3CDA60-C8F2-4DAC-AEF0-4C80018FDDAF}" type="parTrans" cxnId="{949AA223-B89A-4476-9B50-7CBB0F659CC8}">
      <dgm:prSet/>
      <dgm:spPr/>
      <dgm:t>
        <a:bodyPr/>
        <a:lstStyle/>
        <a:p>
          <a:endParaRPr lang="en-US"/>
        </a:p>
      </dgm:t>
    </dgm:pt>
    <dgm:pt modelId="{499C6DB3-DAD3-4229-AB8A-C4011D197EA3}" type="sibTrans" cxnId="{949AA223-B89A-4476-9B50-7CBB0F659CC8}">
      <dgm:prSet/>
      <dgm:spPr/>
      <dgm:t>
        <a:bodyPr/>
        <a:lstStyle/>
        <a:p>
          <a:endParaRPr lang="en-US"/>
        </a:p>
      </dgm:t>
    </dgm:pt>
    <dgm:pt modelId="{534D80C9-CCF2-48BC-AFE9-815D4CAE9787}" type="pres">
      <dgm:prSet presAssocID="{20E96A79-3815-4221-A8F3-80ED1278ABD4}" presName="cycle" presStyleCnt="0">
        <dgm:presLayoutVars>
          <dgm:dir/>
          <dgm:resizeHandles val="exact"/>
        </dgm:presLayoutVars>
      </dgm:prSet>
      <dgm:spPr/>
    </dgm:pt>
    <dgm:pt modelId="{69048479-919F-4B13-B2AD-A252DF63E4D8}" type="pres">
      <dgm:prSet presAssocID="{50F2E067-57D1-46B1-A03A-1B9157A19F0A}" presName="node" presStyleLbl="node1" presStyleIdx="0" presStyleCnt="3">
        <dgm:presLayoutVars>
          <dgm:bulletEnabled val="1"/>
        </dgm:presLayoutVars>
      </dgm:prSet>
      <dgm:spPr/>
    </dgm:pt>
    <dgm:pt modelId="{F798CF48-CD63-466E-8CD7-FE96201CEF82}" type="pres">
      <dgm:prSet presAssocID="{3303F7B8-E182-43AB-A465-D6B0EAB2FF83}" presName="sibTrans" presStyleLbl="sibTrans2D1" presStyleIdx="0" presStyleCnt="3"/>
      <dgm:spPr/>
    </dgm:pt>
    <dgm:pt modelId="{777C34F6-DA52-48AE-830F-FDEB18D9A105}" type="pres">
      <dgm:prSet presAssocID="{3303F7B8-E182-43AB-A465-D6B0EAB2FF83}" presName="connectorText" presStyleLbl="sibTrans2D1" presStyleIdx="0" presStyleCnt="3"/>
      <dgm:spPr/>
    </dgm:pt>
    <dgm:pt modelId="{65ED8B7B-9109-4354-B42E-93C3C1C19BA2}" type="pres">
      <dgm:prSet presAssocID="{E076A8FD-6464-4BA5-9485-83059A7D5741}" presName="node" presStyleLbl="node1" presStyleIdx="1" presStyleCnt="3">
        <dgm:presLayoutVars>
          <dgm:bulletEnabled val="1"/>
        </dgm:presLayoutVars>
      </dgm:prSet>
      <dgm:spPr/>
    </dgm:pt>
    <dgm:pt modelId="{58958BE2-8F23-4930-9FAB-15DFA476B1C1}" type="pres">
      <dgm:prSet presAssocID="{9C888E3D-9B61-4EDF-8AD5-E609669915DF}" presName="sibTrans" presStyleLbl="sibTrans2D1" presStyleIdx="1" presStyleCnt="3"/>
      <dgm:spPr/>
    </dgm:pt>
    <dgm:pt modelId="{0618E6B6-33B9-41FC-8F91-FB2D3EF09633}" type="pres">
      <dgm:prSet presAssocID="{9C888E3D-9B61-4EDF-8AD5-E609669915DF}" presName="connectorText" presStyleLbl="sibTrans2D1" presStyleIdx="1" presStyleCnt="3"/>
      <dgm:spPr/>
    </dgm:pt>
    <dgm:pt modelId="{FCA80FC0-33E7-4C78-9913-8DF29395D060}" type="pres">
      <dgm:prSet presAssocID="{13FE9CB5-0A20-4B84-A2F9-5C8683A6E780}" presName="node" presStyleLbl="node1" presStyleIdx="2" presStyleCnt="3">
        <dgm:presLayoutVars>
          <dgm:bulletEnabled val="1"/>
        </dgm:presLayoutVars>
      </dgm:prSet>
      <dgm:spPr/>
    </dgm:pt>
    <dgm:pt modelId="{480691B8-1777-4395-B4B4-FD4747F938D4}" type="pres">
      <dgm:prSet presAssocID="{499C6DB3-DAD3-4229-AB8A-C4011D197EA3}" presName="sibTrans" presStyleLbl="sibTrans2D1" presStyleIdx="2" presStyleCnt="3"/>
      <dgm:spPr/>
    </dgm:pt>
    <dgm:pt modelId="{A7E10314-944E-4BF5-9B52-4610EB4C8A89}" type="pres">
      <dgm:prSet presAssocID="{499C6DB3-DAD3-4229-AB8A-C4011D197EA3}" presName="connectorText" presStyleLbl="sibTrans2D1" presStyleIdx="2" presStyleCnt="3"/>
      <dgm:spPr/>
    </dgm:pt>
  </dgm:ptLst>
  <dgm:cxnLst>
    <dgm:cxn modelId="{4810D109-3ED1-4F59-B211-EC649B7638D6}" type="presOf" srcId="{20E96A79-3815-4221-A8F3-80ED1278ABD4}" destId="{534D80C9-CCF2-48BC-AFE9-815D4CAE9787}" srcOrd="0" destOrd="0" presId="urn:microsoft.com/office/officeart/2005/8/layout/cycle2"/>
    <dgm:cxn modelId="{7C465815-DB67-4A7C-BD48-6C763727C628}" type="presOf" srcId="{3303F7B8-E182-43AB-A465-D6B0EAB2FF83}" destId="{777C34F6-DA52-48AE-830F-FDEB18D9A105}" srcOrd="1" destOrd="0" presId="urn:microsoft.com/office/officeart/2005/8/layout/cycle2"/>
    <dgm:cxn modelId="{949AA223-B89A-4476-9B50-7CBB0F659CC8}" srcId="{20E96A79-3815-4221-A8F3-80ED1278ABD4}" destId="{13FE9CB5-0A20-4B84-A2F9-5C8683A6E780}" srcOrd="2" destOrd="0" parTransId="{9C3CDA60-C8F2-4DAC-AEF0-4C80018FDDAF}" sibTransId="{499C6DB3-DAD3-4229-AB8A-C4011D197EA3}"/>
    <dgm:cxn modelId="{95438326-10A4-4F3E-8BED-B0F03ADB4351}" type="presOf" srcId="{9C888E3D-9B61-4EDF-8AD5-E609669915DF}" destId="{0618E6B6-33B9-41FC-8F91-FB2D3EF09633}" srcOrd="1" destOrd="0" presId="urn:microsoft.com/office/officeart/2005/8/layout/cycle2"/>
    <dgm:cxn modelId="{B77DD12C-1631-4785-8A64-FE7EF286167C}" type="presOf" srcId="{3303F7B8-E182-43AB-A465-D6B0EAB2FF83}" destId="{F798CF48-CD63-466E-8CD7-FE96201CEF82}" srcOrd="0" destOrd="0" presId="urn:microsoft.com/office/officeart/2005/8/layout/cycle2"/>
    <dgm:cxn modelId="{D868765C-2CC1-49D2-BF01-1D8146A37E63}" type="presOf" srcId="{50F2E067-57D1-46B1-A03A-1B9157A19F0A}" destId="{69048479-919F-4B13-B2AD-A252DF63E4D8}" srcOrd="0" destOrd="0" presId="urn:microsoft.com/office/officeart/2005/8/layout/cycle2"/>
    <dgm:cxn modelId="{EA1D1AA5-7DA1-4B26-9A69-9E376305C663}" type="presOf" srcId="{13FE9CB5-0A20-4B84-A2F9-5C8683A6E780}" destId="{FCA80FC0-33E7-4C78-9913-8DF29395D060}" srcOrd="0" destOrd="0" presId="urn:microsoft.com/office/officeart/2005/8/layout/cycle2"/>
    <dgm:cxn modelId="{30F906AE-EAD6-404D-AD37-4334051B2BC5}" type="presOf" srcId="{E076A8FD-6464-4BA5-9485-83059A7D5741}" destId="{65ED8B7B-9109-4354-B42E-93C3C1C19BA2}" srcOrd="0" destOrd="0" presId="urn:microsoft.com/office/officeart/2005/8/layout/cycle2"/>
    <dgm:cxn modelId="{BFB054B9-795E-423E-A011-594F56E37D5C}" type="presOf" srcId="{499C6DB3-DAD3-4229-AB8A-C4011D197EA3}" destId="{A7E10314-944E-4BF5-9B52-4610EB4C8A89}" srcOrd="1" destOrd="0" presId="urn:microsoft.com/office/officeart/2005/8/layout/cycle2"/>
    <dgm:cxn modelId="{4CC18FCC-E95A-484D-A8D7-F5AB6DA1C88C}" type="presOf" srcId="{499C6DB3-DAD3-4229-AB8A-C4011D197EA3}" destId="{480691B8-1777-4395-B4B4-FD4747F938D4}" srcOrd="0" destOrd="0" presId="urn:microsoft.com/office/officeart/2005/8/layout/cycle2"/>
    <dgm:cxn modelId="{1F7DB4D7-F606-4E39-83BF-4C74EEF44352}" srcId="{20E96A79-3815-4221-A8F3-80ED1278ABD4}" destId="{E076A8FD-6464-4BA5-9485-83059A7D5741}" srcOrd="1" destOrd="0" parTransId="{1B1346DC-C658-454F-B451-0ED7A616520A}" sibTransId="{9C888E3D-9B61-4EDF-8AD5-E609669915DF}"/>
    <dgm:cxn modelId="{5EB299E5-4602-4846-BFE8-325A9FB9CBF2}" type="presOf" srcId="{9C888E3D-9B61-4EDF-8AD5-E609669915DF}" destId="{58958BE2-8F23-4930-9FAB-15DFA476B1C1}" srcOrd="0" destOrd="0" presId="urn:microsoft.com/office/officeart/2005/8/layout/cycle2"/>
    <dgm:cxn modelId="{D7FA4CEA-4047-42C9-ABEE-01D09844EFFA}" srcId="{20E96A79-3815-4221-A8F3-80ED1278ABD4}" destId="{50F2E067-57D1-46B1-A03A-1B9157A19F0A}" srcOrd="0" destOrd="0" parTransId="{E5D917F5-B6F6-49CF-90F4-133B7C2A748E}" sibTransId="{3303F7B8-E182-43AB-A465-D6B0EAB2FF83}"/>
    <dgm:cxn modelId="{D02569F6-3BBA-4CDC-A78E-0BC9F6FC8B81}" type="presParOf" srcId="{534D80C9-CCF2-48BC-AFE9-815D4CAE9787}" destId="{69048479-919F-4B13-B2AD-A252DF63E4D8}" srcOrd="0" destOrd="0" presId="urn:microsoft.com/office/officeart/2005/8/layout/cycle2"/>
    <dgm:cxn modelId="{CC545B46-EF69-453C-BFD4-CCC0BE39FEC3}" type="presParOf" srcId="{534D80C9-CCF2-48BC-AFE9-815D4CAE9787}" destId="{F798CF48-CD63-466E-8CD7-FE96201CEF82}" srcOrd="1" destOrd="0" presId="urn:microsoft.com/office/officeart/2005/8/layout/cycle2"/>
    <dgm:cxn modelId="{58A130BF-8FB3-437D-A662-678309710A56}" type="presParOf" srcId="{F798CF48-CD63-466E-8CD7-FE96201CEF82}" destId="{777C34F6-DA52-48AE-830F-FDEB18D9A105}" srcOrd="0" destOrd="0" presId="urn:microsoft.com/office/officeart/2005/8/layout/cycle2"/>
    <dgm:cxn modelId="{93140C9A-4835-4BAB-B660-206D794F65F2}" type="presParOf" srcId="{534D80C9-CCF2-48BC-AFE9-815D4CAE9787}" destId="{65ED8B7B-9109-4354-B42E-93C3C1C19BA2}" srcOrd="2" destOrd="0" presId="urn:microsoft.com/office/officeart/2005/8/layout/cycle2"/>
    <dgm:cxn modelId="{8C7F5018-CEAF-4CE2-AC2A-C24DAC525486}" type="presParOf" srcId="{534D80C9-CCF2-48BC-AFE9-815D4CAE9787}" destId="{58958BE2-8F23-4930-9FAB-15DFA476B1C1}" srcOrd="3" destOrd="0" presId="urn:microsoft.com/office/officeart/2005/8/layout/cycle2"/>
    <dgm:cxn modelId="{5D1B21EA-0C66-46E9-86A3-1BE5E4A4E63E}" type="presParOf" srcId="{58958BE2-8F23-4930-9FAB-15DFA476B1C1}" destId="{0618E6B6-33B9-41FC-8F91-FB2D3EF09633}" srcOrd="0" destOrd="0" presId="urn:microsoft.com/office/officeart/2005/8/layout/cycle2"/>
    <dgm:cxn modelId="{98BF3F88-E470-44FD-A8BA-9675D74A12A5}" type="presParOf" srcId="{534D80C9-CCF2-48BC-AFE9-815D4CAE9787}" destId="{FCA80FC0-33E7-4C78-9913-8DF29395D060}" srcOrd="4" destOrd="0" presId="urn:microsoft.com/office/officeart/2005/8/layout/cycle2"/>
    <dgm:cxn modelId="{14367CD7-C60D-4860-9181-09DCF4308C6D}" type="presParOf" srcId="{534D80C9-CCF2-48BC-AFE9-815D4CAE9787}" destId="{480691B8-1777-4395-B4B4-FD4747F938D4}" srcOrd="5" destOrd="0" presId="urn:microsoft.com/office/officeart/2005/8/layout/cycle2"/>
    <dgm:cxn modelId="{C4A286A1-263B-4436-BA59-A1734915B1E5}" type="presParOf" srcId="{480691B8-1777-4395-B4B4-FD4747F938D4}" destId="{A7E10314-944E-4BF5-9B52-4610EB4C8A89}"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0E96A79-3815-4221-A8F3-80ED1278ABD4}" type="doc">
      <dgm:prSet loTypeId="urn:microsoft.com/office/officeart/2005/8/layout/cycle2" loCatId="cycle" qsTypeId="urn:microsoft.com/office/officeart/2005/8/quickstyle/3d5" qsCatId="3D" csTypeId="urn:microsoft.com/office/officeart/2005/8/colors/colorful5" csCatId="colorful" phldr="1"/>
      <dgm:spPr/>
      <dgm:t>
        <a:bodyPr/>
        <a:lstStyle/>
        <a:p>
          <a:endParaRPr lang="en-US"/>
        </a:p>
      </dgm:t>
    </dgm:pt>
    <dgm:pt modelId="{50F2E067-57D1-46B1-A03A-1B9157A19F0A}">
      <dgm:prSet phldrT="[Text]"/>
      <dgm:spPr/>
      <dgm:t>
        <a:bodyPr/>
        <a:lstStyle/>
        <a:p>
          <a:r>
            <a:rPr lang="es-NI" dirty="0"/>
            <a:t>Ubicarnos en la cima</a:t>
          </a:r>
          <a:endParaRPr lang="en-US" dirty="0"/>
        </a:p>
      </dgm:t>
    </dgm:pt>
    <dgm:pt modelId="{E5D917F5-B6F6-49CF-90F4-133B7C2A748E}" type="parTrans" cxnId="{D7FA4CEA-4047-42C9-ABEE-01D09844EFFA}">
      <dgm:prSet/>
      <dgm:spPr/>
      <dgm:t>
        <a:bodyPr/>
        <a:lstStyle/>
        <a:p>
          <a:endParaRPr lang="en-US"/>
        </a:p>
      </dgm:t>
    </dgm:pt>
    <dgm:pt modelId="{3303F7B8-E182-43AB-A465-D6B0EAB2FF83}" type="sibTrans" cxnId="{D7FA4CEA-4047-42C9-ABEE-01D09844EFFA}">
      <dgm:prSet/>
      <dgm:spPr/>
      <dgm:t>
        <a:bodyPr/>
        <a:lstStyle/>
        <a:p>
          <a:endParaRPr lang="en-US"/>
        </a:p>
      </dgm:t>
    </dgm:pt>
    <dgm:pt modelId="{E076A8FD-6464-4BA5-9485-83059A7D5741}">
      <dgm:prSet phldrT="[Text]"/>
      <dgm:spPr/>
      <dgm:t>
        <a:bodyPr/>
        <a:lstStyle/>
        <a:p>
          <a:r>
            <a:rPr lang="es-NI" dirty="0"/>
            <a:t>Igualar el valor al nodo</a:t>
          </a:r>
          <a:endParaRPr lang="en-US" dirty="0"/>
        </a:p>
      </dgm:t>
    </dgm:pt>
    <dgm:pt modelId="{1B1346DC-C658-454F-B451-0ED7A616520A}" type="parTrans" cxnId="{1F7DB4D7-F606-4E39-83BF-4C74EEF44352}">
      <dgm:prSet/>
      <dgm:spPr/>
      <dgm:t>
        <a:bodyPr/>
        <a:lstStyle/>
        <a:p>
          <a:endParaRPr lang="en-US"/>
        </a:p>
      </dgm:t>
    </dgm:pt>
    <dgm:pt modelId="{9C888E3D-9B61-4EDF-8AD5-E609669915DF}" type="sibTrans" cxnId="{1F7DB4D7-F606-4E39-83BF-4C74EEF44352}">
      <dgm:prSet/>
      <dgm:spPr/>
      <dgm:t>
        <a:bodyPr/>
        <a:lstStyle/>
        <a:p>
          <a:endParaRPr lang="en-US"/>
        </a:p>
      </dgm:t>
    </dgm:pt>
    <dgm:pt modelId="{13FE9CB5-0A20-4B84-A2F9-5C8683A6E780}">
      <dgm:prSet phldrT="[Text]"/>
      <dgm:spPr/>
      <dgm:t>
        <a:bodyPr/>
        <a:lstStyle/>
        <a:p>
          <a:r>
            <a:rPr lang="es-NI" dirty="0"/>
            <a:t>Pasar pila al siguiente nodo</a:t>
          </a:r>
          <a:endParaRPr lang="en-US" dirty="0"/>
        </a:p>
      </dgm:t>
    </dgm:pt>
    <dgm:pt modelId="{9C3CDA60-C8F2-4DAC-AEF0-4C80018FDDAF}" type="parTrans" cxnId="{949AA223-B89A-4476-9B50-7CBB0F659CC8}">
      <dgm:prSet/>
      <dgm:spPr/>
      <dgm:t>
        <a:bodyPr/>
        <a:lstStyle/>
        <a:p>
          <a:endParaRPr lang="en-US"/>
        </a:p>
      </dgm:t>
    </dgm:pt>
    <dgm:pt modelId="{499C6DB3-DAD3-4229-AB8A-C4011D197EA3}" type="sibTrans" cxnId="{949AA223-B89A-4476-9B50-7CBB0F659CC8}">
      <dgm:prSet/>
      <dgm:spPr/>
      <dgm:t>
        <a:bodyPr/>
        <a:lstStyle/>
        <a:p>
          <a:endParaRPr lang="en-US"/>
        </a:p>
      </dgm:t>
    </dgm:pt>
    <dgm:pt modelId="{94367135-AFC7-4796-B1E3-9C01E676DA57}">
      <dgm:prSet phldrT="[Text]"/>
      <dgm:spPr/>
      <dgm:t>
        <a:bodyPr/>
        <a:lstStyle/>
        <a:p>
          <a:r>
            <a:rPr lang="en-US" dirty="0" err="1"/>
            <a:t>Eliminar</a:t>
          </a:r>
          <a:r>
            <a:rPr lang="en-US" dirty="0"/>
            <a:t> el </a:t>
          </a:r>
          <a:r>
            <a:rPr lang="en-US" dirty="0" err="1"/>
            <a:t>nodo</a:t>
          </a:r>
          <a:r>
            <a:rPr lang="en-US" dirty="0"/>
            <a:t> </a:t>
          </a:r>
        </a:p>
      </dgm:t>
    </dgm:pt>
    <dgm:pt modelId="{DC775EB1-8C9B-44E7-9545-2817A4D794E3}" type="parTrans" cxnId="{6C346F85-3B18-4E5B-A6E0-4C2261570DBF}">
      <dgm:prSet/>
      <dgm:spPr/>
      <dgm:t>
        <a:bodyPr/>
        <a:lstStyle/>
        <a:p>
          <a:endParaRPr lang="en-US"/>
        </a:p>
      </dgm:t>
    </dgm:pt>
    <dgm:pt modelId="{24307B66-8166-47BC-AE10-1A74559CCB95}" type="sibTrans" cxnId="{6C346F85-3B18-4E5B-A6E0-4C2261570DBF}">
      <dgm:prSet/>
      <dgm:spPr/>
      <dgm:t>
        <a:bodyPr/>
        <a:lstStyle/>
        <a:p>
          <a:endParaRPr lang="en-US"/>
        </a:p>
      </dgm:t>
    </dgm:pt>
    <dgm:pt modelId="{534D80C9-CCF2-48BC-AFE9-815D4CAE9787}" type="pres">
      <dgm:prSet presAssocID="{20E96A79-3815-4221-A8F3-80ED1278ABD4}" presName="cycle" presStyleCnt="0">
        <dgm:presLayoutVars>
          <dgm:dir/>
          <dgm:resizeHandles val="exact"/>
        </dgm:presLayoutVars>
      </dgm:prSet>
      <dgm:spPr/>
    </dgm:pt>
    <dgm:pt modelId="{69048479-919F-4B13-B2AD-A252DF63E4D8}" type="pres">
      <dgm:prSet presAssocID="{50F2E067-57D1-46B1-A03A-1B9157A19F0A}" presName="node" presStyleLbl="node1" presStyleIdx="0" presStyleCnt="4">
        <dgm:presLayoutVars>
          <dgm:bulletEnabled val="1"/>
        </dgm:presLayoutVars>
      </dgm:prSet>
      <dgm:spPr/>
    </dgm:pt>
    <dgm:pt modelId="{F798CF48-CD63-466E-8CD7-FE96201CEF82}" type="pres">
      <dgm:prSet presAssocID="{3303F7B8-E182-43AB-A465-D6B0EAB2FF83}" presName="sibTrans" presStyleLbl="sibTrans2D1" presStyleIdx="0" presStyleCnt="4"/>
      <dgm:spPr/>
    </dgm:pt>
    <dgm:pt modelId="{777C34F6-DA52-48AE-830F-FDEB18D9A105}" type="pres">
      <dgm:prSet presAssocID="{3303F7B8-E182-43AB-A465-D6B0EAB2FF83}" presName="connectorText" presStyleLbl="sibTrans2D1" presStyleIdx="0" presStyleCnt="4"/>
      <dgm:spPr/>
    </dgm:pt>
    <dgm:pt modelId="{65ED8B7B-9109-4354-B42E-93C3C1C19BA2}" type="pres">
      <dgm:prSet presAssocID="{E076A8FD-6464-4BA5-9485-83059A7D5741}" presName="node" presStyleLbl="node1" presStyleIdx="1" presStyleCnt="4">
        <dgm:presLayoutVars>
          <dgm:bulletEnabled val="1"/>
        </dgm:presLayoutVars>
      </dgm:prSet>
      <dgm:spPr/>
    </dgm:pt>
    <dgm:pt modelId="{58958BE2-8F23-4930-9FAB-15DFA476B1C1}" type="pres">
      <dgm:prSet presAssocID="{9C888E3D-9B61-4EDF-8AD5-E609669915DF}" presName="sibTrans" presStyleLbl="sibTrans2D1" presStyleIdx="1" presStyleCnt="4"/>
      <dgm:spPr/>
    </dgm:pt>
    <dgm:pt modelId="{0618E6B6-33B9-41FC-8F91-FB2D3EF09633}" type="pres">
      <dgm:prSet presAssocID="{9C888E3D-9B61-4EDF-8AD5-E609669915DF}" presName="connectorText" presStyleLbl="sibTrans2D1" presStyleIdx="1" presStyleCnt="4"/>
      <dgm:spPr/>
    </dgm:pt>
    <dgm:pt modelId="{FCA80FC0-33E7-4C78-9913-8DF29395D060}" type="pres">
      <dgm:prSet presAssocID="{13FE9CB5-0A20-4B84-A2F9-5C8683A6E780}" presName="node" presStyleLbl="node1" presStyleIdx="2" presStyleCnt="4">
        <dgm:presLayoutVars>
          <dgm:bulletEnabled val="1"/>
        </dgm:presLayoutVars>
      </dgm:prSet>
      <dgm:spPr/>
    </dgm:pt>
    <dgm:pt modelId="{480691B8-1777-4395-B4B4-FD4747F938D4}" type="pres">
      <dgm:prSet presAssocID="{499C6DB3-DAD3-4229-AB8A-C4011D197EA3}" presName="sibTrans" presStyleLbl="sibTrans2D1" presStyleIdx="2" presStyleCnt="4"/>
      <dgm:spPr/>
    </dgm:pt>
    <dgm:pt modelId="{A7E10314-944E-4BF5-9B52-4610EB4C8A89}" type="pres">
      <dgm:prSet presAssocID="{499C6DB3-DAD3-4229-AB8A-C4011D197EA3}" presName="connectorText" presStyleLbl="sibTrans2D1" presStyleIdx="2" presStyleCnt="4"/>
      <dgm:spPr/>
    </dgm:pt>
    <dgm:pt modelId="{88C488DB-F403-466C-985E-7509301B9C8B}" type="pres">
      <dgm:prSet presAssocID="{94367135-AFC7-4796-B1E3-9C01E676DA57}" presName="node" presStyleLbl="node1" presStyleIdx="3" presStyleCnt="4">
        <dgm:presLayoutVars>
          <dgm:bulletEnabled val="1"/>
        </dgm:presLayoutVars>
      </dgm:prSet>
      <dgm:spPr/>
    </dgm:pt>
    <dgm:pt modelId="{BE55EB70-9ABF-4AE1-841D-773519E6F99C}" type="pres">
      <dgm:prSet presAssocID="{24307B66-8166-47BC-AE10-1A74559CCB95}" presName="sibTrans" presStyleLbl="sibTrans2D1" presStyleIdx="3" presStyleCnt="4"/>
      <dgm:spPr/>
    </dgm:pt>
    <dgm:pt modelId="{C5A71784-DF77-487F-8A68-C47D797DF01C}" type="pres">
      <dgm:prSet presAssocID="{24307B66-8166-47BC-AE10-1A74559CCB95}" presName="connectorText" presStyleLbl="sibTrans2D1" presStyleIdx="3" presStyleCnt="4"/>
      <dgm:spPr/>
    </dgm:pt>
  </dgm:ptLst>
  <dgm:cxnLst>
    <dgm:cxn modelId="{F8AFDD08-C2B7-454D-BEF2-966AA9D283D2}" type="presOf" srcId="{24307B66-8166-47BC-AE10-1A74559CCB95}" destId="{C5A71784-DF77-487F-8A68-C47D797DF01C}" srcOrd="1" destOrd="0" presId="urn:microsoft.com/office/officeart/2005/8/layout/cycle2"/>
    <dgm:cxn modelId="{9994891D-F14C-4E31-99EC-726320A96F94}" type="presOf" srcId="{499C6DB3-DAD3-4229-AB8A-C4011D197EA3}" destId="{480691B8-1777-4395-B4B4-FD4747F938D4}" srcOrd="0" destOrd="0" presId="urn:microsoft.com/office/officeart/2005/8/layout/cycle2"/>
    <dgm:cxn modelId="{949AA223-B89A-4476-9B50-7CBB0F659CC8}" srcId="{20E96A79-3815-4221-A8F3-80ED1278ABD4}" destId="{13FE9CB5-0A20-4B84-A2F9-5C8683A6E780}" srcOrd="2" destOrd="0" parTransId="{9C3CDA60-C8F2-4DAC-AEF0-4C80018FDDAF}" sibTransId="{499C6DB3-DAD3-4229-AB8A-C4011D197EA3}"/>
    <dgm:cxn modelId="{E581823C-6336-428B-9490-4FB61511F911}" type="presOf" srcId="{94367135-AFC7-4796-B1E3-9C01E676DA57}" destId="{88C488DB-F403-466C-985E-7509301B9C8B}" srcOrd="0" destOrd="0" presId="urn:microsoft.com/office/officeart/2005/8/layout/cycle2"/>
    <dgm:cxn modelId="{B90EDD5B-04DE-4E85-A948-02D9DA7B7A40}" type="presOf" srcId="{E076A8FD-6464-4BA5-9485-83059A7D5741}" destId="{65ED8B7B-9109-4354-B42E-93C3C1C19BA2}" srcOrd="0" destOrd="0" presId="urn:microsoft.com/office/officeart/2005/8/layout/cycle2"/>
    <dgm:cxn modelId="{9E004A44-41FF-421F-851A-0BE4DD524745}" type="presOf" srcId="{24307B66-8166-47BC-AE10-1A74559CCB95}" destId="{BE55EB70-9ABF-4AE1-841D-773519E6F99C}" srcOrd="0" destOrd="0" presId="urn:microsoft.com/office/officeart/2005/8/layout/cycle2"/>
    <dgm:cxn modelId="{59998050-0B23-4D6A-A9D4-0BA0A284C20E}" type="presOf" srcId="{13FE9CB5-0A20-4B84-A2F9-5C8683A6E780}" destId="{FCA80FC0-33E7-4C78-9913-8DF29395D060}" srcOrd="0" destOrd="0" presId="urn:microsoft.com/office/officeart/2005/8/layout/cycle2"/>
    <dgm:cxn modelId="{8D33E971-6330-4C7C-BFAE-EFCF8B57D5BF}" type="presOf" srcId="{20E96A79-3815-4221-A8F3-80ED1278ABD4}" destId="{534D80C9-CCF2-48BC-AFE9-815D4CAE9787}" srcOrd="0" destOrd="0" presId="urn:microsoft.com/office/officeart/2005/8/layout/cycle2"/>
    <dgm:cxn modelId="{3418AF72-D7DD-47EF-B3A2-70CFA137F88D}" type="presOf" srcId="{9C888E3D-9B61-4EDF-8AD5-E609669915DF}" destId="{0618E6B6-33B9-41FC-8F91-FB2D3EF09633}" srcOrd="1" destOrd="0" presId="urn:microsoft.com/office/officeart/2005/8/layout/cycle2"/>
    <dgm:cxn modelId="{FF3B9C57-2179-40EE-9CB1-91B55446B16A}" type="presOf" srcId="{9C888E3D-9B61-4EDF-8AD5-E609669915DF}" destId="{58958BE2-8F23-4930-9FAB-15DFA476B1C1}" srcOrd="0" destOrd="0" presId="urn:microsoft.com/office/officeart/2005/8/layout/cycle2"/>
    <dgm:cxn modelId="{6C346F85-3B18-4E5B-A6E0-4C2261570DBF}" srcId="{20E96A79-3815-4221-A8F3-80ED1278ABD4}" destId="{94367135-AFC7-4796-B1E3-9C01E676DA57}" srcOrd="3" destOrd="0" parTransId="{DC775EB1-8C9B-44E7-9545-2817A4D794E3}" sibTransId="{24307B66-8166-47BC-AE10-1A74559CCB95}"/>
    <dgm:cxn modelId="{A098618A-4D4E-4548-B5FC-1BDF028B2644}" type="presOf" srcId="{3303F7B8-E182-43AB-A465-D6B0EAB2FF83}" destId="{777C34F6-DA52-48AE-830F-FDEB18D9A105}" srcOrd="1" destOrd="0" presId="urn:microsoft.com/office/officeart/2005/8/layout/cycle2"/>
    <dgm:cxn modelId="{F74D468E-CE0F-4CE7-8DCD-312BFD53D011}" type="presOf" srcId="{3303F7B8-E182-43AB-A465-D6B0EAB2FF83}" destId="{F798CF48-CD63-466E-8CD7-FE96201CEF82}" srcOrd="0" destOrd="0" presId="urn:microsoft.com/office/officeart/2005/8/layout/cycle2"/>
    <dgm:cxn modelId="{B6B1A695-F497-4F46-B7D3-93B1AE89D1CD}" type="presOf" srcId="{50F2E067-57D1-46B1-A03A-1B9157A19F0A}" destId="{69048479-919F-4B13-B2AD-A252DF63E4D8}" srcOrd="0" destOrd="0" presId="urn:microsoft.com/office/officeart/2005/8/layout/cycle2"/>
    <dgm:cxn modelId="{1F7DB4D7-F606-4E39-83BF-4C74EEF44352}" srcId="{20E96A79-3815-4221-A8F3-80ED1278ABD4}" destId="{E076A8FD-6464-4BA5-9485-83059A7D5741}" srcOrd="1" destOrd="0" parTransId="{1B1346DC-C658-454F-B451-0ED7A616520A}" sibTransId="{9C888E3D-9B61-4EDF-8AD5-E609669915DF}"/>
    <dgm:cxn modelId="{FF715BDF-9E54-477D-96D3-4D291D2B54AF}" type="presOf" srcId="{499C6DB3-DAD3-4229-AB8A-C4011D197EA3}" destId="{A7E10314-944E-4BF5-9B52-4610EB4C8A89}" srcOrd="1" destOrd="0" presId="urn:microsoft.com/office/officeart/2005/8/layout/cycle2"/>
    <dgm:cxn modelId="{D7FA4CEA-4047-42C9-ABEE-01D09844EFFA}" srcId="{20E96A79-3815-4221-A8F3-80ED1278ABD4}" destId="{50F2E067-57D1-46B1-A03A-1B9157A19F0A}" srcOrd="0" destOrd="0" parTransId="{E5D917F5-B6F6-49CF-90F4-133B7C2A748E}" sibTransId="{3303F7B8-E182-43AB-A465-D6B0EAB2FF83}"/>
    <dgm:cxn modelId="{15941DB8-F1F4-4178-93AA-DDB3CBAF41C7}" type="presParOf" srcId="{534D80C9-CCF2-48BC-AFE9-815D4CAE9787}" destId="{69048479-919F-4B13-B2AD-A252DF63E4D8}" srcOrd="0" destOrd="0" presId="urn:microsoft.com/office/officeart/2005/8/layout/cycle2"/>
    <dgm:cxn modelId="{9EE0700F-90C0-4B88-B2F3-0B33BB7F9E42}" type="presParOf" srcId="{534D80C9-CCF2-48BC-AFE9-815D4CAE9787}" destId="{F798CF48-CD63-466E-8CD7-FE96201CEF82}" srcOrd="1" destOrd="0" presId="urn:microsoft.com/office/officeart/2005/8/layout/cycle2"/>
    <dgm:cxn modelId="{38EA9526-C12D-4B12-8A8A-4C4246ABC088}" type="presParOf" srcId="{F798CF48-CD63-466E-8CD7-FE96201CEF82}" destId="{777C34F6-DA52-48AE-830F-FDEB18D9A105}" srcOrd="0" destOrd="0" presId="urn:microsoft.com/office/officeart/2005/8/layout/cycle2"/>
    <dgm:cxn modelId="{FFBEFD03-B933-4A56-A50F-7DA9EEBC0282}" type="presParOf" srcId="{534D80C9-CCF2-48BC-AFE9-815D4CAE9787}" destId="{65ED8B7B-9109-4354-B42E-93C3C1C19BA2}" srcOrd="2" destOrd="0" presId="urn:microsoft.com/office/officeart/2005/8/layout/cycle2"/>
    <dgm:cxn modelId="{FA32553E-5836-4EAA-876A-3048875BF9EA}" type="presParOf" srcId="{534D80C9-CCF2-48BC-AFE9-815D4CAE9787}" destId="{58958BE2-8F23-4930-9FAB-15DFA476B1C1}" srcOrd="3" destOrd="0" presId="urn:microsoft.com/office/officeart/2005/8/layout/cycle2"/>
    <dgm:cxn modelId="{F274343F-4783-44C0-95EB-B9ACB281ED2E}" type="presParOf" srcId="{58958BE2-8F23-4930-9FAB-15DFA476B1C1}" destId="{0618E6B6-33B9-41FC-8F91-FB2D3EF09633}" srcOrd="0" destOrd="0" presId="urn:microsoft.com/office/officeart/2005/8/layout/cycle2"/>
    <dgm:cxn modelId="{405D5DDC-B5CA-4D06-9DE4-CD59319CDAE2}" type="presParOf" srcId="{534D80C9-CCF2-48BC-AFE9-815D4CAE9787}" destId="{FCA80FC0-33E7-4C78-9913-8DF29395D060}" srcOrd="4" destOrd="0" presId="urn:microsoft.com/office/officeart/2005/8/layout/cycle2"/>
    <dgm:cxn modelId="{5D43DF35-49FB-48A7-9DC0-471F87BE2997}" type="presParOf" srcId="{534D80C9-CCF2-48BC-AFE9-815D4CAE9787}" destId="{480691B8-1777-4395-B4B4-FD4747F938D4}" srcOrd="5" destOrd="0" presId="urn:microsoft.com/office/officeart/2005/8/layout/cycle2"/>
    <dgm:cxn modelId="{64E1D3BC-1A2B-45EC-A0DA-B91DF00F5092}" type="presParOf" srcId="{480691B8-1777-4395-B4B4-FD4747F938D4}" destId="{A7E10314-944E-4BF5-9B52-4610EB4C8A89}" srcOrd="0" destOrd="0" presId="urn:microsoft.com/office/officeart/2005/8/layout/cycle2"/>
    <dgm:cxn modelId="{0E0FA9E7-425F-4948-A2F3-F904E8925D60}" type="presParOf" srcId="{534D80C9-CCF2-48BC-AFE9-815D4CAE9787}" destId="{88C488DB-F403-466C-985E-7509301B9C8B}" srcOrd="6" destOrd="0" presId="urn:microsoft.com/office/officeart/2005/8/layout/cycle2"/>
    <dgm:cxn modelId="{E4F8DE28-1BC1-4AFE-AA22-CFDA59C4C353}" type="presParOf" srcId="{534D80C9-CCF2-48BC-AFE9-815D4CAE9787}" destId="{BE55EB70-9ABF-4AE1-841D-773519E6F99C}" srcOrd="7" destOrd="0" presId="urn:microsoft.com/office/officeart/2005/8/layout/cycle2"/>
    <dgm:cxn modelId="{E272A30E-F999-405E-A947-487DA9077C27}" type="presParOf" srcId="{BE55EB70-9ABF-4AE1-841D-773519E6F99C}" destId="{C5A71784-DF77-487F-8A68-C47D797DF01C}"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C2E40-D50B-467F-9925-BBAD47D2630A}">
      <dsp:nvSpPr>
        <dsp:cNvPr id="0" name=""/>
        <dsp:cNvSpPr/>
      </dsp:nvSpPr>
      <dsp:spPr>
        <a:xfrm>
          <a:off x="51" y="112463"/>
          <a:ext cx="4913783" cy="892800"/>
        </a:xfrm>
        <a:prstGeom prst="rect">
          <a:avLst/>
        </a:prstGeom>
        <a:gradFill rotWithShape="0">
          <a:gsLst>
            <a:gs pos="0">
              <a:schemeClr val="accent2">
                <a:alpha val="90000"/>
                <a:hueOff val="0"/>
                <a:satOff val="0"/>
                <a:lumOff val="0"/>
                <a:alphaOff val="0"/>
                <a:satMod val="103000"/>
                <a:lumMod val="102000"/>
                <a:tint val="94000"/>
              </a:schemeClr>
            </a:gs>
            <a:gs pos="50000">
              <a:schemeClr val="accent2">
                <a:alpha val="90000"/>
                <a:hueOff val="0"/>
                <a:satOff val="0"/>
                <a:lumOff val="0"/>
                <a:alphaOff val="0"/>
                <a:satMod val="110000"/>
                <a:lumMod val="100000"/>
                <a:shade val="100000"/>
              </a:schemeClr>
            </a:gs>
            <a:gs pos="100000">
              <a:schemeClr val="accent2">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s-NI" sz="3100" kern="1200" dirty="0"/>
            <a:t>Estructuras de Datos</a:t>
          </a:r>
          <a:endParaRPr lang="en-US" sz="3100" kern="1200" dirty="0"/>
        </a:p>
      </dsp:txBody>
      <dsp:txXfrm>
        <a:off x="51" y="112463"/>
        <a:ext cx="4913783" cy="892800"/>
      </dsp:txXfrm>
    </dsp:sp>
    <dsp:sp modelId="{558C2A48-9087-479C-A277-87ABBF14C7DD}">
      <dsp:nvSpPr>
        <dsp:cNvPr id="0" name=""/>
        <dsp:cNvSpPr/>
      </dsp:nvSpPr>
      <dsp:spPr>
        <a:xfrm>
          <a:off x="51" y="1005264"/>
          <a:ext cx="4913783" cy="3233610"/>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65354" tIns="165354" rIns="220472" bIns="248031" numCol="1" spcCol="1270" anchor="t" anchorCtr="0">
          <a:noAutofit/>
        </a:bodyPr>
        <a:lstStyle/>
        <a:p>
          <a:pPr marL="285750" lvl="1" indent="-285750" algn="just" defTabSz="1377950">
            <a:lnSpc>
              <a:spcPct val="90000"/>
            </a:lnSpc>
            <a:spcBef>
              <a:spcPct val="0"/>
            </a:spcBef>
            <a:spcAft>
              <a:spcPct val="15000"/>
            </a:spcAft>
            <a:buChar char="•"/>
          </a:pPr>
          <a:r>
            <a:rPr lang="es-NI" sz="3100" kern="1200" dirty="0"/>
            <a:t>Una pila es una estructura de datos en la que el último elemento en entrar es el primero en salir (LIFO). Solo permite acceso al último elemento insertado.</a:t>
          </a:r>
          <a:endParaRPr lang="en-US" sz="3100" kern="1200" dirty="0"/>
        </a:p>
      </dsp:txBody>
      <dsp:txXfrm>
        <a:off x="51" y="1005264"/>
        <a:ext cx="4913783" cy="3233610"/>
      </dsp:txXfrm>
    </dsp:sp>
    <dsp:sp modelId="{601C6FF2-473B-49C1-B4A1-731A707B2F86}">
      <dsp:nvSpPr>
        <dsp:cNvPr id="0" name=""/>
        <dsp:cNvSpPr/>
      </dsp:nvSpPr>
      <dsp:spPr>
        <a:xfrm>
          <a:off x="5601764" y="112463"/>
          <a:ext cx="4913783" cy="892800"/>
        </a:xfrm>
        <a:prstGeom prst="rect">
          <a:avLst/>
        </a:prstGeom>
        <a:gradFill rotWithShape="0">
          <a:gsLst>
            <a:gs pos="0">
              <a:schemeClr val="accent2">
                <a:alpha val="90000"/>
                <a:hueOff val="0"/>
                <a:satOff val="0"/>
                <a:lumOff val="0"/>
                <a:alphaOff val="-40000"/>
                <a:satMod val="103000"/>
                <a:lumMod val="102000"/>
                <a:tint val="94000"/>
              </a:schemeClr>
            </a:gs>
            <a:gs pos="50000">
              <a:schemeClr val="accent2">
                <a:alpha val="90000"/>
                <a:hueOff val="0"/>
                <a:satOff val="0"/>
                <a:lumOff val="0"/>
                <a:alphaOff val="-40000"/>
                <a:satMod val="110000"/>
                <a:lumMod val="100000"/>
                <a:shade val="100000"/>
              </a:schemeClr>
            </a:gs>
            <a:gs pos="100000">
              <a:schemeClr val="accent2">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s-NI" sz="3100" kern="1200" dirty="0"/>
            <a:t>Pilas</a:t>
          </a:r>
          <a:endParaRPr lang="en-US" sz="3100" kern="1200" dirty="0"/>
        </a:p>
      </dsp:txBody>
      <dsp:txXfrm>
        <a:off x="5601764" y="112463"/>
        <a:ext cx="4913783" cy="892800"/>
      </dsp:txXfrm>
    </dsp:sp>
    <dsp:sp modelId="{4270D1C3-B144-456D-A991-974DD4130570}">
      <dsp:nvSpPr>
        <dsp:cNvPr id="0" name=""/>
        <dsp:cNvSpPr/>
      </dsp:nvSpPr>
      <dsp:spPr>
        <a:xfrm>
          <a:off x="5601764" y="1005264"/>
          <a:ext cx="4913783" cy="3233610"/>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65354" tIns="165354" rIns="220472" bIns="248031" numCol="1" spcCol="1270" anchor="t" anchorCtr="0">
          <a:noAutofit/>
        </a:bodyPr>
        <a:lstStyle/>
        <a:p>
          <a:pPr marL="285750" lvl="1" indent="-285750" algn="just" defTabSz="1377950">
            <a:lnSpc>
              <a:spcPct val="90000"/>
            </a:lnSpc>
            <a:spcBef>
              <a:spcPct val="0"/>
            </a:spcBef>
            <a:spcAft>
              <a:spcPct val="15000"/>
            </a:spcAft>
            <a:buChar char="•"/>
          </a:pPr>
          <a:r>
            <a:rPr lang="es-NI" sz="3100" kern="1200" dirty="0"/>
            <a:t>Importantes en compiladores y sistemas operativos.</a:t>
          </a:r>
          <a:endParaRPr lang="en-US" sz="3100" kern="1200" dirty="0"/>
        </a:p>
      </dsp:txBody>
      <dsp:txXfrm>
        <a:off x="5601764" y="1005264"/>
        <a:ext cx="4913783" cy="32336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918D7-0A51-447D-9548-0423A3418868}">
      <dsp:nvSpPr>
        <dsp:cNvPr id="0" name=""/>
        <dsp:cNvSpPr/>
      </dsp:nvSpPr>
      <dsp:spPr>
        <a:xfrm>
          <a:off x="1834450" y="0"/>
          <a:ext cx="2094415" cy="2094734"/>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B9B3D702-D0C5-410A-A522-61984072E085}">
      <dsp:nvSpPr>
        <dsp:cNvPr id="0" name=""/>
        <dsp:cNvSpPr/>
      </dsp:nvSpPr>
      <dsp:spPr>
        <a:xfrm>
          <a:off x="2297385" y="756262"/>
          <a:ext cx="1163826" cy="581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s-NI" sz="3100" kern="1200" dirty="0"/>
            <a:t>¿Qué</a:t>
          </a:r>
          <a:endParaRPr lang="en-US" sz="3100" kern="1200" dirty="0"/>
        </a:p>
      </dsp:txBody>
      <dsp:txXfrm>
        <a:off x="2297385" y="756262"/>
        <a:ext cx="1163826" cy="581773"/>
      </dsp:txXfrm>
    </dsp:sp>
    <dsp:sp modelId="{73D3F155-B2A3-4F17-B2E2-5F1CD15DF65F}">
      <dsp:nvSpPr>
        <dsp:cNvPr id="0" name=""/>
        <dsp:cNvSpPr/>
      </dsp:nvSpPr>
      <dsp:spPr>
        <a:xfrm>
          <a:off x="1252734" y="1203580"/>
          <a:ext cx="2094415" cy="2094734"/>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721E7699-702E-499A-8CDF-C4AFC7DA2FB1}">
      <dsp:nvSpPr>
        <dsp:cNvPr id="0" name=""/>
        <dsp:cNvSpPr/>
      </dsp:nvSpPr>
      <dsp:spPr>
        <a:xfrm>
          <a:off x="1718028" y="1966804"/>
          <a:ext cx="1163826" cy="581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s-NI" sz="3100" kern="1200" dirty="0"/>
            <a:t>es una</a:t>
          </a:r>
          <a:endParaRPr lang="en-US" sz="3100" kern="1200" dirty="0"/>
        </a:p>
      </dsp:txBody>
      <dsp:txXfrm>
        <a:off x="1718028" y="1966804"/>
        <a:ext cx="1163826" cy="581773"/>
      </dsp:txXfrm>
    </dsp:sp>
    <dsp:sp modelId="{C849DB1C-D61F-4075-A2A9-048E7FAA8826}">
      <dsp:nvSpPr>
        <dsp:cNvPr id="0" name=""/>
        <dsp:cNvSpPr/>
      </dsp:nvSpPr>
      <dsp:spPr>
        <a:xfrm>
          <a:off x="1983517" y="2551189"/>
          <a:ext cx="1799427" cy="1800148"/>
        </a:xfrm>
        <a:prstGeom prst="blockArc">
          <a:avLst>
            <a:gd name="adj1" fmla="val 13500000"/>
            <a:gd name="adj2" fmla="val 10800000"/>
            <a:gd name="adj3" fmla="val 12740"/>
          </a:avLst>
        </a:prstGeom>
        <a:solidFill>
          <a:schemeClr val="accent1">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3A36B7AB-B7A5-428E-83D6-32517E878D37}">
      <dsp:nvSpPr>
        <dsp:cNvPr id="0" name=""/>
        <dsp:cNvSpPr/>
      </dsp:nvSpPr>
      <dsp:spPr>
        <a:xfrm>
          <a:off x="2300138" y="3179087"/>
          <a:ext cx="1163826" cy="581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s-NI" sz="3100" kern="1200" dirty="0"/>
            <a:t>pila?</a:t>
          </a:r>
          <a:endParaRPr lang="en-US" sz="3100" kern="1200" dirty="0"/>
        </a:p>
      </dsp:txBody>
      <dsp:txXfrm>
        <a:off x="2300138" y="3179087"/>
        <a:ext cx="1163826" cy="5817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77FA1-5463-49DD-923B-A2FB402B0AF5}">
      <dsp:nvSpPr>
        <dsp:cNvPr id="0" name=""/>
        <dsp:cNvSpPr/>
      </dsp:nvSpPr>
      <dsp:spPr>
        <a:xfrm rot="5400000">
          <a:off x="462823" y="1697510"/>
          <a:ext cx="1385736" cy="2305834"/>
        </a:xfrm>
        <a:prstGeom prst="corner">
          <a:avLst>
            <a:gd name="adj1" fmla="val 16120"/>
            <a:gd name="adj2" fmla="val 16110"/>
          </a:avLst>
        </a:prstGeom>
        <a:solidFill>
          <a:schemeClr val="accent2">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09689A91-871D-4383-9889-12C2B2A51F90}">
      <dsp:nvSpPr>
        <dsp:cNvPr id="0" name=""/>
        <dsp:cNvSpPr/>
      </dsp:nvSpPr>
      <dsp:spPr>
        <a:xfrm>
          <a:off x="231510" y="2386458"/>
          <a:ext cx="2081720" cy="1824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s-NI" sz="3300" kern="1200" dirty="0"/>
            <a:t>Estructura</a:t>
          </a:r>
          <a:endParaRPr lang="en-US" sz="3300" kern="1200" dirty="0"/>
        </a:p>
      </dsp:txBody>
      <dsp:txXfrm>
        <a:off x="231510" y="2386458"/>
        <a:ext cx="2081720" cy="1824749"/>
      </dsp:txXfrm>
    </dsp:sp>
    <dsp:sp modelId="{19BC5FF2-D5F4-40E8-9EA6-6042EE03AA91}">
      <dsp:nvSpPr>
        <dsp:cNvPr id="0" name=""/>
        <dsp:cNvSpPr/>
      </dsp:nvSpPr>
      <dsp:spPr>
        <a:xfrm>
          <a:off x="1920452" y="1527752"/>
          <a:ext cx="392777" cy="392777"/>
        </a:xfrm>
        <a:prstGeom prst="triangle">
          <a:avLst>
            <a:gd name="adj" fmla="val 100000"/>
          </a:avLst>
        </a:prstGeom>
        <a:solidFill>
          <a:schemeClr val="accent3">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0602A598-89A6-4230-878B-3B8203219DDB}">
      <dsp:nvSpPr>
        <dsp:cNvPr id="0" name=""/>
        <dsp:cNvSpPr/>
      </dsp:nvSpPr>
      <dsp:spPr>
        <a:xfrm rot="5400000">
          <a:off x="3011256" y="1066898"/>
          <a:ext cx="1385736" cy="2305834"/>
        </a:xfrm>
        <a:prstGeom prst="corner">
          <a:avLst>
            <a:gd name="adj1" fmla="val 16120"/>
            <a:gd name="adj2" fmla="val 16110"/>
          </a:avLst>
        </a:prstGeom>
        <a:solidFill>
          <a:schemeClr val="accent4">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6551D998-FAF9-4703-915B-6071F13CE69C}">
      <dsp:nvSpPr>
        <dsp:cNvPr id="0" name=""/>
        <dsp:cNvSpPr/>
      </dsp:nvSpPr>
      <dsp:spPr>
        <a:xfrm>
          <a:off x="2779942" y="1755846"/>
          <a:ext cx="2081720" cy="1824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s-NI" sz="3300" kern="1200" dirty="0"/>
            <a:t>de datos</a:t>
          </a:r>
          <a:endParaRPr lang="en-US" sz="3300" kern="1200" dirty="0"/>
        </a:p>
      </dsp:txBody>
      <dsp:txXfrm>
        <a:off x="2779942" y="1755846"/>
        <a:ext cx="2081720" cy="1824749"/>
      </dsp:txXfrm>
    </dsp:sp>
    <dsp:sp modelId="{C1FAF769-A8C1-44E0-AC29-DEC2FD1BE256}">
      <dsp:nvSpPr>
        <dsp:cNvPr id="0" name=""/>
        <dsp:cNvSpPr/>
      </dsp:nvSpPr>
      <dsp:spPr>
        <a:xfrm>
          <a:off x="4468885" y="897140"/>
          <a:ext cx="392777" cy="392777"/>
        </a:xfrm>
        <a:prstGeom prst="triangle">
          <a:avLst>
            <a:gd name="adj" fmla="val 100000"/>
          </a:avLst>
        </a:prstGeom>
        <a:solidFill>
          <a:schemeClr val="accent5">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A52DE550-671A-43B4-AB17-F554A27188E8}">
      <dsp:nvSpPr>
        <dsp:cNvPr id="0" name=""/>
        <dsp:cNvSpPr/>
      </dsp:nvSpPr>
      <dsp:spPr>
        <a:xfrm rot="5400000">
          <a:off x="5559688" y="436286"/>
          <a:ext cx="1385736" cy="2305834"/>
        </a:xfrm>
        <a:prstGeom prst="corner">
          <a:avLst>
            <a:gd name="adj1" fmla="val 16120"/>
            <a:gd name="adj2" fmla="val 16110"/>
          </a:avLst>
        </a:prstGeom>
        <a:solidFill>
          <a:schemeClr val="accent6">
            <a:hueOff val="0"/>
            <a:satOff val="0"/>
            <a:lumOff val="0"/>
            <a:alphaOff val="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E47C9963-ED83-4A35-94AE-2580FFFA9D62}">
      <dsp:nvSpPr>
        <dsp:cNvPr id="0" name=""/>
        <dsp:cNvSpPr/>
      </dsp:nvSpPr>
      <dsp:spPr>
        <a:xfrm>
          <a:off x="5328374" y="1125234"/>
          <a:ext cx="2081720" cy="1824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s-NI" sz="3300" kern="1200" dirty="0"/>
            <a:t>LIFO</a:t>
          </a:r>
          <a:endParaRPr lang="en-US" sz="3300" kern="1200" dirty="0"/>
        </a:p>
      </dsp:txBody>
      <dsp:txXfrm>
        <a:off x="5328374" y="1125234"/>
        <a:ext cx="2081720" cy="18247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F45C7-FBDE-4B3C-9D8E-B9F8F188B182}">
      <dsp:nvSpPr>
        <dsp:cNvPr id="0" name=""/>
        <dsp:cNvSpPr/>
      </dsp:nvSpPr>
      <dsp:spPr>
        <a:xfrm>
          <a:off x="2425767" y="2679327"/>
          <a:ext cx="332122" cy="1018510"/>
        </a:xfrm>
        <a:custGeom>
          <a:avLst/>
          <a:gdLst/>
          <a:ahLst/>
          <a:cxnLst/>
          <a:rect l="0" t="0" r="0" b="0"/>
          <a:pathLst>
            <a:path>
              <a:moveTo>
                <a:pt x="0" y="0"/>
              </a:moveTo>
              <a:lnTo>
                <a:pt x="0" y="1018510"/>
              </a:lnTo>
              <a:lnTo>
                <a:pt x="332122" y="1018510"/>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F46B487-B4A6-4758-866F-730C00887C85}">
      <dsp:nvSpPr>
        <dsp:cNvPr id="0" name=""/>
        <dsp:cNvSpPr/>
      </dsp:nvSpPr>
      <dsp:spPr>
        <a:xfrm>
          <a:off x="3265707" y="1107279"/>
          <a:ext cx="91440" cy="464971"/>
        </a:xfrm>
        <a:custGeom>
          <a:avLst/>
          <a:gdLst/>
          <a:ahLst/>
          <a:cxnLst/>
          <a:rect l="0" t="0" r="0" b="0"/>
          <a:pathLst>
            <a:path>
              <a:moveTo>
                <a:pt x="45720" y="0"/>
              </a:moveTo>
              <a:lnTo>
                <a:pt x="45720" y="464971"/>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E72F734-36AC-4153-87CA-5100522B814B}">
      <dsp:nvSpPr>
        <dsp:cNvPr id="0" name=""/>
        <dsp:cNvSpPr/>
      </dsp:nvSpPr>
      <dsp:spPr>
        <a:xfrm>
          <a:off x="2204351" y="203"/>
          <a:ext cx="2214152" cy="1107076"/>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NI" sz="1800" kern="1200" dirty="0"/>
            <a:t>Dato3</a:t>
          </a:r>
        </a:p>
        <a:p>
          <a:pPr marL="0" lvl="0" indent="0" algn="ctr" defTabSz="800100">
            <a:lnSpc>
              <a:spcPct val="90000"/>
            </a:lnSpc>
            <a:spcBef>
              <a:spcPct val="0"/>
            </a:spcBef>
            <a:spcAft>
              <a:spcPct val="35000"/>
            </a:spcAft>
            <a:buNone/>
          </a:pPr>
          <a:r>
            <a:rPr lang="es-NI" sz="1800" kern="1200" dirty="0"/>
            <a:t>*</a:t>
          </a:r>
          <a:r>
            <a:rPr lang="es-NI" sz="1800" kern="1200" dirty="0" err="1"/>
            <a:t>ptrSiguiente</a:t>
          </a:r>
          <a:endParaRPr lang="en-US" sz="1800" kern="1200" dirty="0"/>
        </a:p>
      </dsp:txBody>
      <dsp:txXfrm>
        <a:off x="2204351" y="203"/>
        <a:ext cx="2214152" cy="1107076"/>
      </dsp:txXfrm>
    </dsp:sp>
    <dsp:sp modelId="{4A72006E-2B13-4545-AFA3-00A9E27C4CFC}">
      <dsp:nvSpPr>
        <dsp:cNvPr id="0" name=""/>
        <dsp:cNvSpPr/>
      </dsp:nvSpPr>
      <dsp:spPr>
        <a:xfrm>
          <a:off x="2204351" y="1572251"/>
          <a:ext cx="2214152" cy="1107076"/>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NI" sz="1800" kern="1200" dirty="0"/>
            <a:t>Dato2</a:t>
          </a:r>
        </a:p>
        <a:p>
          <a:pPr marL="0" lvl="0" indent="0" algn="ctr" defTabSz="800100">
            <a:lnSpc>
              <a:spcPct val="90000"/>
            </a:lnSpc>
            <a:spcBef>
              <a:spcPct val="0"/>
            </a:spcBef>
            <a:spcAft>
              <a:spcPct val="35000"/>
            </a:spcAft>
            <a:buNone/>
          </a:pPr>
          <a:r>
            <a:rPr lang="es-NI" sz="1800" kern="1200" dirty="0"/>
            <a:t>*</a:t>
          </a:r>
          <a:r>
            <a:rPr lang="es-NI" sz="1800" kern="1200" dirty="0" err="1"/>
            <a:t>ptrSiguiente</a:t>
          </a:r>
          <a:endParaRPr lang="en-US" sz="1800" kern="1200" dirty="0"/>
        </a:p>
      </dsp:txBody>
      <dsp:txXfrm>
        <a:off x="2204351" y="1572251"/>
        <a:ext cx="2214152" cy="1107076"/>
      </dsp:txXfrm>
    </dsp:sp>
    <dsp:sp modelId="{C20263D3-4BE9-4F9D-AE5C-BD14E9D41682}">
      <dsp:nvSpPr>
        <dsp:cNvPr id="0" name=""/>
        <dsp:cNvSpPr/>
      </dsp:nvSpPr>
      <dsp:spPr>
        <a:xfrm>
          <a:off x="2757889" y="3144299"/>
          <a:ext cx="2214152" cy="110707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NI" sz="1800" kern="1200" dirty="0"/>
            <a:t>Dato1</a:t>
          </a:r>
        </a:p>
        <a:p>
          <a:pPr marL="0" lvl="0" indent="0" algn="ctr" defTabSz="800100">
            <a:lnSpc>
              <a:spcPct val="90000"/>
            </a:lnSpc>
            <a:spcBef>
              <a:spcPct val="0"/>
            </a:spcBef>
            <a:spcAft>
              <a:spcPct val="35000"/>
            </a:spcAft>
            <a:buNone/>
          </a:pPr>
          <a:r>
            <a:rPr lang="es-NI" sz="1800" kern="1200" dirty="0"/>
            <a:t>*</a:t>
          </a:r>
          <a:r>
            <a:rPr lang="es-NI" sz="1800" kern="1200" dirty="0" err="1"/>
            <a:t>ptrSiguiente</a:t>
          </a:r>
          <a:endParaRPr lang="en-US" sz="1800" kern="1200" dirty="0"/>
        </a:p>
      </dsp:txBody>
      <dsp:txXfrm>
        <a:off x="2757889" y="3144299"/>
        <a:ext cx="2214152" cy="11070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048479-919F-4B13-B2AD-A252DF63E4D8}">
      <dsp:nvSpPr>
        <dsp:cNvPr id="0" name=""/>
        <dsp:cNvSpPr/>
      </dsp:nvSpPr>
      <dsp:spPr>
        <a:xfrm>
          <a:off x="3012695" y="432"/>
          <a:ext cx="2061110" cy="2061110"/>
        </a:xfrm>
        <a:prstGeom prst="ellipse">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s-NI" sz="2600" kern="1200" dirty="0"/>
            <a:t>Espacio en memoria</a:t>
          </a:r>
          <a:endParaRPr lang="en-US" sz="2600" kern="1200" dirty="0"/>
        </a:p>
      </dsp:txBody>
      <dsp:txXfrm>
        <a:off x="3314538" y="302275"/>
        <a:ext cx="1457424" cy="1457424"/>
      </dsp:txXfrm>
    </dsp:sp>
    <dsp:sp modelId="{F798CF48-CD63-466E-8CD7-FE96201CEF82}">
      <dsp:nvSpPr>
        <dsp:cNvPr id="0" name=""/>
        <dsp:cNvSpPr/>
      </dsp:nvSpPr>
      <dsp:spPr>
        <a:xfrm rot="3600000">
          <a:off x="4535133" y="2012388"/>
          <a:ext cx="551077" cy="695624"/>
        </a:xfrm>
        <a:prstGeom prst="rightArrow">
          <a:avLst>
            <a:gd name="adj1" fmla="val 60000"/>
            <a:gd name="adj2" fmla="val 50000"/>
          </a:avLst>
        </a:prstGeom>
        <a:solidFill>
          <a:schemeClr val="accent5">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4576464" y="2079926"/>
        <a:ext cx="385754" cy="417374"/>
      </dsp:txXfrm>
    </dsp:sp>
    <dsp:sp modelId="{65ED8B7B-9109-4354-B42E-93C3C1C19BA2}">
      <dsp:nvSpPr>
        <dsp:cNvPr id="0" name=""/>
        <dsp:cNvSpPr/>
      </dsp:nvSpPr>
      <dsp:spPr>
        <a:xfrm>
          <a:off x="4563135" y="2685872"/>
          <a:ext cx="2061110" cy="2061110"/>
        </a:xfrm>
        <a:prstGeom prst="ellipse">
          <a:avLst/>
        </a:prstGeom>
        <a:solidFill>
          <a:schemeClr val="accent5">
            <a:hueOff val="-3676672"/>
            <a:satOff val="-5114"/>
            <a:lumOff val="-1961"/>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s-NI" sz="2600" kern="1200" dirty="0"/>
            <a:t>Cargar valor dentro del nodo</a:t>
          </a:r>
          <a:endParaRPr lang="en-US" sz="2600" kern="1200" dirty="0"/>
        </a:p>
      </dsp:txBody>
      <dsp:txXfrm>
        <a:off x="4864978" y="2987715"/>
        <a:ext cx="1457424" cy="1457424"/>
      </dsp:txXfrm>
    </dsp:sp>
    <dsp:sp modelId="{58958BE2-8F23-4930-9FAB-15DFA476B1C1}">
      <dsp:nvSpPr>
        <dsp:cNvPr id="0" name=""/>
        <dsp:cNvSpPr/>
      </dsp:nvSpPr>
      <dsp:spPr>
        <a:xfrm rot="10800000">
          <a:off x="3783308" y="3368615"/>
          <a:ext cx="551077" cy="695624"/>
        </a:xfrm>
        <a:prstGeom prst="rightArrow">
          <a:avLst>
            <a:gd name="adj1" fmla="val 60000"/>
            <a:gd name="adj2" fmla="val 50000"/>
          </a:avLst>
        </a:prstGeom>
        <a:solidFill>
          <a:schemeClr val="accent5">
            <a:hueOff val="-3676672"/>
            <a:satOff val="-5114"/>
            <a:lumOff val="-1961"/>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rot="10800000">
        <a:off x="3948631" y="3507740"/>
        <a:ext cx="385754" cy="417374"/>
      </dsp:txXfrm>
    </dsp:sp>
    <dsp:sp modelId="{FCA80FC0-33E7-4C78-9913-8DF29395D060}">
      <dsp:nvSpPr>
        <dsp:cNvPr id="0" name=""/>
        <dsp:cNvSpPr/>
      </dsp:nvSpPr>
      <dsp:spPr>
        <a:xfrm>
          <a:off x="1462255" y="2685872"/>
          <a:ext cx="2061110" cy="2061110"/>
        </a:xfrm>
        <a:prstGeom prst="ellipse">
          <a:avLst/>
        </a:prstGeom>
        <a:solidFill>
          <a:schemeClr val="accent5">
            <a:hueOff val="-7353344"/>
            <a:satOff val="-10228"/>
            <a:lumOff val="-3922"/>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s-NI" sz="2600" kern="1200" dirty="0"/>
            <a:t>Cargar el puntero dentro del nodo</a:t>
          </a:r>
          <a:endParaRPr lang="en-US" sz="2600" kern="1200" dirty="0"/>
        </a:p>
      </dsp:txBody>
      <dsp:txXfrm>
        <a:off x="1764098" y="2987715"/>
        <a:ext cx="1457424" cy="1457424"/>
      </dsp:txXfrm>
    </dsp:sp>
    <dsp:sp modelId="{480691B8-1777-4395-B4B4-FD4747F938D4}">
      <dsp:nvSpPr>
        <dsp:cNvPr id="0" name=""/>
        <dsp:cNvSpPr/>
      </dsp:nvSpPr>
      <dsp:spPr>
        <a:xfrm rot="18000000">
          <a:off x="2984693" y="2039402"/>
          <a:ext cx="551077" cy="695624"/>
        </a:xfrm>
        <a:prstGeom prst="rightArrow">
          <a:avLst>
            <a:gd name="adj1" fmla="val 60000"/>
            <a:gd name="adj2" fmla="val 50000"/>
          </a:avLst>
        </a:prstGeom>
        <a:solidFill>
          <a:schemeClr val="accent5">
            <a:hueOff val="-7353344"/>
            <a:satOff val="-10228"/>
            <a:lumOff val="-3922"/>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3026024" y="2250114"/>
        <a:ext cx="385754" cy="4173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048479-919F-4B13-B2AD-A252DF63E4D8}">
      <dsp:nvSpPr>
        <dsp:cNvPr id="0" name=""/>
        <dsp:cNvSpPr/>
      </dsp:nvSpPr>
      <dsp:spPr>
        <a:xfrm>
          <a:off x="3283166" y="630"/>
          <a:ext cx="1520167" cy="1520167"/>
        </a:xfrm>
        <a:prstGeom prst="ellipse">
          <a:avLst/>
        </a:prstGeom>
        <a:solidFill>
          <a:schemeClr val="accent5">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s-NI" sz="1900" kern="1200" dirty="0"/>
            <a:t>Ubicarnos en la cima</a:t>
          </a:r>
          <a:endParaRPr lang="en-US" sz="1900" kern="1200" dirty="0"/>
        </a:p>
      </dsp:txBody>
      <dsp:txXfrm>
        <a:off x="3505789" y="223253"/>
        <a:ext cx="1074921" cy="1074921"/>
      </dsp:txXfrm>
    </dsp:sp>
    <dsp:sp modelId="{F798CF48-CD63-466E-8CD7-FE96201CEF82}">
      <dsp:nvSpPr>
        <dsp:cNvPr id="0" name=""/>
        <dsp:cNvSpPr/>
      </dsp:nvSpPr>
      <dsp:spPr>
        <a:xfrm rot="2700000">
          <a:off x="4640024" y="1302611"/>
          <a:ext cx="403303" cy="513056"/>
        </a:xfrm>
        <a:prstGeom prst="rightArrow">
          <a:avLst>
            <a:gd name="adj1" fmla="val 60000"/>
            <a:gd name="adj2" fmla="val 50000"/>
          </a:avLst>
        </a:prstGeom>
        <a:solidFill>
          <a:schemeClr val="accent5">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4657743" y="1362445"/>
        <a:ext cx="282312" cy="307834"/>
      </dsp:txXfrm>
    </dsp:sp>
    <dsp:sp modelId="{65ED8B7B-9109-4354-B42E-93C3C1C19BA2}">
      <dsp:nvSpPr>
        <dsp:cNvPr id="0" name=""/>
        <dsp:cNvSpPr/>
      </dsp:nvSpPr>
      <dsp:spPr>
        <a:xfrm>
          <a:off x="4896160" y="1613623"/>
          <a:ext cx="1520167" cy="1520167"/>
        </a:xfrm>
        <a:prstGeom prst="ellipse">
          <a:avLst/>
        </a:prstGeom>
        <a:solidFill>
          <a:schemeClr val="accent5">
            <a:hueOff val="-2451115"/>
            <a:satOff val="-3409"/>
            <a:lumOff val="-1307"/>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s-NI" sz="1900" kern="1200" dirty="0"/>
            <a:t>Igualar el valor al nodo</a:t>
          </a:r>
          <a:endParaRPr lang="en-US" sz="1900" kern="1200" dirty="0"/>
        </a:p>
      </dsp:txBody>
      <dsp:txXfrm>
        <a:off x="5118783" y="1836246"/>
        <a:ext cx="1074921" cy="1074921"/>
      </dsp:txXfrm>
    </dsp:sp>
    <dsp:sp modelId="{58958BE2-8F23-4930-9FAB-15DFA476B1C1}">
      <dsp:nvSpPr>
        <dsp:cNvPr id="0" name=""/>
        <dsp:cNvSpPr/>
      </dsp:nvSpPr>
      <dsp:spPr>
        <a:xfrm rot="8100000">
          <a:off x="4656166" y="2915604"/>
          <a:ext cx="403303" cy="513056"/>
        </a:xfrm>
        <a:prstGeom prst="rightArrow">
          <a:avLst>
            <a:gd name="adj1" fmla="val 60000"/>
            <a:gd name="adj2" fmla="val 50000"/>
          </a:avLst>
        </a:prstGeom>
        <a:solidFill>
          <a:schemeClr val="accent5">
            <a:hueOff val="-2451115"/>
            <a:satOff val="-3409"/>
            <a:lumOff val="-1307"/>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4759438" y="2975438"/>
        <a:ext cx="282312" cy="307834"/>
      </dsp:txXfrm>
    </dsp:sp>
    <dsp:sp modelId="{FCA80FC0-33E7-4C78-9913-8DF29395D060}">
      <dsp:nvSpPr>
        <dsp:cNvPr id="0" name=""/>
        <dsp:cNvSpPr/>
      </dsp:nvSpPr>
      <dsp:spPr>
        <a:xfrm>
          <a:off x="3283166" y="3226617"/>
          <a:ext cx="1520167" cy="1520167"/>
        </a:xfrm>
        <a:prstGeom prst="ellipse">
          <a:avLst/>
        </a:prstGeom>
        <a:solidFill>
          <a:schemeClr val="accent5">
            <a:hueOff val="-4902230"/>
            <a:satOff val="-6819"/>
            <a:lumOff val="-261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s-NI" sz="1900" kern="1200" dirty="0"/>
            <a:t>Pasar pila al siguiente nodo</a:t>
          </a:r>
          <a:endParaRPr lang="en-US" sz="1900" kern="1200" dirty="0"/>
        </a:p>
      </dsp:txBody>
      <dsp:txXfrm>
        <a:off x="3505789" y="3449240"/>
        <a:ext cx="1074921" cy="1074921"/>
      </dsp:txXfrm>
    </dsp:sp>
    <dsp:sp modelId="{480691B8-1777-4395-B4B4-FD4747F938D4}">
      <dsp:nvSpPr>
        <dsp:cNvPr id="0" name=""/>
        <dsp:cNvSpPr/>
      </dsp:nvSpPr>
      <dsp:spPr>
        <a:xfrm rot="13500000">
          <a:off x="3043173" y="2931746"/>
          <a:ext cx="403303" cy="513056"/>
        </a:xfrm>
        <a:prstGeom prst="rightArrow">
          <a:avLst>
            <a:gd name="adj1" fmla="val 60000"/>
            <a:gd name="adj2" fmla="val 50000"/>
          </a:avLst>
        </a:prstGeom>
        <a:solidFill>
          <a:schemeClr val="accent5">
            <a:hueOff val="-4902230"/>
            <a:satOff val="-6819"/>
            <a:lumOff val="-2615"/>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3146445" y="3077134"/>
        <a:ext cx="282312" cy="307834"/>
      </dsp:txXfrm>
    </dsp:sp>
    <dsp:sp modelId="{88C488DB-F403-466C-985E-7509301B9C8B}">
      <dsp:nvSpPr>
        <dsp:cNvPr id="0" name=""/>
        <dsp:cNvSpPr/>
      </dsp:nvSpPr>
      <dsp:spPr>
        <a:xfrm>
          <a:off x="1670173" y="1613623"/>
          <a:ext cx="1520167" cy="1520167"/>
        </a:xfrm>
        <a:prstGeom prst="ellipse">
          <a:avLst/>
        </a:prstGeom>
        <a:solidFill>
          <a:schemeClr val="accent5">
            <a:hueOff val="-7353344"/>
            <a:satOff val="-10228"/>
            <a:lumOff val="-3922"/>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err="1"/>
            <a:t>Eliminar</a:t>
          </a:r>
          <a:r>
            <a:rPr lang="en-US" sz="1900" kern="1200" dirty="0"/>
            <a:t> el </a:t>
          </a:r>
          <a:r>
            <a:rPr lang="en-US" sz="1900" kern="1200" dirty="0" err="1"/>
            <a:t>nodo</a:t>
          </a:r>
          <a:r>
            <a:rPr lang="en-US" sz="1900" kern="1200" dirty="0"/>
            <a:t> </a:t>
          </a:r>
        </a:p>
      </dsp:txBody>
      <dsp:txXfrm>
        <a:off x="1892796" y="1836246"/>
        <a:ext cx="1074921" cy="1074921"/>
      </dsp:txXfrm>
    </dsp:sp>
    <dsp:sp modelId="{BE55EB70-9ABF-4AE1-841D-773519E6F99C}">
      <dsp:nvSpPr>
        <dsp:cNvPr id="0" name=""/>
        <dsp:cNvSpPr/>
      </dsp:nvSpPr>
      <dsp:spPr>
        <a:xfrm rot="18900000">
          <a:off x="3027031" y="1318753"/>
          <a:ext cx="403303" cy="513056"/>
        </a:xfrm>
        <a:prstGeom prst="rightArrow">
          <a:avLst>
            <a:gd name="adj1" fmla="val 60000"/>
            <a:gd name="adj2" fmla="val 50000"/>
          </a:avLst>
        </a:prstGeom>
        <a:solidFill>
          <a:schemeClr val="accent5">
            <a:hueOff val="-7353344"/>
            <a:satOff val="-10228"/>
            <a:lumOff val="-3922"/>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044750" y="1464141"/>
        <a:ext cx="282312" cy="30783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NI"/>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57612F-F4F6-49E7-9E06-3D5220FEBB27}" type="datetimeFigureOut">
              <a:rPr lang="es-NI" smtClean="0"/>
              <a:t>24/4/2025</a:t>
            </a:fld>
            <a:endParaRPr lang="es-NI"/>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NI"/>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084567-83D8-42DA-AC87-6626250FF122}" type="slidenum">
              <a:rPr lang="es-NI" smtClean="0"/>
              <a:t>‹Nº›</a:t>
            </a:fld>
            <a:endParaRPr lang="es-NI"/>
          </a:p>
        </p:txBody>
      </p:sp>
    </p:spTree>
    <p:extLst>
      <p:ext uri="{BB962C8B-B14F-4D97-AF65-F5344CB8AC3E}">
        <p14:creationId xmlns:p14="http://schemas.microsoft.com/office/powerpoint/2010/main" val="138373146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ángulo 6"/>
          <p:cNvSpPr/>
          <p:nvPr userDrawn="1"/>
        </p:nvSpPr>
        <p:spPr>
          <a:xfrm>
            <a:off x="0" y="1709738"/>
            <a:ext cx="12192000" cy="5148262"/>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ln>
                <a:noFill/>
              </a:ln>
            </a:endParaRPr>
          </a:p>
        </p:txBody>
      </p:sp>
      <p:sp>
        <p:nvSpPr>
          <p:cNvPr id="2" name="Título 1"/>
          <p:cNvSpPr>
            <a:spLocks noGrp="1"/>
          </p:cNvSpPr>
          <p:nvPr>
            <p:ph type="title"/>
          </p:nvPr>
        </p:nvSpPr>
        <p:spPr>
          <a:xfrm>
            <a:off x="831853" y="1709738"/>
            <a:ext cx="10515600" cy="2852737"/>
          </a:xfrm>
        </p:spPr>
        <p:txBody>
          <a:bodyPr anchor="b"/>
          <a:lstStyle>
            <a:lvl1pPr>
              <a:defRPr sz="6000">
                <a:solidFill>
                  <a:schemeClr val="bg1"/>
                </a:solidFill>
              </a:defRPr>
            </a:lvl1pPr>
          </a:lstStyle>
          <a:p>
            <a:r>
              <a:rPr lang="es-ES" dirty="0"/>
              <a:t>Haga clic para modificar el estilo de título del patrón</a:t>
            </a:r>
            <a:endParaRPr lang="es-NI" dirty="0"/>
          </a:p>
        </p:txBody>
      </p:sp>
      <p:sp>
        <p:nvSpPr>
          <p:cNvPr id="3" name="Marcador de texto 2"/>
          <p:cNvSpPr>
            <a:spLocks noGrp="1"/>
          </p:cNvSpPr>
          <p:nvPr>
            <p:ph type="body" idx="1"/>
          </p:nvPr>
        </p:nvSpPr>
        <p:spPr>
          <a:xfrm>
            <a:off x="831853" y="4589465"/>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a:t>Editar el estilo de texto del patrón</a:t>
            </a:r>
          </a:p>
        </p:txBody>
      </p:sp>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 y="115912"/>
            <a:ext cx="5306096" cy="1416727"/>
          </a:xfrm>
          <a:prstGeom prst="rect">
            <a:avLst/>
          </a:prstGeom>
        </p:spPr>
      </p:pic>
    </p:spTree>
    <p:extLst>
      <p:ext uri="{BB962C8B-B14F-4D97-AF65-F5344CB8AC3E}">
        <p14:creationId xmlns:p14="http://schemas.microsoft.com/office/powerpoint/2010/main" val="388124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solidFill>
                  <a:schemeClr val="tx1">
                    <a:lumMod val="75000"/>
                    <a:lumOff val="25000"/>
                  </a:schemeClr>
                </a:solidFill>
              </a:defRPr>
            </a:lvl1pPr>
          </a:lstStyle>
          <a:p>
            <a:r>
              <a:rPr lang="es-ES" dirty="0"/>
              <a:t>Haga clic para modificar el estilo de título del patrón</a:t>
            </a:r>
            <a:endParaRPr lang="es-NI" dirty="0"/>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editar el estilo de subtítulo del patrón</a:t>
            </a:r>
            <a:endParaRPr lang="es-NI" dirty="0"/>
          </a:p>
        </p:txBody>
      </p:sp>
      <p:sp>
        <p:nvSpPr>
          <p:cNvPr id="8" name="Rectángulo 7"/>
          <p:cNvSpPr/>
          <p:nvPr userDrawn="1"/>
        </p:nvSpPr>
        <p:spPr>
          <a:xfrm>
            <a:off x="0" y="-1"/>
            <a:ext cx="12192000" cy="1122364"/>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ln>
                <a:noFill/>
              </a:ln>
            </a:endParaRPr>
          </a:p>
        </p:txBody>
      </p:sp>
      <p:pic>
        <p:nvPicPr>
          <p:cNvPr id="9" name="Imagen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2533" y="-36372"/>
            <a:ext cx="2139467" cy="1195106"/>
          </a:xfrm>
          <a:prstGeom prst="rect">
            <a:avLst/>
          </a:prstGeom>
        </p:spPr>
      </p:pic>
    </p:spTree>
    <p:extLst>
      <p:ext uri="{BB962C8B-B14F-4D97-AF65-F5344CB8AC3E}">
        <p14:creationId xmlns:p14="http://schemas.microsoft.com/office/powerpoint/2010/main" val="2660770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chemeClr val="tx1">
                    <a:lumMod val="75000"/>
                    <a:lumOff val="25000"/>
                  </a:schemeClr>
                </a:solidFill>
              </a:defRPr>
            </a:lvl1pPr>
          </a:lstStyle>
          <a:p>
            <a:r>
              <a:rPr lang="es-ES" dirty="0"/>
              <a:t>Haga clic para modificar el estilo de título del patrón</a:t>
            </a:r>
            <a:endParaRPr lang="es-NI" dirty="0"/>
          </a:p>
        </p:txBody>
      </p:sp>
      <p:sp>
        <p:nvSpPr>
          <p:cNvPr id="3" name="Marcador de contenido 2"/>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NI" dirty="0"/>
          </a:p>
        </p:txBody>
      </p:sp>
      <p:pic>
        <p:nvPicPr>
          <p:cNvPr id="7"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51054" y="6921"/>
            <a:ext cx="1040946" cy="581472"/>
          </a:xfrm>
          <a:prstGeom prst="rect">
            <a:avLst/>
          </a:prstGeom>
        </p:spPr>
      </p:pic>
      <p:sp>
        <p:nvSpPr>
          <p:cNvPr id="8" name="Rectángulo 7"/>
          <p:cNvSpPr/>
          <p:nvPr userDrawn="1"/>
        </p:nvSpPr>
        <p:spPr>
          <a:xfrm>
            <a:off x="0" y="6542468"/>
            <a:ext cx="12192000" cy="315532"/>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ln>
                <a:noFill/>
              </a:ln>
            </a:endParaRPr>
          </a:p>
        </p:txBody>
      </p:sp>
    </p:spTree>
    <p:extLst>
      <p:ext uri="{BB962C8B-B14F-4D97-AF65-F5344CB8AC3E}">
        <p14:creationId xmlns:p14="http://schemas.microsoft.com/office/powerpoint/2010/main" val="3940911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chemeClr val="tx1">
                    <a:lumMod val="75000"/>
                    <a:lumOff val="25000"/>
                  </a:schemeClr>
                </a:solidFill>
              </a:defRPr>
            </a:lvl1pPr>
          </a:lstStyle>
          <a:p>
            <a:r>
              <a:rPr lang="es-ES" dirty="0"/>
              <a:t>Haga clic para modificar el estilo de título del patrón</a:t>
            </a:r>
            <a:endParaRPr lang="es-NI" dirty="0"/>
          </a:p>
        </p:txBody>
      </p:sp>
      <p:sp>
        <p:nvSpPr>
          <p:cNvPr id="3" name="Marcador de contenido 2"/>
          <p:cNvSpPr>
            <a:spLocks noGrp="1"/>
          </p:cNvSpPr>
          <p:nvPr>
            <p:ph sz="half" idx="1"/>
          </p:nvPr>
        </p:nvSpPr>
        <p:spPr>
          <a:xfrm>
            <a:off x="838201" y="1825625"/>
            <a:ext cx="5181600" cy="43513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NI" dirty="0"/>
          </a:p>
        </p:txBody>
      </p:sp>
      <p:sp>
        <p:nvSpPr>
          <p:cNvPr id="4" name="Marcador de contenido 3"/>
          <p:cNvSpPr>
            <a:spLocks noGrp="1"/>
          </p:cNvSpPr>
          <p:nvPr>
            <p:ph sz="half" idx="2"/>
          </p:nvPr>
        </p:nvSpPr>
        <p:spPr>
          <a:xfrm>
            <a:off x="6172201" y="1825625"/>
            <a:ext cx="5181600" cy="4351338"/>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NI" dirty="0"/>
          </a:p>
        </p:txBody>
      </p:sp>
      <p:sp>
        <p:nvSpPr>
          <p:cNvPr id="9" name="Rectángulo 8"/>
          <p:cNvSpPr/>
          <p:nvPr userDrawn="1"/>
        </p:nvSpPr>
        <p:spPr>
          <a:xfrm>
            <a:off x="0" y="6542468"/>
            <a:ext cx="12192000" cy="315532"/>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ln>
                <a:noFill/>
              </a:ln>
            </a:endParaRPr>
          </a:p>
        </p:txBody>
      </p:sp>
      <p:pic>
        <p:nvPicPr>
          <p:cNvPr id="7"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51054" y="6921"/>
            <a:ext cx="1040946" cy="581472"/>
          </a:xfrm>
          <a:prstGeom prst="rect">
            <a:avLst/>
          </a:prstGeom>
        </p:spPr>
      </p:pic>
    </p:spTree>
    <p:extLst>
      <p:ext uri="{BB962C8B-B14F-4D97-AF65-F5344CB8AC3E}">
        <p14:creationId xmlns:p14="http://schemas.microsoft.com/office/powerpoint/2010/main" val="2430989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Rectángulo 4"/>
          <p:cNvSpPr/>
          <p:nvPr userDrawn="1"/>
        </p:nvSpPr>
        <p:spPr>
          <a:xfrm>
            <a:off x="0" y="6349286"/>
            <a:ext cx="12192000" cy="508715"/>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ln>
                <a:noFill/>
              </a:ln>
            </a:endParaRPr>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02455" y="2253803"/>
            <a:ext cx="7187090" cy="1918952"/>
          </a:xfrm>
          <a:prstGeom prst="rect">
            <a:avLst/>
          </a:prstGeom>
        </p:spPr>
      </p:pic>
    </p:spTree>
    <p:extLst>
      <p:ext uri="{BB962C8B-B14F-4D97-AF65-F5344CB8AC3E}">
        <p14:creationId xmlns:p14="http://schemas.microsoft.com/office/powerpoint/2010/main" val="41978857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4"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NI" dirty="0"/>
          </a:p>
        </p:txBody>
      </p:sp>
      <p:sp>
        <p:nvSpPr>
          <p:cNvPr id="3" name="Marcador de texto 2"/>
          <p:cNvSpPr>
            <a:spLocks noGrp="1"/>
          </p:cNvSpPr>
          <p:nvPr>
            <p:ph type="body" idx="1"/>
          </p:nvPr>
        </p:nvSpPr>
        <p:spPr>
          <a:xfrm>
            <a:off x="838204"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NI" dirty="0"/>
          </a:p>
        </p:txBody>
      </p:sp>
    </p:spTree>
    <p:extLst>
      <p:ext uri="{BB962C8B-B14F-4D97-AF65-F5344CB8AC3E}">
        <p14:creationId xmlns:p14="http://schemas.microsoft.com/office/powerpoint/2010/main" val="4044447819"/>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Layout" Target="../diagrams/layout2.xml"/><Relationship Id="rId7" Type="http://schemas.openxmlformats.org/officeDocument/2006/relationships/image" Target="../media/image6.gif"/><Relationship Id="rId12" Type="http://schemas.microsoft.com/office/2007/relationships/diagramDrawing" Target="../diagrams/drawing3.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11" Type="http://schemas.openxmlformats.org/officeDocument/2006/relationships/diagramColors" Target="../diagrams/colors3.xml"/><Relationship Id="rId5" Type="http://schemas.openxmlformats.org/officeDocument/2006/relationships/diagramColors" Target="../diagrams/colors2.xml"/><Relationship Id="rId10" Type="http://schemas.openxmlformats.org/officeDocument/2006/relationships/diagramQuickStyle" Target="../diagrams/quickStyle3.xml"/><Relationship Id="rId4" Type="http://schemas.openxmlformats.org/officeDocument/2006/relationships/diagramQuickStyle" Target="../diagrams/quickStyle2.xml"/><Relationship Id="rId9"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1853" y="1758031"/>
            <a:ext cx="10515600" cy="1015711"/>
          </a:xfrm>
        </p:spPr>
        <p:txBody>
          <a:bodyPr>
            <a:normAutofit/>
          </a:bodyPr>
          <a:lstStyle/>
          <a:p>
            <a:r>
              <a:rPr lang="es-NI" sz="4400" dirty="0"/>
              <a:t>ALGORITMOS Y ESTRUCTURAS DE DATOS</a:t>
            </a:r>
          </a:p>
        </p:txBody>
      </p:sp>
      <p:sp>
        <p:nvSpPr>
          <p:cNvPr id="3" name="Marcador de texto 2"/>
          <p:cNvSpPr>
            <a:spLocks noGrp="1"/>
          </p:cNvSpPr>
          <p:nvPr>
            <p:ph type="body" idx="1"/>
          </p:nvPr>
        </p:nvSpPr>
        <p:spPr>
          <a:xfrm>
            <a:off x="831853" y="3129565"/>
            <a:ext cx="10515600" cy="2960087"/>
          </a:xfrm>
        </p:spPr>
        <p:txBody>
          <a:bodyPr>
            <a:normAutofit/>
          </a:bodyPr>
          <a:lstStyle/>
          <a:p>
            <a:r>
              <a:rPr lang="es-NI" sz="3600" b="1" dirty="0"/>
              <a:t>Unidad II: Estructuras de datos lineales</a:t>
            </a:r>
          </a:p>
          <a:p>
            <a:endParaRPr lang="es-NI" sz="3600" b="1" dirty="0"/>
          </a:p>
          <a:p>
            <a:pPr algn="ctr"/>
            <a:r>
              <a:rPr lang="es-NI" sz="3600" b="1" dirty="0"/>
              <a:t>Tema: </a:t>
            </a:r>
            <a:r>
              <a:rPr lang="es-NI" sz="3600" dirty="0"/>
              <a:t>Pilas</a:t>
            </a:r>
          </a:p>
        </p:txBody>
      </p:sp>
      <p:sp>
        <p:nvSpPr>
          <p:cNvPr id="4" name="Marcador de texto 2">
            <a:extLst>
              <a:ext uri="{FF2B5EF4-FFF2-40B4-BE49-F238E27FC236}">
                <a16:creationId xmlns:a16="http://schemas.microsoft.com/office/drawing/2014/main" id="{0031FBC2-DD3A-48FC-84C3-F2F924320D08}"/>
              </a:ext>
            </a:extLst>
          </p:cNvPr>
          <p:cNvSpPr txBox="1">
            <a:spLocks/>
          </p:cNvSpPr>
          <p:nvPr/>
        </p:nvSpPr>
        <p:spPr>
          <a:xfrm>
            <a:off x="844547" y="6089652"/>
            <a:ext cx="11057992" cy="54999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r"/>
            <a:r>
              <a:rPr lang="pt-BR" sz="1800" b="1" dirty="0" err="1"/>
              <a:t>Colectivo</a:t>
            </a:r>
            <a:r>
              <a:rPr lang="pt-BR" sz="1800" b="1" dirty="0"/>
              <a:t> de </a:t>
            </a:r>
            <a:r>
              <a:rPr lang="pt-BR" sz="1800" b="1" dirty="0" err="1"/>
              <a:t>asignatura</a:t>
            </a:r>
            <a:r>
              <a:rPr lang="pt-BR" sz="1800" b="1" dirty="0"/>
              <a:t> 1S2025 | Abril, 2025</a:t>
            </a:r>
            <a:endParaRPr lang="es-NI" dirty="0"/>
          </a:p>
        </p:txBody>
      </p:sp>
    </p:spTree>
    <p:extLst>
      <p:ext uri="{BB962C8B-B14F-4D97-AF65-F5344CB8AC3E}">
        <p14:creationId xmlns:p14="http://schemas.microsoft.com/office/powerpoint/2010/main" val="771560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611" y="122042"/>
            <a:ext cx="10515600" cy="1325563"/>
          </a:xfrm>
        </p:spPr>
        <p:txBody>
          <a:bodyPr/>
          <a:lstStyle/>
          <a:p>
            <a:r>
              <a:rPr lang="es-NI" dirty="0">
                <a:solidFill>
                  <a:srgbClr val="002060"/>
                </a:solidFill>
              </a:rPr>
              <a:t>Representación de Pilas</a:t>
            </a:r>
            <a:endParaRPr lang="en-US" dirty="0">
              <a:solidFill>
                <a:srgbClr val="002060"/>
              </a:solidFill>
            </a:endParaRPr>
          </a:p>
        </p:txBody>
      </p:sp>
      <p:pic>
        <p:nvPicPr>
          <p:cNvPr id="9" name="Imagen 8">
            <a:extLst>
              <a:ext uri="{FF2B5EF4-FFF2-40B4-BE49-F238E27FC236}">
                <a16:creationId xmlns:a16="http://schemas.microsoft.com/office/drawing/2014/main" id="{2ABAC0D1-C2D9-4694-AD80-2F0F67DBBF38}"/>
              </a:ext>
            </a:extLst>
          </p:cNvPr>
          <p:cNvPicPr>
            <a:picLocks noChangeAspect="1"/>
          </p:cNvPicPr>
          <p:nvPr/>
        </p:nvPicPr>
        <p:blipFill>
          <a:blip r:embed="rId2"/>
          <a:stretch>
            <a:fillRect/>
          </a:stretch>
        </p:blipFill>
        <p:spPr>
          <a:xfrm>
            <a:off x="1331496" y="1651584"/>
            <a:ext cx="7866396" cy="3915026"/>
          </a:xfrm>
          <a:prstGeom prst="rect">
            <a:avLst/>
          </a:prstGeom>
        </p:spPr>
      </p:pic>
    </p:spTree>
    <p:extLst>
      <p:ext uri="{BB962C8B-B14F-4D97-AF65-F5344CB8AC3E}">
        <p14:creationId xmlns:p14="http://schemas.microsoft.com/office/powerpoint/2010/main" val="4166259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944" y="127543"/>
            <a:ext cx="10515600" cy="1325563"/>
          </a:xfrm>
        </p:spPr>
        <p:txBody>
          <a:bodyPr/>
          <a:lstStyle/>
          <a:p>
            <a:r>
              <a:rPr lang="es-NI" dirty="0">
                <a:solidFill>
                  <a:srgbClr val="002060"/>
                </a:solidFill>
              </a:rPr>
              <a:t>Representación de Pilas: PUSH</a:t>
            </a:r>
            <a:endParaRPr lang="en-US" dirty="0">
              <a:solidFill>
                <a:srgbClr val="002060"/>
              </a:solidFill>
            </a:endParaRPr>
          </a:p>
        </p:txBody>
      </p:sp>
      <p:graphicFrame>
        <p:nvGraphicFramePr>
          <p:cNvPr id="8" name="Diagram 7"/>
          <p:cNvGraphicFramePr/>
          <p:nvPr>
            <p:extLst>
              <p:ext uri="{D42A27DB-BD31-4B8C-83A1-F6EECF244321}">
                <p14:modId xmlns:p14="http://schemas.microsoft.com/office/powerpoint/2010/main" val="999255935"/>
              </p:ext>
            </p:extLst>
          </p:nvPr>
        </p:nvGraphicFramePr>
        <p:xfrm>
          <a:off x="838204" y="1726393"/>
          <a:ext cx="8086501" cy="4747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7637172" y="1365161"/>
            <a:ext cx="4365938" cy="1200329"/>
          </a:xfrm>
          <a:prstGeom prst="rect">
            <a:avLst/>
          </a:prstGeom>
          <a:noFill/>
          <a:ln>
            <a:solidFill>
              <a:schemeClr val="accent2">
                <a:lumMod val="75000"/>
              </a:schemeClr>
            </a:solidFill>
          </a:ln>
        </p:spPr>
        <p:txBody>
          <a:bodyPr wrap="square" rtlCol="0">
            <a:spAutoFit/>
          </a:bodyPr>
          <a:lstStyle/>
          <a:p>
            <a:r>
              <a:rPr lang="es-NI" dirty="0"/>
              <a:t>pila= NULL;</a:t>
            </a:r>
          </a:p>
          <a:p>
            <a:endParaRPr lang="es-NI" dirty="0"/>
          </a:p>
          <a:p>
            <a:r>
              <a:rPr lang="en-US" dirty="0" err="1"/>
              <a:t>Nodo</a:t>
            </a:r>
            <a:r>
              <a:rPr lang="en-US" dirty="0"/>
              <a:t> *</a:t>
            </a:r>
            <a:r>
              <a:rPr lang="en-US" dirty="0" err="1"/>
              <a:t>nuevoNodo</a:t>
            </a:r>
            <a:r>
              <a:rPr lang="en-US" dirty="0"/>
              <a:t>=New </a:t>
            </a:r>
            <a:r>
              <a:rPr lang="en-US" dirty="0" err="1"/>
              <a:t>Nodo</a:t>
            </a:r>
            <a:r>
              <a:rPr lang="en-US" dirty="0"/>
              <a:t>();</a:t>
            </a:r>
          </a:p>
          <a:p>
            <a:endParaRPr lang="en-US" dirty="0"/>
          </a:p>
        </p:txBody>
      </p:sp>
      <p:cxnSp>
        <p:nvCxnSpPr>
          <p:cNvPr id="14" name="Straight Arrow Connector 13"/>
          <p:cNvCxnSpPr/>
          <p:nvPr/>
        </p:nvCxnSpPr>
        <p:spPr>
          <a:xfrm flipV="1">
            <a:off x="5941457" y="2232613"/>
            <a:ext cx="1515411" cy="536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43944" y="1493949"/>
            <a:ext cx="3387143" cy="1477328"/>
          </a:xfrm>
          <a:prstGeom prst="rect">
            <a:avLst/>
          </a:prstGeom>
          <a:noFill/>
        </p:spPr>
        <p:txBody>
          <a:bodyPr wrap="square" rtlCol="0">
            <a:spAutoFit/>
          </a:bodyPr>
          <a:lstStyle/>
          <a:p>
            <a:r>
              <a:rPr lang="es-NI" dirty="0" err="1"/>
              <a:t>Struct</a:t>
            </a:r>
            <a:r>
              <a:rPr lang="es-NI" dirty="0"/>
              <a:t> Nodo</a:t>
            </a:r>
            <a:r>
              <a:rPr lang="en-US" dirty="0"/>
              <a:t>{</a:t>
            </a:r>
          </a:p>
          <a:p>
            <a:r>
              <a:rPr lang="en-US" dirty="0"/>
              <a:t>	</a:t>
            </a:r>
            <a:r>
              <a:rPr lang="en-US" dirty="0" err="1"/>
              <a:t>int</a:t>
            </a:r>
            <a:r>
              <a:rPr lang="en-US" dirty="0"/>
              <a:t> </a:t>
            </a:r>
            <a:r>
              <a:rPr lang="en-US" dirty="0" err="1"/>
              <a:t>dato</a:t>
            </a:r>
            <a:r>
              <a:rPr lang="en-US" dirty="0"/>
              <a:t>;</a:t>
            </a:r>
          </a:p>
          <a:p>
            <a:r>
              <a:rPr lang="en-US" dirty="0"/>
              <a:t>	</a:t>
            </a:r>
            <a:r>
              <a:rPr lang="en-US" dirty="0" err="1"/>
              <a:t>Nodo</a:t>
            </a:r>
            <a:r>
              <a:rPr lang="en-US" dirty="0"/>
              <a:t> *</a:t>
            </a:r>
            <a:r>
              <a:rPr lang="en-US" dirty="0" err="1"/>
              <a:t>ptrsiguiente</a:t>
            </a:r>
            <a:r>
              <a:rPr lang="en-US" dirty="0"/>
              <a:t>;</a:t>
            </a:r>
          </a:p>
          <a:p>
            <a:r>
              <a:rPr lang="en-US" dirty="0"/>
              <a:t>};</a:t>
            </a:r>
          </a:p>
          <a:p>
            <a:endParaRPr lang="en-US" dirty="0"/>
          </a:p>
        </p:txBody>
      </p:sp>
      <p:sp>
        <p:nvSpPr>
          <p:cNvPr id="10" name="TextBox 9"/>
          <p:cNvSpPr txBox="1"/>
          <p:nvPr/>
        </p:nvSpPr>
        <p:spPr>
          <a:xfrm>
            <a:off x="8268237" y="4922736"/>
            <a:ext cx="2704563" cy="369332"/>
          </a:xfrm>
          <a:prstGeom prst="rect">
            <a:avLst/>
          </a:prstGeom>
          <a:noFill/>
          <a:ln>
            <a:solidFill>
              <a:schemeClr val="accent2">
                <a:lumMod val="75000"/>
              </a:schemeClr>
            </a:solidFill>
          </a:ln>
        </p:spPr>
        <p:txBody>
          <a:bodyPr wrap="square" rtlCol="0">
            <a:spAutoFit/>
          </a:bodyPr>
          <a:lstStyle/>
          <a:p>
            <a:r>
              <a:rPr lang="en-US" dirty="0"/>
              <a:t>Nuevo</a:t>
            </a:r>
            <a:r>
              <a:rPr lang="es-NI" dirty="0"/>
              <a:t>nodo -</a:t>
            </a:r>
            <a:r>
              <a:rPr lang="en-US" dirty="0"/>
              <a:t>&gt;</a:t>
            </a:r>
            <a:r>
              <a:rPr lang="es-NI" dirty="0"/>
              <a:t> dato=15;</a:t>
            </a:r>
            <a:endParaRPr lang="en-US" dirty="0"/>
          </a:p>
        </p:txBody>
      </p:sp>
      <p:cxnSp>
        <p:nvCxnSpPr>
          <p:cNvPr id="7" name="Straight Arrow Connector 6"/>
          <p:cNvCxnSpPr>
            <a:endCxn id="10" idx="1"/>
          </p:cNvCxnSpPr>
          <p:nvPr/>
        </p:nvCxnSpPr>
        <p:spPr>
          <a:xfrm flipV="1">
            <a:off x="7276563" y="5107402"/>
            <a:ext cx="991674" cy="34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7099" y="3488819"/>
            <a:ext cx="3427926" cy="369332"/>
          </a:xfrm>
          <a:prstGeom prst="rect">
            <a:avLst/>
          </a:prstGeom>
          <a:noFill/>
          <a:ln>
            <a:solidFill>
              <a:schemeClr val="accent2">
                <a:lumMod val="75000"/>
              </a:schemeClr>
            </a:solidFill>
          </a:ln>
        </p:spPr>
        <p:txBody>
          <a:bodyPr wrap="square" rtlCol="0">
            <a:spAutoFit/>
          </a:bodyPr>
          <a:lstStyle/>
          <a:p>
            <a:r>
              <a:rPr lang="en-US" dirty="0"/>
              <a:t>Nuevo</a:t>
            </a:r>
            <a:r>
              <a:rPr lang="es-NI" dirty="0"/>
              <a:t>nodo -</a:t>
            </a:r>
            <a:r>
              <a:rPr lang="en-US" dirty="0"/>
              <a:t>&gt;</a:t>
            </a:r>
            <a:r>
              <a:rPr lang="es-NI" dirty="0"/>
              <a:t> </a:t>
            </a:r>
            <a:r>
              <a:rPr lang="es-NI" dirty="0" err="1"/>
              <a:t>ptrsiguiente</a:t>
            </a:r>
            <a:r>
              <a:rPr lang="es-NI" dirty="0"/>
              <a:t>=pila;</a:t>
            </a:r>
            <a:endParaRPr lang="en-US" dirty="0"/>
          </a:p>
        </p:txBody>
      </p:sp>
      <p:cxnSp>
        <p:nvCxnSpPr>
          <p:cNvPr id="16" name="Straight Arrow Connector 15"/>
          <p:cNvCxnSpPr/>
          <p:nvPr/>
        </p:nvCxnSpPr>
        <p:spPr>
          <a:xfrm flipH="1" flipV="1">
            <a:off x="2125014" y="3876541"/>
            <a:ext cx="540913" cy="123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793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stretch>
            <a:fillRect/>
          </a:stretch>
        </p:blipFill>
        <p:spPr>
          <a:xfrm>
            <a:off x="3190214" y="1365041"/>
            <a:ext cx="6370881" cy="4127917"/>
          </a:xfrm>
          <a:prstGeom prst="rect">
            <a:avLst/>
          </a:prstGeom>
        </p:spPr>
      </p:pic>
      <p:sp>
        <p:nvSpPr>
          <p:cNvPr id="2" name="Title 1"/>
          <p:cNvSpPr>
            <a:spLocks noGrp="1"/>
          </p:cNvSpPr>
          <p:nvPr>
            <p:ph type="title"/>
          </p:nvPr>
        </p:nvSpPr>
        <p:spPr>
          <a:xfrm>
            <a:off x="661741" y="0"/>
            <a:ext cx="10515600" cy="1325563"/>
          </a:xfrm>
        </p:spPr>
        <p:txBody>
          <a:bodyPr/>
          <a:lstStyle/>
          <a:p>
            <a:r>
              <a:rPr lang="es-NI" dirty="0">
                <a:solidFill>
                  <a:srgbClr val="002060"/>
                </a:solidFill>
              </a:rPr>
              <a:t>Representación de Pilas: PUSH</a:t>
            </a:r>
            <a:endParaRPr lang="en-US" dirty="0">
              <a:solidFill>
                <a:srgbClr val="002060"/>
              </a:solidFill>
            </a:endParaRPr>
          </a:p>
        </p:txBody>
      </p:sp>
      <p:sp>
        <p:nvSpPr>
          <p:cNvPr id="20" name="TextBox 19"/>
          <p:cNvSpPr txBox="1"/>
          <p:nvPr/>
        </p:nvSpPr>
        <p:spPr>
          <a:xfrm>
            <a:off x="3902298" y="4327301"/>
            <a:ext cx="2288775" cy="369332"/>
          </a:xfrm>
          <a:prstGeom prst="rect">
            <a:avLst/>
          </a:prstGeom>
          <a:noFill/>
        </p:spPr>
        <p:txBody>
          <a:bodyPr wrap="square" rtlCol="0">
            <a:spAutoFit/>
          </a:bodyPr>
          <a:lstStyle/>
          <a:p>
            <a:r>
              <a:rPr lang="es-NI" dirty="0"/>
              <a:t>pila=</a:t>
            </a:r>
            <a:r>
              <a:rPr lang="es-NI" dirty="0" err="1"/>
              <a:t>nuevonodo</a:t>
            </a:r>
            <a:r>
              <a:rPr lang="en-US" dirty="0"/>
              <a:t>;</a:t>
            </a:r>
          </a:p>
        </p:txBody>
      </p:sp>
    </p:spTree>
    <p:extLst>
      <p:ext uri="{BB962C8B-B14F-4D97-AF65-F5344CB8AC3E}">
        <p14:creationId xmlns:p14="http://schemas.microsoft.com/office/powerpoint/2010/main" val="1871952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944" y="127512"/>
            <a:ext cx="10515600" cy="1325563"/>
          </a:xfrm>
        </p:spPr>
        <p:txBody>
          <a:bodyPr/>
          <a:lstStyle/>
          <a:p>
            <a:r>
              <a:rPr lang="es-NI" dirty="0">
                <a:solidFill>
                  <a:srgbClr val="002060"/>
                </a:solidFill>
              </a:rPr>
              <a:t>Representación de Pilas: POP</a:t>
            </a:r>
            <a:endParaRPr lang="en-US" dirty="0">
              <a:solidFill>
                <a:srgbClr val="002060"/>
              </a:solidFill>
            </a:endParaRPr>
          </a:p>
        </p:txBody>
      </p:sp>
      <p:graphicFrame>
        <p:nvGraphicFramePr>
          <p:cNvPr id="8" name="Diagram 7"/>
          <p:cNvGraphicFramePr/>
          <p:nvPr>
            <p:extLst>
              <p:ext uri="{D42A27DB-BD31-4B8C-83A1-F6EECF244321}">
                <p14:modId xmlns:p14="http://schemas.microsoft.com/office/powerpoint/2010/main" val="3689699938"/>
              </p:ext>
            </p:extLst>
          </p:nvPr>
        </p:nvGraphicFramePr>
        <p:xfrm>
          <a:off x="838204" y="1726393"/>
          <a:ext cx="8086501" cy="4747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7456868" y="2047947"/>
            <a:ext cx="2897746" cy="369332"/>
          </a:xfrm>
          <a:prstGeom prst="rect">
            <a:avLst/>
          </a:prstGeom>
          <a:noFill/>
          <a:ln>
            <a:solidFill>
              <a:schemeClr val="accent2">
                <a:lumMod val="75000"/>
              </a:schemeClr>
            </a:solidFill>
          </a:ln>
        </p:spPr>
        <p:txBody>
          <a:bodyPr wrap="square" rtlCol="0">
            <a:spAutoFit/>
          </a:bodyPr>
          <a:lstStyle/>
          <a:p>
            <a:r>
              <a:rPr lang="en-US" dirty="0" err="1"/>
              <a:t>Nodo</a:t>
            </a:r>
            <a:r>
              <a:rPr lang="en-US" dirty="0"/>
              <a:t> *</a:t>
            </a:r>
            <a:r>
              <a:rPr lang="en-US" dirty="0" err="1"/>
              <a:t>topPtr</a:t>
            </a:r>
            <a:r>
              <a:rPr lang="en-US" dirty="0"/>
              <a:t>=</a:t>
            </a:r>
            <a:r>
              <a:rPr lang="en-US" dirty="0" err="1"/>
              <a:t>pila</a:t>
            </a:r>
            <a:r>
              <a:rPr lang="en-US" dirty="0"/>
              <a:t>;</a:t>
            </a:r>
          </a:p>
        </p:txBody>
      </p:sp>
      <p:cxnSp>
        <p:nvCxnSpPr>
          <p:cNvPr id="14" name="Straight Arrow Connector 13"/>
          <p:cNvCxnSpPr/>
          <p:nvPr/>
        </p:nvCxnSpPr>
        <p:spPr>
          <a:xfrm flipV="1">
            <a:off x="5743977" y="2232614"/>
            <a:ext cx="1712891" cy="184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43944" y="1493949"/>
            <a:ext cx="3387143" cy="1477328"/>
          </a:xfrm>
          <a:prstGeom prst="rect">
            <a:avLst/>
          </a:prstGeom>
          <a:noFill/>
        </p:spPr>
        <p:txBody>
          <a:bodyPr wrap="square" rtlCol="0">
            <a:spAutoFit/>
          </a:bodyPr>
          <a:lstStyle/>
          <a:p>
            <a:r>
              <a:rPr lang="es-NI" dirty="0" err="1"/>
              <a:t>Struct</a:t>
            </a:r>
            <a:r>
              <a:rPr lang="es-NI" dirty="0"/>
              <a:t> Nodo</a:t>
            </a:r>
            <a:r>
              <a:rPr lang="en-US" dirty="0"/>
              <a:t>{</a:t>
            </a:r>
          </a:p>
          <a:p>
            <a:r>
              <a:rPr lang="en-US" dirty="0"/>
              <a:t>	</a:t>
            </a:r>
            <a:r>
              <a:rPr lang="en-US" dirty="0" err="1"/>
              <a:t>int</a:t>
            </a:r>
            <a:r>
              <a:rPr lang="en-US" dirty="0"/>
              <a:t> </a:t>
            </a:r>
            <a:r>
              <a:rPr lang="en-US" dirty="0" err="1"/>
              <a:t>dato</a:t>
            </a:r>
            <a:r>
              <a:rPr lang="en-US" dirty="0"/>
              <a:t>;</a:t>
            </a:r>
          </a:p>
          <a:p>
            <a:r>
              <a:rPr lang="en-US" dirty="0"/>
              <a:t>	</a:t>
            </a:r>
            <a:r>
              <a:rPr lang="en-US" dirty="0" err="1"/>
              <a:t>Nodo</a:t>
            </a:r>
            <a:r>
              <a:rPr lang="en-US" dirty="0"/>
              <a:t> *</a:t>
            </a:r>
            <a:r>
              <a:rPr lang="en-US" dirty="0" err="1"/>
              <a:t>ptrsiguiente</a:t>
            </a:r>
            <a:r>
              <a:rPr lang="en-US" dirty="0"/>
              <a:t>;</a:t>
            </a:r>
          </a:p>
          <a:p>
            <a:r>
              <a:rPr lang="en-US" dirty="0"/>
              <a:t>};</a:t>
            </a:r>
          </a:p>
          <a:p>
            <a:endParaRPr lang="en-US" dirty="0"/>
          </a:p>
        </p:txBody>
      </p:sp>
      <p:sp>
        <p:nvSpPr>
          <p:cNvPr id="10" name="TextBox 9"/>
          <p:cNvSpPr txBox="1"/>
          <p:nvPr/>
        </p:nvSpPr>
        <p:spPr>
          <a:xfrm>
            <a:off x="8087933" y="3673485"/>
            <a:ext cx="2704563" cy="369332"/>
          </a:xfrm>
          <a:prstGeom prst="rect">
            <a:avLst/>
          </a:prstGeom>
          <a:noFill/>
          <a:ln>
            <a:solidFill>
              <a:schemeClr val="accent2">
                <a:lumMod val="75000"/>
              </a:schemeClr>
            </a:solidFill>
          </a:ln>
        </p:spPr>
        <p:txBody>
          <a:bodyPr wrap="square" rtlCol="0">
            <a:spAutoFit/>
          </a:bodyPr>
          <a:lstStyle/>
          <a:p>
            <a:r>
              <a:rPr lang="en-US" dirty="0"/>
              <a:t>n=</a:t>
            </a:r>
            <a:r>
              <a:rPr lang="en-US" dirty="0" err="1"/>
              <a:t>topPtr</a:t>
            </a:r>
            <a:r>
              <a:rPr lang="en-US" dirty="0"/>
              <a:t>-&gt;</a:t>
            </a:r>
            <a:r>
              <a:rPr lang="en-US" dirty="0" err="1"/>
              <a:t>dato</a:t>
            </a:r>
            <a:r>
              <a:rPr lang="es-NI" dirty="0"/>
              <a:t>;</a:t>
            </a:r>
            <a:endParaRPr lang="en-US" dirty="0"/>
          </a:p>
        </p:txBody>
      </p:sp>
      <p:cxnSp>
        <p:nvCxnSpPr>
          <p:cNvPr id="7" name="Straight Arrow Connector 6"/>
          <p:cNvCxnSpPr>
            <a:endCxn id="10" idx="1"/>
          </p:cNvCxnSpPr>
          <p:nvPr/>
        </p:nvCxnSpPr>
        <p:spPr>
          <a:xfrm flipV="1">
            <a:off x="7096259" y="3858151"/>
            <a:ext cx="991674" cy="340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456868" y="5483689"/>
            <a:ext cx="2706709" cy="369332"/>
          </a:xfrm>
          <a:prstGeom prst="rect">
            <a:avLst/>
          </a:prstGeom>
          <a:noFill/>
          <a:ln>
            <a:solidFill>
              <a:schemeClr val="accent2">
                <a:lumMod val="75000"/>
              </a:schemeClr>
            </a:solidFill>
          </a:ln>
        </p:spPr>
        <p:txBody>
          <a:bodyPr wrap="square" rtlCol="0">
            <a:spAutoFit/>
          </a:bodyPr>
          <a:lstStyle/>
          <a:p>
            <a:r>
              <a:rPr lang="en-US" dirty="0" err="1"/>
              <a:t>pila</a:t>
            </a:r>
            <a:r>
              <a:rPr lang="en-US" dirty="0"/>
              <a:t>=</a:t>
            </a:r>
            <a:r>
              <a:rPr lang="en-US" dirty="0" err="1"/>
              <a:t>topPtr</a:t>
            </a:r>
            <a:r>
              <a:rPr lang="en-US" dirty="0"/>
              <a:t>-&gt;</a:t>
            </a:r>
            <a:r>
              <a:rPr lang="en-US" dirty="0" err="1"/>
              <a:t>ptrsiguiente</a:t>
            </a:r>
            <a:r>
              <a:rPr lang="en-US" dirty="0"/>
              <a:t>;</a:t>
            </a:r>
          </a:p>
        </p:txBody>
      </p:sp>
      <p:cxnSp>
        <p:nvCxnSpPr>
          <p:cNvPr id="16" name="Straight Arrow Connector 15"/>
          <p:cNvCxnSpPr/>
          <p:nvPr/>
        </p:nvCxnSpPr>
        <p:spPr>
          <a:xfrm flipV="1">
            <a:off x="5640948" y="5668355"/>
            <a:ext cx="18159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8615" y="4786084"/>
            <a:ext cx="2706709" cy="369332"/>
          </a:xfrm>
          <a:prstGeom prst="rect">
            <a:avLst/>
          </a:prstGeom>
          <a:noFill/>
          <a:ln>
            <a:solidFill>
              <a:schemeClr val="accent2">
                <a:lumMod val="75000"/>
              </a:schemeClr>
            </a:solidFill>
          </a:ln>
        </p:spPr>
        <p:txBody>
          <a:bodyPr wrap="square" rtlCol="0">
            <a:spAutoFit/>
          </a:bodyPr>
          <a:lstStyle/>
          <a:p>
            <a:r>
              <a:rPr lang="en-US" dirty="0"/>
              <a:t>Delete </a:t>
            </a:r>
            <a:r>
              <a:rPr lang="en-US" dirty="0" err="1"/>
              <a:t>topPtr</a:t>
            </a:r>
            <a:r>
              <a:rPr lang="en-US" dirty="0"/>
              <a:t>;</a:t>
            </a:r>
          </a:p>
        </p:txBody>
      </p:sp>
      <p:cxnSp>
        <p:nvCxnSpPr>
          <p:cNvPr id="11" name="Straight Arrow Connector 10"/>
          <p:cNvCxnSpPr/>
          <p:nvPr/>
        </p:nvCxnSpPr>
        <p:spPr>
          <a:xfrm flipH="1">
            <a:off x="1801969" y="3858151"/>
            <a:ext cx="1031383" cy="905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498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NI" dirty="0">
                <a:solidFill>
                  <a:srgbClr val="002060"/>
                </a:solidFill>
              </a:rPr>
              <a:t>Representación de Pilas: POP</a:t>
            </a:r>
            <a:endParaRPr lang="en-US" dirty="0">
              <a:solidFill>
                <a:srgbClr val="002060"/>
              </a:solidFill>
            </a:endParaRPr>
          </a:p>
        </p:txBody>
      </p:sp>
      <p:pic>
        <p:nvPicPr>
          <p:cNvPr id="3" name="Picture 2"/>
          <p:cNvPicPr>
            <a:picLocks noChangeAspect="1"/>
          </p:cNvPicPr>
          <p:nvPr/>
        </p:nvPicPr>
        <p:blipFill>
          <a:blip r:embed="rId2"/>
          <a:stretch>
            <a:fillRect/>
          </a:stretch>
        </p:blipFill>
        <p:spPr>
          <a:xfrm>
            <a:off x="2893853" y="1690688"/>
            <a:ext cx="6404302" cy="3385131"/>
          </a:xfrm>
          <a:prstGeom prst="rect">
            <a:avLst/>
          </a:prstGeom>
        </p:spPr>
      </p:pic>
      <p:sp>
        <p:nvSpPr>
          <p:cNvPr id="21" name="TextBox 20"/>
          <p:cNvSpPr txBox="1"/>
          <p:nvPr/>
        </p:nvSpPr>
        <p:spPr>
          <a:xfrm>
            <a:off x="2550018" y="2831585"/>
            <a:ext cx="2202286" cy="369332"/>
          </a:xfrm>
          <a:prstGeom prst="rect">
            <a:avLst/>
          </a:prstGeom>
          <a:noFill/>
        </p:spPr>
        <p:txBody>
          <a:bodyPr wrap="square" rtlCol="0">
            <a:spAutoFit/>
          </a:bodyPr>
          <a:lstStyle/>
          <a:p>
            <a:pPr algn="ctr"/>
            <a:r>
              <a:rPr lang="es-NI" dirty="0"/>
              <a:t>Nodo *</a:t>
            </a:r>
            <a:r>
              <a:rPr lang="es-NI" dirty="0" err="1"/>
              <a:t>topPtr</a:t>
            </a:r>
            <a:r>
              <a:rPr lang="es-NI" dirty="0"/>
              <a:t>=Pila</a:t>
            </a:r>
            <a:r>
              <a:rPr lang="en-US" dirty="0"/>
              <a:t>;</a:t>
            </a:r>
          </a:p>
        </p:txBody>
      </p:sp>
    </p:spTree>
    <p:extLst>
      <p:ext uri="{BB962C8B-B14F-4D97-AF65-F5344CB8AC3E}">
        <p14:creationId xmlns:p14="http://schemas.microsoft.com/office/powerpoint/2010/main" val="416490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BFE89-A429-2804-CC09-A313038A6223}"/>
              </a:ext>
            </a:extLst>
          </p:cNvPr>
          <p:cNvSpPr>
            <a:spLocks noGrp="1"/>
          </p:cNvSpPr>
          <p:nvPr>
            <p:ph type="title"/>
          </p:nvPr>
        </p:nvSpPr>
        <p:spPr>
          <a:xfrm>
            <a:off x="549443" y="189735"/>
            <a:ext cx="6669504" cy="488315"/>
          </a:xfrm>
        </p:spPr>
        <p:txBody>
          <a:bodyPr>
            <a:noAutofit/>
          </a:bodyPr>
          <a:lstStyle/>
          <a:p>
            <a:r>
              <a:rPr lang="es-MX" sz="2400" dirty="0">
                <a:solidFill>
                  <a:srgbClr val="002060"/>
                </a:solidFill>
              </a:rPr>
              <a:t>Algoritmo insertar en pila</a:t>
            </a:r>
            <a:endParaRPr lang="es-NI" sz="2400" dirty="0">
              <a:solidFill>
                <a:srgbClr val="002060"/>
              </a:solidFill>
            </a:endParaRPr>
          </a:p>
        </p:txBody>
      </p:sp>
      <p:pic>
        <p:nvPicPr>
          <p:cNvPr id="9" name="Imagen 8">
            <a:extLst>
              <a:ext uri="{FF2B5EF4-FFF2-40B4-BE49-F238E27FC236}">
                <a16:creationId xmlns:a16="http://schemas.microsoft.com/office/drawing/2014/main" id="{08969183-F8AB-41FF-9E61-955D360D1242}"/>
              </a:ext>
            </a:extLst>
          </p:cNvPr>
          <p:cNvPicPr>
            <a:picLocks noChangeAspect="1"/>
          </p:cNvPicPr>
          <p:nvPr/>
        </p:nvPicPr>
        <p:blipFill>
          <a:blip r:embed="rId2"/>
          <a:stretch>
            <a:fillRect/>
          </a:stretch>
        </p:blipFill>
        <p:spPr>
          <a:xfrm>
            <a:off x="737936" y="1226970"/>
            <a:ext cx="6956007" cy="3377114"/>
          </a:xfrm>
          <a:prstGeom prst="rect">
            <a:avLst/>
          </a:prstGeom>
        </p:spPr>
      </p:pic>
      <p:pic>
        <p:nvPicPr>
          <p:cNvPr id="10" name="Imagen 9">
            <a:extLst>
              <a:ext uri="{FF2B5EF4-FFF2-40B4-BE49-F238E27FC236}">
                <a16:creationId xmlns:a16="http://schemas.microsoft.com/office/drawing/2014/main" id="{02DCDCE2-AF1A-47CE-8C69-5732E873032B}"/>
              </a:ext>
            </a:extLst>
          </p:cNvPr>
          <p:cNvPicPr>
            <a:picLocks noChangeAspect="1"/>
          </p:cNvPicPr>
          <p:nvPr/>
        </p:nvPicPr>
        <p:blipFill>
          <a:blip r:embed="rId3"/>
          <a:stretch>
            <a:fillRect/>
          </a:stretch>
        </p:blipFill>
        <p:spPr>
          <a:xfrm>
            <a:off x="8577763" y="2627271"/>
            <a:ext cx="2395037" cy="1046372"/>
          </a:xfrm>
          <a:prstGeom prst="rect">
            <a:avLst/>
          </a:prstGeom>
        </p:spPr>
      </p:pic>
    </p:spTree>
    <p:extLst>
      <p:ext uri="{BB962C8B-B14F-4D97-AF65-F5344CB8AC3E}">
        <p14:creationId xmlns:p14="http://schemas.microsoft.com/office/powerpoint/2010/main" val="1299235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BFE89-A429-2804-CC09-A313038A6223}"/>
              </a:ext>
            </a:extLst>
          </p:cNvPr>
          <p:cNvSpPr>
            <a:spLocks noGrp="1"/>
          </p:cNvSpPr>
          <p:nvPr>
            <p:ph type="title"/>
          </p:nvPr>
        </p:nvSpPr>
        <p:spPr>
          <a:xfrm>
            <a:off x="549443" y="189735"/>
            <a:ext cx="6669504" cy="488315"/>
          </a:xfrm>
        </p:spPr>
        <p:txBody>
          <a:bodyPr>
            <a:noAutofit/>
          </a:bodyPr>
          <a:lstStyle/>
          <a:p>
            <a:r>
              <a:rPr lang="es-MX" sz="2400" dirty="0">
                <a:solidFill>
                  <a:srgbClr val="002060"/>
                </a:solidFill>
              </a:rPr>
              <a:t>Algoritmo eliminar en pila</a:t>
            </a:r>
            <a:endParaRPr lang="es-NI" sz="2400" dirty="0">
              <a:solidFill>
                <a:srgbClr val="002060"/>
              </a:solidFill>
            </a:endParaRPr>
          </a:p>
        </p:txBody>
      </p:sp>
      <p:pic>
        <p:nvPicPr>
          <p:cNvPr id="3" name="Imagen 2">
            <a:extLst>
              <a:ext uri="{FF2B5EF4-FFF2-40B4-BE49-F238E27FC236}">
                <a16:creationId xmlns:a16="http://schemas.microsoft.com/office/drawing/2014/main" id="{98AAA825-353B-4777-A32F-E895419B65B6}"/>
              </a:ext>
            </a:extLst>
          </p:cNvPr>
          <p:cNvPicPr>
            <a:picLocks noChangeAspect="1"/>
          </p:cNvPicPr>
          <p:nvPr/>
        </p:nvPicPr>
        <p:blipFill>
          <a:blip r:embed="rId2"/>
          <a:stretch>
            <a:fillRect/>
          </a:stretch>
        </p:blipFill>
        <p:spPr>
          <a:xfrm>
            <a:off x="372979" y="1514036"/>
            <a:ext cx="7022431" cy="3272841"/>
          </a:xfrm>
          <a:prstGeom prst="rect">
            <a:avLst/>
          </a:prstGeom>
        </p:spPr>
      </p:pic>
      <p:pic>
        <p:nvPicPr>
          <p:cNvPr id="4" name="Imagen 3">
            <a:extLst>
              <a:ext uri="{FF2B5EF4-FFF2-40B4-BE49-F238E27FC236}">
                <a16:creationId xmlns:a16="http://schemas.microsoft.com/office/drawing/2014/main" id="{0D88F294-2B88-4216-8382-409226829E2A}"/>
              </a:ext>
            </a:extLst>
          </p:cNvPr>
          <p:cNvPicPr>
            <a:picLocks noChangeAspect="1"/>
          </p:cNvPicPr>
          <p:nvPr/>
        </p:nvPicPr>
        <p:blipFill>
          <a:blip r:embed="rId3"/>
          <a:stretch>
            <a:fillRect/>
          </a:stretch>
        </p:blipFill>
        <p:spPr>
          <a:xfrm>
            <a:off x="8115550" y="2487529"/>
            <a:ext cx="2071187" cy="941471"/>
          </a:xfrm>
          <a:prstGeom prst="rect">
            <a:avLst/>
          </a:prstGeom>
        </p:spPr>
      </p:pic>
    </p:spTree>
    <p:extLst>
      <p:ext uri="{BB962C8B-B14F-4D97-AF65-F5344CB8AC3E}">
        <p14:creationId xmlns:p14="http://schemas.microsoft.com/office/powerpoint/2010/main" val="2060943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BFE89-A429-2804-CC09-A313038A6223}"/>
              </a:ext>
            </a:extLst>
          </p:cNvPr>
          <p:cNvSpPr>
            <a:spLocks noGrp="1"/>
          </p:cNvSpPr>
          <p:nvPr>
            <p:ph type="title"/>
          </p:nvPr>
        </p:nvSpPr>
        <p:spPr>
          <a:xfrm>
            <a:off x="549443" y="189735"/>
            <a:ext cx="9645144" cy="488315"/>
          </a:xfrm>
        </p:spPr>
        <p:txBody>
          <a:bodyPr>
            <a:noAutofit/>
          </a:bodyPr>
          <a:lstStyle/>
          <a:p>
            <a:r>
              <a:rPr lang="es-MX" sz="2400" dirty="0">
                <a:solidFill>
                  <a:srgbClr val="002060"/>
                </a:solidFill>
              </a:rPr>
              <a:t>Ejemplo 1: </a:t>
            </a:r>
            <a:r>
              <a:rPr lang="es-ES" sz="2400" dirty="0">
                <a:solidFill>
                  <a:srgbClr val="002060"/>
                </a:solidFill>
              </a:rPr>
              <a:t>operaciones básicas en pila utilizando lista de tamaño fijo</a:t>
            </a:r>
            <a:endParaRPr lang="es-NI" sz="2400" dirty="0">
              <a:solidFill>
                <a:srgbClr val="002060"/>
              </a:solidFill>
            </a:endParaRPr>
          </a:p>
        </p:txBody>
      </p:sp>
      <p:pic>
        <p:nvPicPr>
          <p:cNvPr id="6" name="Imagen 5">
            <a:extLst>
              <a:ext uri="{FF2B5EF4-FFF2-40B4-BE49-F238E27FC236}">
                <a16:creationId xmlns:a16="http://schemas.microsoft.com/office/drawing/2014/main" id="{783093B0-F560-46D1-67A1-D572C0B8C686}"/>
              </a:ext>
            </a:extLst>
          </p:cNvPr>
          <p:cNvPicPr>
            <a:picLocks noChangeAspect="1"/>
          </p:cNvPicPr>
          <p:nvPr/>
        </p:nvPicPr>
        <p:blipFill>
          <a:blip r:embed="rId2"/>
          <a:stretch>
            <a:fillRect/>
          </a:stretch>
        </p:blipFill>
        <p:spPr>
          <a:xfrm>
            <a:off x="549443" y="764623"/>
            <a:ext cx="6221008" cy="3596952"/>
          </a:xfrm>
          <a:prstGeom prst="rect">
            <a:avLst/>
          </a:prstGeom>
        </p:spPr>
      </p:pic>
      <p:pic>
        <p:nvPicPr>
          <p:cNvPr id="8" name="Imagen 7">
            <a:extLst>
              <a:ext uri="{FF2B5EF4-FFF2-40B4-BE49-F238E27FC236}">
                <a16:creationId xmlns:a16="http://schemas.microsoft.com/office/drawing/2014/main" id="{0960DC75-6112-8852-C688-AC4B3E7B74B2}"/>
              </a:ext>
            </a:extLst>
          </p:cNvPr>
          <p:cNvPicPr>
            <a:picLocks noChangeAspect="1"/>
          </p:cNvPicPr>
          <p:nvPr/>
        </p:nvPicPr>
        <p:blipFill>
          <a:blip r:embed="rId3"/>
          <a:stretch>
            <a:fillRect/>
          </a:stretch>
        </p:blipFill>
        <p:spPr>
          <a:xfrm>
            <a:off x="6590815" y="2891397"/>
            <a:ext cx="5601185" cy="3596952"/>
          </a:xfrm>
          <a:prstGeom prst="rect">
            <a:avLst/>
          </a:prstGeom>
        </p:spPr>
      </p:pic>
    </p:spTree>
    <p:extLst>
      <p:ext uri="{BB962C8B-B14F-4D97-AF65-F5344CB8AC3E}">
        <p14:creationId xmlns:p14="http://schemas.microsoft.com/office/powerpoint/2010/main" val="623135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BFE89-A429-2804-CC09-A313038A6223}"/>
              </a:ext>
            </a:extLst>
          </p:cNvPr>
          <p:cNvSpPr>
            <a:spLocks noGrp="1"/>
          </p:cNvSpPr>
          <p:nvPr>
            <p:ph type="title"/>
          </p:nvPr>
        </p:nvSpPr>
        <p:spPr>
          <a:xfrm>
            <a:off x="549443" y="189735"/>
            <a:ext cx="9645144" cy="488315"/>
          </a:xfrm>
        </p:spPr>
        <p:txBody>
          <a:bodyPr>
            <a:noAutofit/>
          </a:bodyPr>
          <a:lstStyle/>
          <a:p>
            <a:r>
              <a:rPr lang="es-MX" sz="2400" dirty="0">
                <a:solidFill>
                  <a:srgbClr val="002060"/>
                </a:solidFill>
              </a:rPr>
              <a:t>Ejemplo 1: </a:t>
            </a:r>
            <a:r>
              <a:rPr lang="es-ES" sz="2400" dirty="0">
                <a:solidFill>
                  <a:srgbClr val="002060"/>
                </a:solidFill>
              </a:rPr>
              <a:t>operaciones básicas en pila utilizando lista de tamaño fijo</a:t>
            </a:r>
            <a:endParaRPr lang="es-NI" sz="2400" dirty="0">
              <a:solidFill>
                <a:srgbClr val="002060"/>
              </a:solidFill>
            </a:endParaRPr>
          </a:p>
        </p:txBody>
      </p:sp>
      <p:pic>
        <p:nvPicPr>
          <p:cNvPr id="4" name="Imagen 3">
            <a:extLst>
              <a:ext uri="{FF2B5EF4-FFF2-40B4-BE49-F238E27FC236}">
                <a16:creationId xmlns:a16="http://schemas.microsoft.com/office/drawing/2014/main" id="{02B54815-D152-507C-9A6A-260E6772187D}"/>
              </a:ext>
            </a:extLst>
          </p:cNvPr>
          <p:cNvPicPr>
            <a:picLocks noChangeAspect="1"/>
          </p:cNvPicPr>
          <p:nvPr/>
        </p:nvPicPr>
        <p:blipFill>
          <a:blip r:embed="rId2"/>
          <a:stretch>
            <a:fillRect/>
          </a:stretch>
        </p:blipFill>
        <p:spPr>
          <a:xfrm>
            <a:off x="1180113" y="1040681"/>
            <a:ext cx="6368901" cy="4426264"/>
          </a:xfrm>
          <a:prstGeom prst="rect">
            <a:avLst/>
          </a:prstGeom>
        </p:spPr>
      </p:pic>
    </p:spTree>
    <p:extLst>
      <p:ext uri="{BB962C8B-B14F-4D97-AF65-F5344CB8AC3E}">
        <p14:creationId xmlns:p14="http://schemas.microsoft.com/office/powerpoint/2010/main" val="2549052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BC4052-AA88-C66A-0824-41E10602EDB0}"/>
              </a:ext>
            </a:extLst>
          </p:cNvPr>
          <p:cNvSpPr>
            <a:spLocks noGrp="1"/>
          </p:cNvSpPr>
          <p:nvPr>
            <p:ph type="title"/>
          </p:nvPr>
        </p:nvSpPr>
        <p:spPr>
          <a:xfrm>
            <a:off x="762001" y="188662"/>
            <a:ext cx="10515600" cy="1325563"/>
          </a:xfrm>
        </p:spPr>
        <p:txBody>
          <a:bodyPr/>
          <a:lstStyle/>
          <a:p>
            <a:r>
              <a:rPr lang="es-MX" dirty="0">
                <a:solidFill>
                  <a:srgbClr val="002060"/>
                </a:solidFill>
              </a:rPr>
              <a:t>Pilas</a:t>
            </a:r>
            <a:endParaRPr lang="es-NI" dirty="0">
              <a:solidFill>
                <a:srgbClr val="002060"/>
              </a:solidFill>
            </a:endParaRPr>
          </a:p>
        </p:txBody>
      </p:sp>
      <p:sp>
        <p:nvSpPr>
          <p:cNvPr id="3" name="Marcador de contenido 2">
            <a:extLst>
              <a:ext uri="{FF2B5EF4-FFF2-40B4-BE49-F238E27FC236}">
                <a16:creationId xmlns:a16="http://schemas.microsoft.com/office/drawing/2014/main" id="{2D2E4751-06C2-9A67-0061-C26C82AD5401}"/>
              </a:ext>
            </a:extLst>
          </p:cNvPr>
          <p:cNvSpPr>
            <a:spLocks noGrp="1"/>
          </p:cNvSpPr>
          <p:nvPr>
            <p:ph sz="half" idx="1"/>
          </p:nvPr>
        </p:nvSpPr>
        <p:spPr>
          <a:xfrm>
            <a:off x="372979" y="1665204"/>
            <a:ext cx="5181600" cy="4351338"/>
          </a:xfrm>
        </p:spPr>
        <p:txBody>
          <a:bodyPr>
            <a:normAutofit/>
          </a:bodyPr>
          <a:lstStyle/>
          <a:p>
            <a:pPr marL="0" indent="0">
              <a:buNone/>
            </a:pPr>
            <a:r>
              <a:rPr lang="es-MX" dirty="0"/>
              <a:t>En resumen:</a:t>
            </a:r>
          </a:p>
          <a:p>
            <a:pPr marL="0" indent="0" algn="just">
              <a:buNone/>
            </a:pPr>
            <a:r>
              <a:rPr lang="es-MX" dirty="0"/>
              <a:t>Una pila es una estructura de datos que sigue el principio de "último en entrar, primero en salir" (LIFO por sus siglas en inglés). Es decir, el último elemento que se añade a la pila es el primero en ser eliminado.</a:t>
            </a:r>
          </a:p>
          <a:p>
            <a:pPr marL="0" indent="0">
              <a:buNone/>
            </a:pPr>
            <a:endParaRPr lang="es-MX" dirty="0"/>
          </a:p>
        </p:txBody>
      </p:sp>
      <p:sp>
        <p:nvSpPr>
          <p:cNvPr id="4" name="Marcador de contenido 3">
            <a:extLst>
              <a:ext uri="{FF2B5EF4-FFF2-40B4-BE49-F238E27FC236}">
                <a16:creationId xmlns:a16="http://schemas.microsoft.com/office/drawing/2014/main" id="{30C2ADC1-3C5D-77B8-85DA-535CE2ADC421}"/>
              </a:ext>
            </a:extLst>
          </p:cNvPr>
          <p:cNvSpPr>
            <a:spLocks noGrp="1"/>
          </p:cNvSpPr>
          <p:nvPr>
            <p:ph sz="half" idx="2"/>
          </p:nvPr>
        </p:nvSpPr>
        <p:spPr>
          <a:xfrm>
            <a:off x="6637422" y="1825625"/>
            <a:ext cx="5181600" cy="4351338"/>
          </a:xfrm>
        </p:spPr>
        <p:txBody>
          <a:bodyPr>
            <a:normAutofit/>
          </a:bodyPr>
          <a:lstStyle/>
          <a:p>
            <a:pPr marL="0" indent="0" algn="just">
              <a:buNone/>
            </a:pPr>
            <a:r>
              <a:rPr lang="es-MX" dirty="0"/>
              <a:t>Para implementar una pila en Python, podemos utilizar una lista y las funciones </a:t>
            </a:r>
            <a:r>
              <a:rPr lang="es-MX" dirty="0" err="1"/>
              <a:t>append</a:t>
            </a:r>
            <a:r>
              <a:rPr lang="es-MX" dirty="0"/>
              <a:t>() para agregar elementos y pop() para eliminar elementos. </a:t>
            </a:r>
          </a:p>
          <a:p>
            <a:pPr marL="0" indent="0" algn="just">
              <a:buNone/>
            </a:pPr>
            <a:endParaRPr lang="es-NI" dirty="0"/>
          </a:p>
        </p:txBody>
      </p:sp>
    </p:spTree>
    <p:extLst>
      <p:ext uri="{BB962C8B-B14F-4D97-AF65-F5344CB8AC3E}">
        <p14:creationId xmlns:p14="http://schemas.microsoft.com/office/powerpoint/2010/main" val="1293883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08590" y="1212568"/>
            <a:ext cx="5037426" cy="955817"/>
          </a:xfrm>
        </p:spPr>
        <p:txBody>
          <a:bodyPr>
            <a:normAutofit/>
          </a:bodyPr>
          <a:lstStyle/>
          <a:p>
            <a:r>
              <a:rPr lang="es-NI" sz="4400" dirty="0">
                <a:solidFill>
                  <a:srgbClr val="002060"/>
                </a:solidFill>
              </a:rPr>
              <a:t>CONTENIDO:</a:t>
            </a:r>
          </a:p>
        </p:txBody>
      </p:sp>
      <p:sp>
        <p:nvSpPr>
          <p:cNvPr id="3" name="Subtítulo 2"/>
          <p:cNvSpPr>
            <a:spLocks noGrp="1"/>
          </p:cNvSpPr>
          <p:nvPr>
            <p:ph type="subTitle" idx="1"/>
          </p:nvPr>
        </p:nvSpPr>
        <p:spPr>
          <a:xfrm>
            <a:off x="1809374" y="2501128"/>
            <a:ext cx="5037425" cy="2860809"/>
          </a:xfrm>
          <a:solidFill>
            <a:schemeClr val="accent1">
              <a:lumMod val="20000"/>
              <a:lumOff val="80000"/>
            </a:schemeClr>
          </a:solidFill>
        </p:spPr>
        <p:style>
          <a:lnRef idx="1">
            <a:schemeClr val="accent6"/>
          </a:lnRef>
          <a:fillRef idx="2">
            <a:schemeClr val="accent6"/>
          </a:fillRef>
          <a:effectRef idx="1">
            <a:schemeClr val="accent6"/>
          </a:effectRef>
          <a:fontRef idx="minor">
            <a:schemeClr val="dk1"/>
          </a:fontRef>
        </p:style>
        <p:txBody>
          <a:bodyPr>
            <a:noAutofit/>
          </a:bodyPr>
          <a:lstStyle/>
          <a:p>
            <a:pPr marL="285750" lvl="0" indent="-285750" algn="just">
              <a:buFont typeface="Wingdings" panose="05000000000000000000" pitchFamily="2" charset="2"/>
              <a:buChar char="ü"/>
            </a:pPr>
            <a:r>
              <a:rPr lang="es-NI" sz="2000" dirty="0"/>
              <a:t>Introducción a las pilas</a:t>
            </a:r>
            <a:endParaRPr lang="en-US" sz="2000" dirty="0"/>
          </a:p>
          <a:p>
            <a:pPr marL="742950" lvl="1" indent="-285750" algn="just">
              <a:buFont typeface="Wingdings" panose="05000000000000000000" pitchFamily="2" charset="2"/>
              <a:buChar char="v"/>
            </a:pPr>
            <a:r>
              <a:rPr lang="es-NI" dirty="0"/>
              <a:t>Definición de pilas</a:t>
            </a:r>
          </a:p>
          <a:p>
            <a:pPr marL="914400" lvl="1" indent="-457200" algn="just">
              <a:buFont typeface="Wingdings" panose="05000000000000000000" pitchFamily="2" charset="2"/>
              <a:buChar char="ü"/>
            </a:pPr>
            <a:endParaRPr lang="es-NI" dirty="0"/>
          </a:p>
          <a:p>
            <a:pPr marL="285750" indent="-285750" algn="just">
              <a:buFont typeface="Wingdings" panose="05000000000000000000" pitchFamily="2" charset="2"/>
              <a:buChar char="ü"/>
            </a:pPr>
            <a:r>
              <a:rPr lang="es-NI" sz="2000" dirty="0"/>
              <a:t>Representación de las pilas</a:t>
            </a:r>
          </a:p>
          <a:p>
            <a:pPr marL="285750" indent="-285750" algn="just">
              <a:buFont typeface="Wingdings" panose="05000000000000000000" pitchFamily="2" charset="2"/>
              <a:buChar char="ü"/>
            </a:pPr>
            <a:r>
              <a:rPr lang="es-ES" sz="2000" dirty="0"/>
              <a:t>Operaciones con pilas</a:t>
            </a:r>
          </a:p>
          <a:p>
            <a:pPr marL="285750" indent="-285750" algn="just">
              <a:buFont typeface="Wingdings" panose="05000000000000000000" pitchFamily="2" charset="2"/>
              <a:buChar char="ü"/>
            </a:pPr>
            <a:r>
              <a:rPr lang="es-ES" sz="2000" dirty="0"/>
              <a:t>Representación gráfica de pilas</a:t>
            </a:r>
          </a:p>
          <a:p>
            <a:pPr marL="285750" indent="-285750" algn="just">
              <a:buFont typeface="Wingdings" panose="05000000000000000000" pitchFamily="2" charset="2"/>
              <a:buChar char="ü"/>
            </a:pPr>
            <a:r>
              <a:rPr lang="es-ES" sz="2000" dirty="0"/>
              <a:t>Implementación de pilas</a:t>
            </a:r>
            <a:endParaRPr lang="es-NI" sz="2000" dirty="0"/>
          </a:p>
        </p:txBody>
      </p:sp>
      <p:pic>
        <p:nvPicPr>
          <p:cNvPr id="1026" name="Picture 2" descr="Estructura de Datos: PILAS">
            <a:extLst>
              <a:ext uri="{FF2B5EF4-FFF2-40B4-BE49-F238E27FC236}">
                <a16:creationId xmlns:a16="http://schemas.microsoft.com/office/drawing/2014/main" id="{2D68D136-2A29-460A-A450-C0DA1A4CB8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5309" y="3241020"/>
            <a:ext cx="2709862" cy="2860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021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F08D99-9C77-440C-7A1E-44295C77FBB3}"/>
              </a:ext>
            </a:extLst>
          </p:cNvPr>
          <p:cNvSpPr>
            <a:spLocks noGrp="1"/>
          </p:cNvSpPr>
          <p:nvPr>
            <p:ph type="title"/>
          </p:nvPr>
        </p:nvSpPr>
        <p:spPr>
          <a:xfrm>
            <a:off x="293455" y="180300"/>
            <a:ext cx="10815533" cy="438439"/>
          </a:xfrm>
        </p:spPr>
        <p:txBody>
          <a:bodyPr>
            <a:noAutofit/>
          </a:bodyPr>
          <a:lstStyle/>
          <a:p>
            <a:r>
              <a:rPr lang="es-MX" sz="2400" dirty="0">
                <a:solidFill>
                  <a:srgbClr val="002060"/>
                </a:solidFill>
              </a:rPr>
              <a:t>Ejemplo 2: </a:t>
            </a:r>
            <a:r>
              <a:rPr lang="es-ES" sz="2400" dirty="0">
                <a:solidFill>
                  <a:srgbClr val="002060"/>
                </a:solidFill>
              </a:rPr>
              <a:t>Ejemplo de operaciones básicas en pila utilizando lista enlazada</a:t>
            </a:r>
            <a:endParaRPr lang="es-NI" sz="2400" dirty="0">
              <a:solidFill>
                <a:srgbClr val="002060"/>
              </a:solidFill>
            </a:endParaRPr>
          </a:p>
        </p:txBody>
      </p:sp>
      <p:pic>
        <p:nvPicPr>
          <p:cNvPr id="4" name="Imagen 3">
            <a:extLst>
              <a:ext uri="{FF2B5EF4-FFF2-40B4-BE49-F238E27FC236}">
                <a16:creationId xmlns:a16="http://schemas.microsoft.com/office/drawing/2014/main" id="{4F4AAD84-D2AE-E58A-87EB-B6C8460E6554}"/>
              </a:ext>
            </a:extLst>
          </p:cNvPr>
          <p:cNvPicPr>
            <a:picLocks noChangeAspect="1"/>
          </p:cNvPicPr>
          <p:nvPr/>
        </p:nvPicPr>
        <p:blipFill>
          <a:blip r:embed="rId2"/>
          <a:stretch>
            <a:fillRect/>
          </a:stretch>
        </p:blipFill>
        <p:spPr>
          <a:xfrm>
            <a:off x="392891" y="618740"/>
            <a:ext cx="6055639" cy="5723694"/>
          </a:xfrm>
          <a:prstGeom prst="rect">
            <a:avLst/>
          </a:prstGeom>
        </p:spPr>
      </p:pic>
      <p:pic>
        <p:nvPicPr>
          <p:cNvPr id="6" name="Imagen 5">
            <a:extLst>
              <a:ext uri="{FF2B5EF4-FFF2-40B4-BE49-F238E27FC236}">
                <a16:creationId xmlns:a16="http://schemas.microsoft.com/office/drawing/2014/main" id="{4B3D65D5-9CED-51E9-B957-9F858F390D33}"/>
              </a:ext>
            </a:extLst>
          </p:cNvPr>
          <p:cNvPicPr>
            <a:picLocks noChangeAspect="1"/>
          </p:cNvPicPr>
          <p:nvPr/>
        </p:nvPicPr>
        <p:blipFill>
          <a:blip r:embed="rId3"/>
          <a:stretch>
            <a:fillRect/>
          </a:stretch>
        </p:blipFill>
        <p:spPr>
          <a:xfrm>
            <a:off x="6547966" y="1179340"/>
            <a:ext cx="5410669" cy="5082980"/>
          </a:xfrm>
          <a:prstGeom prst="rect">
            <a:avLst/>
          </a:prstGeom>
        </p:spPr>
      </p:pic>
    </p:spTree>
    <p:extLst>
      <p:ext uri="{BB962C8B-B14F-4D97-AF65-F5344CB8AC3E}">
        <p14:creationId xmlns:p14="http://schemas.microsoft.com/office/powerpoint/2010/main" val="2046388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NI" sz="3600" dirty="0">
                <a:solidFill>
                  <a:srgbClr val="002060"/>
                </a:solidFill>
              </a:rPr>
              <a:t>Resolución de problemas</a:t>
            </a:r>
          </a:p>
        </p:txBody>
      </p:sp>
      <p:sp>
        <p:nvSpPr>
          <p:cNvPr id="3" name="2 Marcador de contenido"/>
          <p:cNvSpPr>
            <a:spLocks noGrp="1"/>
          </p:cNvSpPr>
          <p:nvPr>
            <p:ph sz="half" idx="1"/>
          </p:nvPr>
        </p:nvSpPr>
        <p:spPr>
          <a:xfrm>
            <a:off x="825062" y="1863307"/>
            <a:ext cx="10528738" cy="3131386"/>
          </a:xfrm>
        </p:spPr>
        <p:txBody>
          <a:bodyPr>
            <a:normAutofit lnSpcReduction="10000"/>
          </a:bodyPr>
          <a:lstStyle/>
          <a:p>
            <a:pPr lvl="0"/>
            <a:r>
              <a:rPr lang="es-NI" sz="2400" dirty="0">
                <a:solidFill>
                  <a:srgbClr val="002060"/>
                </a:solidFill>
              </a:rPr>
              <a:t>Analiza los algoritmos y programas ejemplos proporcionados en la presentación.</a:t>
            </a:r>
          </a:p>
          <a:p>
            <a:pPr lvl="0"/>
            <a:r>
              <a:rPr lang="es-ES" sz="2400" dirty="0">
                <a:solidFill>
                  <a:srgbClr val="002060"/>
                </a:solidFill>
              </a:rPr>
              <a:t>R</a:t>
            </a:r>
            <a:r>
              <a:rPr lang="es-NI" sz="2400" dirty="0" err="1">
                <a:solidFill>
                  <a:srgbClr val="002060"/>
                </a:solidFill>
              </a:rPr>
              <a:t>ealiza</a:t>
            </a:r>
            <a:r>
              <a:rPr lang="es-NI" sz="2400" dirty="0">
                <a:solidFill>
                  <a:srgbClr val="002060"/>
                </a:solidFill>
              </a:rPr>
              <a:t> la representación gráfica de las operaciones básicas en pilas. El ejemplo lo propone cada grupo.</a:t>
            </a:r>
          </a:p>
          <a:p>
            <a:r>
              <a:rPr lang="es-ES" sz="2400" dirty="0">
                <a:solidFill>
                  <a:srgbClr val="002060"/>
                </a:solidFill>
              </a:rPr>
              <a:t>Modifica el código para que el programa solicite los datos al usuario.</a:t>
            </a:r>
          </a:p>
          <a:p>
            <a:r>
              <a:rPr lang="es-ES" sz="2400" dirty="0">
                <a:solidFill>
                  <a:srgbClr val="002060"/>
                </a:solidFill>
              </a:rPr>
              <a:t>Implementar repetición para que el programa se ejecute mientras el usuario lo desee.</a:t>
            </a:r>
          </a:p>
          <a:p>
            <a:r>
              <a:rPr lang="es-ES" sz="2400" dirty="0">
                <a:solidFill>
                  <a:srgbClr val="002060"/>
                </a:solidFill>
              </a:rPr>
              <a:t>Resuelve los ejercicios que se asignarán en la clase.</a:t>
            </a:r>
            <a:endParaRPr lang="en-US" sz="2400" dirty="0">
              <a:solidFill>
                <a:srgbClr val="002060"/>
              </a:solidFill>
            </a:endParaRPr>
          </a:p>
          <a:p>
            <a:pPr marL="0" lvl="0" indent="0">
              <a:buNone/>
            </a:pPr>
            <a:endParaRPr lang="en-US" dirty="0"/>
          </a:p>
        </p:txBody>
      </p:sp>
    </p:spTree>
    <p:extLst>
      <p:ext uri="{BB962C8B-B14F-4D97-AF65-F5344CB8AC3E}">
        <p14:creationId xmlns:p14="http://schemas.microsoft.com/office/powerpoint/2010/main" val="2783073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97901BDF-57D4-DC98-3F50-44A798550160}"/>
              </a:ext>
            </a:extLst>
          </p:cNvPr>
          <p:cNvSpPr txBox="1"/>
          <p:nvPr/>
        </p:nvSpPr>
        <p:spPr>
          <a:xfrm>
            <a:off x="362355" y="100024"/>
            <a:ext cx="6094378" cy="373885"/>
          </a:xfrm>
          <a:prstGeom prst="rect">
            <a:avLst/>
          </a:prstGeom>
          <a:noFill/>
        </p:spPr>
        <p:txBody>
          <a:bodyPr wrap="square">
            <a:spAutoFit/>
          </a:bodyPr>
          <a:lstStyle/>
          <a:p>
            <a:pPr>
              <a:lnSpc>
                <a:spcPct val="107000"/>
              </a:lnSpc>
              <a:spcAft>
                <a:spcPts val="800"/>
              </a:spcAft>
            </a:pPr>
            <a:r>
              <a:rPr lang="es-ES" sz="1800" b="1" kern="100" dirty="0">
                <a:effectLst/>
                <a:latin typeface="Franklin Gothic Book" panose="020B0503020102020204" pitchFamily="34" charset="0"/>
                <a:ea typeface="Calibri" panose="020F0502020204030204" pitchFamily="34" charset="0"/>
                <a:cs typeface="Times New Roman" panose="02020603050405020304" pitchFamily="18" charset="0"/>
              </a:rPr>
              <a:t>Práctica de laboratorio: Estructura tipo pila</a:t>
            </a:r>
            <a:endParaRPr lang="es-NI"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CuadroTexto 13">
            <a:extLst>
              <a:ext uri="{FF2B5EF4-FFF2-40B4-BE49-F238E27FC236}">
                <a16:creationId xmlns:a16="http://schemas.microsoft.com/office/drawing/2014/main" id="{0FAD01B9-E964-F770-773C-56E3E7326799}"/>
              </a:ext>
            </a:extLst>
          </p:cNvPr>
          <p:cNvSpPr txBox="1"/>
          <p:nvPr/>
        </p:nvSpPr>
        <p:spPr>
          <a:xfrm>
            <a:off x="126460" y="590851"/>
            <a:ext cx="12065539" cy="5783763"/>
          </a:xfrm>
          <a:prstGeom prst="rect">
            <a:avLst/>
          </a:prstGeom>
          <a:noFill/>
        </p:spPr>
        <p:txBody>
          <a:bodyPr wrap="square">
            <a:spAutoFit/>
          </a:bodyPr>
          <a:lstStyle/>
          <a:p>
            <a:pPr marL="342900" lvl="0" indent="-342900" algn="just">
              <a:lnSpc>
                <a:spcPct val="107000"/>
              </a:lnSpc>
              <a:spcAft>
                <a:spcPts val="800"/>
              </a:spcAft>
              <a:buFont typeface="+mj-lt"/>
              <a:buAutoNum type="arabicPeriod"/>
            </a:pPr>
            <a:r>
              <a:rPr lang="es-ES" sz="1600" kern="100" dirty="0">
                <a:effectLst/>
                <a:ea typeface="Calibri" panose="020F0502020204030204" pitchFamily="34" charset="0"/>
                <a:cs typeface="Times New Roman" panose="02020603050405020304" pitchFamily="18" charset="0"/>
              </a:rPr>
              <a:t>Implementa un método que reciba una pila de enteros como único parámetro. Este método llamado “</a:t>
            </a:r>
            <a:r>
              <a:rPr lang="es-ES" sz="1600" kern="100" dirty="0" err="1">
                <a:effectLst/>
                <a:ea typeface="Calibri" panose="020F0502020204030204" pitchFamily="34" charset="0"/>
                <a:cs typeface="Times New Roman" panose="02020603050405020304" pitchFamily="18" charset="0"/>
              </a:rPr>
              <a:t>separarParImpar</a:t>
            </a:r>
            <a:r>
              <a:rPr lang="es-ES" sz="1600" kern="100" dirty="0">
                <a:effectLst/>
                <a:ea typeface="Calibri" panose="020F0502020204030204" pitchFamily="34" charset="0"/>
                <a:cs typeface="Times New Roman" panose="02020603050405020304" pitchFamily="18" charset="0"/>
              </a:rPr>
              <a:t>” deberá retornar la pila con los números pares en la parte inferior y los impares en la superior.</a:t>
            </a:r>
            <a:endParaRPr lang="es-NI" sz="16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s-ES" sz="1600" kern="100" dirty="0">
                <a:effectLst/>
                <a:ea typeface="Calibri" panose="020F0502020204030204" pitchFamily="34" charset="0"/>
                <a:cs typeface="Times New Roman" panose="02020603050405020304" pitchFamily="18" charset="0"/>
              </a:rPr>
              <a:t> </a:t>
            </a:r>
            <a:r>
              <a:rPr lang="es-ES" sz="1600" b="1" kern="100" dirty="0">
                <a:effectLst/>
                <a:ea typeface="Calibri" panose="020F0502020204030204" pitchFamily="34" charset="0"/>
                <a:cs typeface="Times New Roman" panose="02020603050405020304" pitchFamily="18" charset="0"/>
              </a:rPr>
              <a:t>Ejemplo:</a:t>
            </a:r>
            <a:endParaRPr lang="es-NI" sz="16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s-ES" sz="1600" kern="100" dirty="0">
                <a:effectLst/>
                <a:ea typeface="Calibri" panose="020F0502020204030204" pitchFamily="34" charset="0"/>
                <a:cs typeface="Times New Roman" panose="02020603050405020304" pitchFamily="18" charset="0"/>
              </a:rPr>
              <a:t>Entrada –&gt; [ 2, 3, 6, 8, 11, 13, 18, 21]</a:t>
            </a:r>
            <a:endParaRPr lang="es-NI" sz="16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s-ES" sz="1600" kern="100" dirty="0">
                <a:effectLst/>
                <a:ea typeface="Calibri" panose="020F0502020204030204" pitchFamily="34" charset="0"/>
                <a:cs typeface="Times New Roman" panose="02020603050405020304" pitchFamily="18" charset="0"/>
              </a:rPr>
              <a:t>Salida –&gt; [ 2, 6, 8, 18, 3, 11, 13, 21] PARES / IMPARES</a:t>
            </a:r>
            <a:endParaRPr lang="es-NI" sz="16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s-ES" sz="1600" kern="100" dirty="0">
                <a:effectLst/>
                <a:ea typeface="Calibri" panose="020F0502020204030204" pitchFamily="34" charset="0"/>
                <a:cs typeface="Times New Roman" panose="02020603050405020304" pitchFamily="18" charset="0"/>
              </a:rPr>
              <a:t> </a:t>
            </a:r>
            <a:r>
              <a:rPr lang="es-ES" sz="1600" b="1" i="1" u="sng" kern="100" dirty="0">
                <a:effectLst/>
                <a:ea typeface="Calibri" panose="020F0502020204030204" pitchFamily="34" charset="0"/>
                <a:cs typeface="Times New Roman" panose="02020603050405020304" pitchFamily="18" charset="0"/>
              </a:rPr>
              <a:t>Nota:</a:t>
            </a:r>
            <a:r>
              <a:rPr lang="es-ES" sz="1600" kern="100" dirty="0">
                <a:effectLst/>
                <a:ea typeface="Calibri" panose="020F0502020204030204" pitchFamily="34" charset="0"/>
                <a:cs typeface="Times New Roman" panose="02020603050405020304" pitchFamily="18" charset="0"/>
              </a:rPr>
              <a:t> No hace falta que los números estén ordenados de menor a mayor, esto solo es un ejemplo. Lo importante es separar los pares de los impares.</a:t>
            </a:r>
            <a:endParaRPr lang="es-NI" sz="16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s-ES" sz="1600" kern="100" dirty="0">
                <a:effectLst/>
                <a:ea typeface="Calibri" panose="020F0502020204030204" pitchFamily="34" charset="0"/>
                <a:cs typeface="Times New Roman" panose="02020603050405020304" pitchFamily="18" charset="0"/>
              </a:rPr>
              <a:t> </a:t>
            </a:r>
            <a:r>
              <a:rPr lang="es-ES" sz="1600" kern="100" dirty="0">
                <a:ea typeface="Calibri" panose="020F0502020204030204" pitchFamily="34" charset="0"/>
                <a:cs typeface="Times New Roman" panose="02020603050405020304" pitchFamily="18" charset="0"/>
              </a:rPr>
              <a:t>2. </a:t>
            </a:r>
            <a:r>
              <a:rPr lang="es-ES" sz="1600" kern="100" dirty="0">
                <a:effectLst/>
                <a:ea typeface="Calibri" panose="020F0502020204030204" pitchFamily="34" charset="0"/>
                <a:cs typeface="Times New Roman" panose="02020603050405020304" pitchFamily="18" charset="0"/>
              </a:rPr>
              <a:t>Implementa un método llamado “ordena” que reciba una pila de enteros como parámetro y devuelva la pila ordenada de mayor (fondo de la pila) a menor (top de la pila).</a:t>
            </a:r>
            <a:endParaRPr lang="es-NI" sz="16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s-ES" sz="1600" b="1" kern="100" dirty="0">
                <a:effectLst/>
                <a:ea typeface="Calibri" panose="020F0502020204030204" pitchFamily="34" charset="0"/>
                <a:cs typeface="Times New Roman" panose="02020603050405020304" pitchFamily="18" charset="0"/>
              </a:rPr>
              <a:t>Ejemplo:</a:t>
            </a:r>
            <a:endParaRPr lang="es-NI" sz="16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s-ES" sz="1600" kern="100" dirty="0">
                <a:effectLst/>
                <a:ea typeface="Calibri" panose="020F0502020204030204" pitchFamily="34" charset="0"/>
                <a:cs typeface="Times New Roman" panose="02020603050405020304" pitchFamily="18" charset="0"/>
              </a:rPr>
              <a:t>Entrada –&gt; [ 1, 3, 2, 4]</a:t>
            </a:r>
            <a:endParaRPr lang="es-NI" sz="16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s-ES" sz="1600" kern="100" dirty="0">
                <a:effectLst/>
                <a:ea typeface="Calibri" panose="020F0502020204030204" pitchFamily="34" charset="0"/>
                <a:cs typeface="Times New Roman" panose="02020603050405020304" pitchFamily="18" charset="0"/>
              </a:rPr>
              <a:t>Salida –&gt; [ 4, 3, 2, 1]</a:t>
            </a:r>
            <a:endParaRPr lang="es-NI" sz="16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s-ES" sz="1600" kern="100" dirty="0">
                <a:effectLst/>
                <a:ea typeface="Calibri" panose="020F0502020204030204" pitchFamily="34" charset="0"/>
                <a:cs typeface="Times New Roman" panose="02020603050405020304" pitchFamily="18" charset="0"/>
              </a:rPr>
              <a:t> 3. Diseñar un método “</a:t>
            </a:r>
            <a:r>
              <a:rPr lang="es-ES" sz="1600" kern="100" dirty="0" err="1">
                <a:effectLst/>
                <a:ea typeface="Calibri" panose="020F0502020204030204" pitchFamily="34" charset="0"/>
                <a:cs typeface="Times New Roman" panose="02020603050405020304" pitchFamily="18" charset="0"/>
              </a:rPr>
              <a:t>Convbinario</a:t>
            </a:r>
            <a:r>
              <a:rPr lang="es-ES" sz="1600" kern="100" dirty="0">
                <a:effectLst/>
                <a:ea typeface="Calibri" panose="020F0502020204030204" pitchFamily="34" charset="0"/>
                <a:cs typeface="Times New Roman" panose="02020603050405020304" pitchFamily="18" charset="0"/>
              </a:rPr>
              <a:t>” que reciba un entero como parámetro. La función, usando una pila, deberá mostrar el número en código binario.</a:t>
            </a:r>
            <a:endParaRPr lang="es-NI" sz="16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s-ES" sz="1600" kern="100" dirty="0">
                <a:effectLst/>
                <a:ea typeface="Calibri" panose="020F0502020204030204" pitchFamily="34" charset="0"/>
                <a:cs typeface="Times New Roman" panose="02020603050405020304" pitchFamily="18" charset="0"/>
              </a:rPr>
              <a:t> </a:t>
            </a:r>
            <a:r>
              <a:rPr lang="es-ES" sz="1600" b="1" kern="100" dirty="0">
                <a:effectLst/>
                <a:ea typeface="Calibri" panose="020F0502020204030204" pitchFamily="34" charset="0"/>
                <a:cs typeface="Times New Roman" panose="02020603050405020304" pitchFamily="18" charset="0"/>
              </a:rPr>
              <a:t>Ejemplo:</a:t>
            </a:r>
            <a:endParaRPr lang="es-NI" sz="16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s-ES" sz="1600" kern="100" dirty="0">
                <a:effectLst/>
                <a:ea typeface="Calibri" panose="020F0502020204030204" pitchFamily="34" charset="0"/>
                <a:cs typeface="Times New Roman" panose="02020603050405020304" pitchFamily="18" charset="0"/>
              </a:rPr>
              <a:t>Entrada –&gt; 12</a:t>
            </a:r>
            <a:endParaRPr lang="es-NI" sz="16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s-ES" sz="1600" kern="100" dirty="0">
                <a:effectLst/>
                <a:ea typeface="Calibri" panose="020F0502020204030204" pitchFamily="34" charset="0"/>
                <a:cs typeface="Times New Roman" panose="02020603050405020304" pitchFamily="18" charset="0"/>
              </a:rPr>
              <a:t>Salida –&gt; [1100]</a:t>
            </a:r>
            <a:endParaRPr lang="es-NI" sz="16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1451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NI" dirty="0">
                <a:solidFill>
                  <a:srgbClr val="002060"/>
                </a:solidFill>
              </a:rPr>
              <a:t>BIBLIOGRAFÍA</a:t>
            </a:r>
          </a:p>
        </p:txBody>
      </p:sp>
      <p:sp>
        <p:nvSpPr>
          <p:cNvPr id="3" name="2 Marcador de contenido"/>
          <p:cNvSpPr>
            <a:spLocks noGrp="1"/>
          </p:cNvSpPr>
          <p:nvPr>
            <p:ph sz="half" idx="1"/>
          </p:nvPr>
        </p:nvSpPr>
        <p:spPr>
          <a:xfrm>
            <a:off x="838200" y="1825625"/>
            <a:ext cx="10528738" cy="4351338"/>
          </a:xfrm>
        </p:spPr>
        <p:txBody>
          <a:bodyPr>
            <a:normAutofit/>
          </a:bodyPr>
          <a:lstStyle/>
          <a:p>
            <a:pPr lvl="0"/>
            <a:r>
              <a:rPr lang="es-NI" dirty="0"/>
              <a:t>Aguilar, L. J. (2004). Algoritmos y estructuras de datos: Una perspectiva en C. Madrid: </a:t>
            </a:r>
            <a:r>
              <a:rPr lang="es-NI" dirty="0" err="1"/>
              <a:t>MacGraw</a:t>
            </a:r>
            <a:r>
              <a:rPr lang="es-NI" dirty="0"/>
              <a:t>-Hill.</a:t>
            </a:r>
          </a:p>
          <a:p>
            <a:r>
              <a:rPr lang="es-NI" dirty="0"/>
              <a:t>Luis </a:t>
            </a:r>
            <a:r>
              <a:rPr lang="es-NI" dirty="0" err="1"/>
              <a:t>Joyanes</a:t>
            </a:r>
            <a:r>
              <a:rPr lang="es-NI" dirty="0"/>
              <a:t> Aguilar, (2014). Programación en C, C++, Java y UML. Mc Graw Hill, México, D.F.</a:t>
            </a:r>
          </a:p>
          <a:p>
            <a:r>
              <a:rPr lang="es-ES" dirty="0"/>
              <a:t>Fundación de software Python (2024). El tutorial de Python. https://docs.python.org/es/3.13/tutorial/index.html</a:t>
            </a:r>
          </a:p>
          <a:p>
            <a:endParaRPr lang="es-ES" dirty="0"/>
          </a:p>
          <a:p>
            <a:endParaRPr lang="en-US" dirty="0"/>
          </a:p>
          <a:p>
            <a:pPr marL="0" lvl="0" indent="0">
              <a:buNone/>
            </a:pPr>
            <a:endParaRPr lang="en-US" dirty="0"/>
          </a:p>
        </p:txBody>
      </p:sp>
    </p:spTree>
    <p:extLst>
      <p:ext uri="{BB962C8B-B14F-4D97-AF65-F5344CB8AC3E}">
        <p14:creationId xmlns:p14="http://schemas.microsoft.com/office/powerpoint/2010/main" val="3843210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0464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297827530"/>
              </p:ext>
            </p:extLst>
          </p:nvPr>
        </p:nvGraphicFramePr>
        <p:xfrm>
          <a:off x="838204" y="187714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1 Título"/>
          <p:cNvSpPr>
            <a:spLocks noGrp="1"/>
          </p:cNvSpPr>
          <p:nvPr>
            <p:ph type="title"/>
          </p:nvPr>
        </p:nvSpPr>
        <p:spPr>
          <a:xfrm>
            <a:off x="838204" y="365125"/>
            <a:ext cx="10515600" cy="1325563"/>
          </a:xfrm>
        </p:spPr>
        <p:txBody>
          <a:bodyPr/>
          <a:lstStyle/>
          <a:p>
            <a:r>
              <a:rPr lang="es-NI" dirty="0">
                <a:solidFill>
                  <a:srgbClr val="002060"/>
                </a:solidFill>
              </a:rPr>
              <a:t>Introducción a Pilas</a:t>
            </a:r>
          </a:p>
        </p:txBody>
      </p:sp>
    </p:spTree>
    <p:extLst>
      <p:ext uri="{BB962C8B-B14F-4D97-AF65-F5344CB8AC3E}">
        <p14:creationId xmlns:p14="http://schemas.microsoft.com/office/powerpoint/2010/main" val="3470838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AEFD78-611F-D4B4-FA30-67EEF59EC810}"/>
              </a:ext>
            </a:extLst>
          </p:cNvPr>
          <p:cNvSpPr>
            <a:spLocks noGrp="1"/>
          </p:cNvSpPr>
          <p:nvPr>
            <p:ph type="title"/>
          </p:nvPr>
        </p:nvSpPr>
        <p:spPr>
          <a:xfrm>
            <a:off x="838200" y="300957"/>
            <a:ext cx="5017164" cy="773864"/>
          </a:xfrm>
        </p:spPr>
        <p:txBody>
          <a:bodyPr/>
          <a:lstStyle/>
          <a:p>
            <a:r>
              <a:rPr lang="es-MX" dirty="0">
                <a:solidFill>
                  <a:srgbClr val="002060"/>
                </a:solidFill>
              </a:rPr>
              <a:t>Definición de pilas</a:t>
            </a:r>
            <a:endParaRPr lang="es-NI" dirty="0">
              <a:solidFill>
                <a:srgbClr val="002060"/>
              </a:solidFill>
            </a:endParaRPr>
          </a:p>
        </p:txBody>
      </p:sp>
      <p:sp>
        <p:nvSpPr>
          <p:cNvPr id="3" name="Marcador de contenido 2">
            <a:extLst>
              <a:ext uri="{FF2B5EF4-FFF2-40B4-BE49-F238E27FC236}">
                <a16:creationId xmlns:a16="http://schemas.microsoft.com/office/drawing/2014/main" id="{9F1628A3-A653-4C0B-2860-05C7D627F43F}"/>
              </a:ext>
            </a:extLst>
          </p:cNvPr>
          <p:cNvSpPr>
            <a:spLocks noGrp="1"/>
          </p:cNvSpPr>
          <p:nvPr>
            <p:ph idx="1"/>
          </p:nvPr>
        </p:nvSpPr>
        <p:spPr>
          <a:xfrm>
            <a:off x="288758" y="1692441"/>
            <a:ext cx="6849979" cy="4267200"/>
          </a:xfrm>
        </p:spPr>
        <p:txBody>
          <a:bodyPr>
            <a:normAutofit/>
          </a:bodyPr>
          <a:lstStyle/>
          <a:p>
            <a:pPr marL="0" indent="0" algn="just">
              <a:buNone/>
            </a:pPr>
            <a:r>
              <a:rPr lang="es-MX" sz="2000" dirty="0"/>
              <a:t>Una pila es una colección de elementos ordenados que sigue el principio de Último en llegar, primero en salir (LIFO).</a:t>
            </a:r>
          </a:p>
          <a:p>
            <a:pPr marL="0" indent="0" algn="just">
              <a:buNone/>
            </a:pPr>
            <a:r>
              <a:rPr lang="es-MX" sz="2000" dirty="0"/>
              <a:t>En inglés, se conocen como estructuras LIFO.</a:t>
            </a:r>
          </a:p>
          <a:p>
            <a:pPr marL="0" indent="0" algn="just">
              <a:buNone/>
            </a:pPr>
            <a:endParaRPr lang="es-MX" sz="2000" dirty="0"/>
          </a:p>
          <a:p>
            <a:pPr marL="0" indent="0" algn="just">
              <a:buNone/>
            </a:pPr>
            <a:r>
              <a:rPr lang="es-MX" sz="2000" dirty="0"/>
              <a:t>Una pila (</a:t>
            </a:r>
            <a:r>
              <a:rPr lang="es-MX" sz="2000" b="1" dirty="0" err="1">
                <a:solidFill>
                  <a:srgbClr val="0070C0"/>
                </a:solidFill>
              </a:rPr>
              <a:t>stack</a:t>
            </a:r>
            <a:r>
              <a:rPr lang="es-MX" sz="2000" dirty="0"/>
              <a:t> en inglés) es una estructura de datos que permite almacenar y recuperar datos, el modo de acceso a sus elementos es </a:t>
            </a:r>
            <a:r>
              <a:rPr lang="es-MX" sz="2000" b="1" dirty="0">
                <a:solidFill>
                  <a:srgbClr val="0070C0"/>
                </a:solidFill>
              </a:rPr>
              <a:t>LIFO</a:t>
            </a:r>
            <a:r>
              <a:rPr lang="es-MX" sz="2000" dirty="0"/>
              <a:t> (del inglés </a:t>
            </a:r>
            <a:r>
              <a:rPr lang="es-MX" sz="2000" b="1" dirty="0" err="1">
                <a:solidFill>
                  <a:srgbClr val="0070C0"/>
                </a:solidFill>
              </a:rPr>
              <a:t>Last</a:t>
            </a:r>
            <a:r>
              <a:rPr lang="es-MX" sz="2000" b="1" dirty="0">
                <a:solidFill>
                  <a:srgbClr val="0070C0"/>
                </a:solidFill>
              </a:rPr>
              <a:t> In, </a:t>
            </a:r>
            <a:r>
              <a:rPr lang="es-MX" sz="2000" b="1" dirty="0" err="1">
                <a:solidFill>
                  <a:srgbClr val="0070C0"/>
                </a:solidFill>
              </a:rPr>
              <a:t>First</a:t>
            </a:r>
            <a:r>
              <a:rPr lang="es-MX" sz="2000" b="1" dirty="0">
                <a:solidFill>
                  <a:srgbClr val="0070C0"/>
                </a:solidFill>
              </a:rPr>
              <a:t> </a:t>
            </a:r>
            <a:r>
              <a:rPr lang="es-MX" sz="2000" b="1" dirty="0" err="1">
                <a:solidFill>
                  <a:srgbClr val="0070C0"/>
                </a:solidFill>
              </a:rPr>
              <a:t>Out</a:t>
            </a:r>
            <a:r>
              <a:rPr lang="es-MX" sz="2000" dirty="0"/>
              <a:t>, “</a:t>
            </a:r>
            <a:r>
              <a:rPr lang="es-MX" sz="2000" dirty="0">
                <a:solidFill>
                  <a:srgbClr val="0070C0"/>
                </a:solidFill>
              </a:rPr>
              <a:t>último en entrar, primero en salir</a:t>
            </a:r>
            <a:r>
              <a:rPr lang="es-MX" sz="2000" dirty="0"/>
              <a:t>”).  Esta estructura se aplica en multitud de supuestos en el área de informática debido a su simplicidad y capacidad de dar respuesta numerosos procesos.</a:t>
            </a:r>
            <a:endParaRPr lang="es-NI" sz="2000" dirty="0"/>
          </a:p>
        </p:txBody>
      </p:sp>
      <p:pic>
        <p:nvPicPr>
          <p:cNvPr id="2050" name="Picture 2" descr="Pilas de informacion | KevinNLGBlog">
            <a:extLst>
              <a:ext uri="{FF2B5EF4-FFF2-40B4-BE49-F238E27FC236}">
                <a16:creationId xmlns:a16="http://schemas.microsoft.com/office/drawing/2014/main" id="{6E4C1237-F3D6-4198-9E16-77B455D468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4051" y="2779294"/>
            <a:ext cx="3349591" cy="2093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035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NI" dirty="0">
                <a:solidFill>
                  <a:srgbClr val="002060"/>
                </a:solidFill>
              </a:rPr>
              <a:t>Definición de Pilas</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213345309"/>
              </p:ext>
            </p:extLst>
          </p:nvPr>
        </p:nvGraphicFramePr>
        <p:xfrm>
          <a:off x="-151381" y="1513961"/>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77772" y="3547391"/>
            <a:ext cx="3214228" cy="2995076"/>
          </a:xfrm>
          <a:prstGeom prst="rect">
            <a:avLst/>
          </a:prstGeom>
        </p:spPr>
      </p:pic>
      <p:graphicFrame>
        <p:nvGraphicFramePr>
          <p:cNvPr id="6" name="Diagram 5"/>
          <p:cNvGraphicFramePr/>
          <p:nvPr>
            <p:extLst>
              <p:ext uri="{D42A27DB-BD31-4B8C-83A1-F6EECF244321}">
                <p14:modId xmlns:p14="http://schemas.microsoft.com/office/powerpoint/2010/main" val="442459865"/>
              </p:ext>
            </p:extLst>
          </p:nvPr>
        </p:nvGraphicFramePr>
        <p:xfrm>
          <a:off x="3940934" y="1027906"/>
          <a:ext cx="7412870" cy="510754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30003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F687AD-4D76-48FC-8DD8-889C34FD7070}"/>
              </a:ext>
            </a:extLst>
          </p:cNvPr>
          <p:cNvSpPr>
            <a:spLocks noGrp="1"/>
          </p:cNvSpPr>
          <p:nvPr>
            <p:ph type="title"/>
          </p:nvPr>
        </p:nvSpPr>
        <p:spPr/>
        <p:txBody>
          <a:bodyPr/>
          <a:lstStyle/>
          <a:p>
            <a:r>
              <a:rPr lang="es-MX" dirty="0">
                <a:solidFill>
                  <a:srgbClr val="002060"/>
                </a:solidFill>
              </a:rPr>
              <a:t>Implementación de una Pila en Python</a:t>
            </a:r>
            <a:endParaRPr lang="es-NI" dirty="0">
              <a:solidFill>
                <a:srgbClr val="002060"/>
              </a:solidFill>
            </a:endParaRPr>
          </a:p>
        </p:txBody>
      </p:sp>
      <p:sp>
        <p:nvSpPr>
          <p:cNvPr id="3" name="Marcador de contenido 2">
            <a:extLst>
              <a:ext uri="{FF2B5EF4-FFF2-40B4-BE49-F238E27FC236}">
                <a16:creationId xmlns:a16="http://schemas.microsoft.com/office/drawing/2014/main" id="{1212F7EB-157D-1402-1658-F9F4D06CD7DC}"/>
              </a:ext>
            </a:extLst>
          </p:cNvPr>
          <p:cNvSpPr>
            <a:spLocks noGrp="1"/>
          </p:cNvSpPr>
          <p:nvPr>
            <p:ph idx="1"/>
          </p:nvPr>
        </p:nvSpPr>
        <p:spPr/>
        <p:txBody>
          <a:bodyPr/>
          <a:lstStyle/>
          <a:p>
            <a:pPr marL="0" indent="0">
              <a:buNone/>
            </a:pPr>
            <a:r>
              <a:rPr lang="es-MX" dirty="0"/>
              <a:t>Usaremos clases y programación orientada a objetos para crear una pila dinámica.</a:t>
            </a:r>
          </a:p>
          <a:p>
            <a:pPr marL="0" indent="0">
              <a:buNone/>
            </a:pPr>
            <a:r>
              <a:rPr lang="es-MX" dirty="0"/>
              <a:t>La pila tendrá las siguientes operaciones básicas:</a:t>
            </a:r>
          </a:p>
          <a:p>
            <a:r>
              <a:rPr lang="es-MX" dirty="0"/>
              <a:t>Apilar (</a:t>
            </a:r>
            <a:r>
              <a:rPr lang="es-MX" dirty="0" err="1"/>
              <a:t>push</a:t>
            </a:r>
            <a:r>
              <a:rPr lang="es-MX" dirty="0"/>
              <a:t>): Agregar un elemento a la pila.</a:t>
            </a:r>
          </a:p>
          <a:p>
            <a:r>
              <a:rPr lang="es-MX" dirty="0" err="1"/>
              <a:t>Desapilar</a:t>
            </a:r>
            <a:r>
              <a:rPr lang="es-MX" dirty="0"/>
              <a:t> (pop): Sacar un elemento de la pila.</a:t>
            </a:r>
          </a:p>
          <a:p>
            <a:r>
              <a:rPr lang="es-MX" dirty="0"/>
              <a:t>Imprimir: Mostrar los elementos de la pila.</a:t>
            </a:r>
            <a:endParaRPr lang="es-NI" dirty="0"/>
          </a:p>
        </p:txBody>
      </p:sp>
    </p:spTree>
    <p:extLst>
      <p:ext uri="{BB962C8B-B14F-4D97-AF65-F5344CB8AC3E}">
        <p14:creationId xmlns:p14="http://schemas.microsoft.com/office/powerpoint/2010/main" val="3676886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NI" dirty="0">
                <a:solidFill>
                  <a:srgbClr val="002060"/>
                </a:solidFill>
              </a:rPr>
              <a:t>Definición de Pilas</a:t>
            </a:r>
            <a:endParaRPr lang="en-US" dirty="0">
              <a:solidFill>
                <a:srgbClr val="002060"/>
              </a:solidFill>
            </a:endParaRPr>
          </a:p>
        </p:txBody>
      </p:sp>
      <p:sp>
        <p:nvSpPr>
          <p:cNvPr id="5" name="Rectangle 4"/>
          <p:cNvSpPr/>
          <p:nvPr/>
        </p:nvSpPr>
        <p:spPr>
          <a:xfrm>
            <a:off x="838204" y="1690688"/>
            <a:ext cx="1832554"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PUSH</a:t>
            </a:r>
          </a:p>
        </p:txBody>
      </p:sp>
      <p:sp>
        <p:nvSpPr>
          <p:cNvPr id="6" name="Rectangle 5"/>
          <p:cNvSpPr/>
          <p:nvPr/>
        </p:nvSpPr>
        <p:spPr>
          <a:xfrm>
            <a:off x="9955664" y="5360659"/>
            <a:ext cx="1398140" cy="923330"/>
          </a:xfrm>
          <a:prstGeom prst="rect">
            <a:avLst/>
          </a:prstGeom>
          <a:noFill/>
        </p:spPr>
        <p:txBody>
          <a:bodyPr wrap="none" lIns="91440" tIns="45720" rIns="91440" bIns="45720">
            <a:spAutoFit/>
          </a:bodyPr>
          <a:lstStyle/>
          <a:p>
            <a:pPr algn="ctr"/>
            <a:r>
              <a:rPr lang="es-NI"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POP</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4" name="Picture 3"/>
          <p:cNvPicPr>
            <a:picLocks noChangeAspect="1"/>
          </p:cNvPicPr>
          <p:nvPr/>
        </p:nvPicPr>
        <p:blipFill>
          <a:blip r:embed="rId2"/>
          <a:stretch>
            <a:fillRect/>
          </a:stretch>
        </p:blipFill>
        <p:spPr>
          <a:xfrm>
            <a:off x="5615090" y="1424803"/>
            <a:ext cx="5495191" cy="2976562"/>
          </a:xfrm>
          <a:prstGeom prst="rect">
            <a:avLst/>
          </a:prstGeom>
          <a:ln>
            <a:noFill/>
          </a:ln>
          <a:effectLst>
            <a:softEdge rad="112500"/>
          </a:effectLst>
        </p:spPr>
      </p:pic>
      <p:pic>
        <p:nvPicPr>
          <p:cNvPr id="1028" name="Picture 4" descr="Resultado de imagen para Explicar estructura pil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4369" y="2913084"/>
            <a:ext cx="4709716" cy="353597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919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BFA77-9B19-5846-74F2-6BCCBEA1D2F6}"/>
              </a:ext>
            </a:extLst>
          </p:cNvPr>
          <p:cNvSpPr>
            <a:spLocks noGrp="1"/>
          </p:cNvSpPr>
          <p:nvPr>
            <p:ph type="title"/>
          </p:nvPr>
        </p:nvSpPr>
        <p:spPr/>
        <p:txBody>
          <a:bodyPr/>
          <a:lstStyle/>
          <a:p>
            <a:r>
              <a:rPr lang="es-NI" b="1" i="0" dirty="0">
                <a:solidFill>
                  <a:srgbClr val="002060"/>
                </a:solidFill>
                <a:effectLst/>
                <a:highlight>
                  <a:srgbClr val="FFFFFF"/>
                </a:highlight>
                <a:latin typeface="-apple-system"/>
              </a:rPr>
              <a:t>Nodo en la Pila</a:t>
            </a:r>
            <a:endParaRPr lang="es-NI" dirty="0">
              <a:solidFill>
                <a:srgbClr val="002060"/>
              </a:solidFill>
            </a:endParaRPr>
          </a:p>
        </p:txBody>
      </p:sp>
      <p:sp>
        <p:nvSpPr>
          <p:cNvPr id="3" name="Marcador de contenido 2">
            <a:extLst>
              <a:ext uri="{FF2B5EF4-FFF2-40B4-BE49-F238E27FC236}">
                <a16:creationId xmlns:a16="http://schemas.microsoft.com/office/drawing/2014/main" id="{788E41B1-C888-3BED-6B87-E198971230FF}"/>
              </a:ext>
            </a:extLst>
          </p:cNvPr>
          <p:cNvSpPr>
            <a:spLocks noGrp="1"/>
          </p:cNvSpPr>
          <p:nvPr>
            <p:ph idx="1"/>
          </p:nvPr>
        </p:nvSpPr>
        <p:spPr/>
        <p:txBody>
          <a:bodyPr/>
          <a:lstStyle/>
          <a:p>
            <a:pPr marL="0" indent="0">
              <a:buNone/>
            </a:pPr>
            <a:r>
              <a:rPr lang="es-MX" dirty="0"/>
              <a:t>Cada elemento en la pila se representa mediante un nodo.</a:t>
            </a:r>
          </a:p>
          <a:p>
            <a:pPr marL="0" indent="0">
              <a:buNone/>
            </a:pPr>
            <a:r>
              <a:rPr lang="es-MX" dirty="0"/>
              <a:t>El nodo contiene un dato (que puede ser de cualquier tipo) y un apuntador al siguiente nodo en la pila.</a:t>
            </a:r>
            <a:endParaRPr lang="es-NI" dirty="0"/>
          </a:p>
        </p:txBody>
      </p:sp>
      <p:pic>
        <p:nvPicPr>
          <p:cNvPr id="3074" name="Picture 2" descr="Estructura de Datos : PILA">
            <a:extLst>
              <a:ext uri="{FF2B5EF4-FFF2-40B4-BE49-F238E27FC236}">
                <a16:creationId xmlns:a16="http://schemas.microsoft.com/office/drawing/2014/main" id="{91547E4B-7EEB-407A-A21A-7226A9EBB0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7414" y="2882900"/>
            <a:ext cx="295275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404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611" y="122042"/>
            <a:ext cx="10515600" cy="1325563"/>
          </a:xfrm>
        </p:spPr>
        <p:txBody>
          <a:bodyPr/>
          <a:lstStyle/>
          <a:p>
            <a:r>
              <a:rPr lang="es-NI" dirty="0">
                <a:solidFill>
                  <a:srgbClr val="002060"/>
                </a:solidFill>
              </a:rPr>
              <a:t>Representación de Pilas</a:t>
            </a:r>
            <a:endParaRPr lang="en-US" dirty="0">
              <a:solidFill>
                <a:srgbClr val="002060"/>
              </a:solidFill>
            </a:endParaRPr>
          </a:p>
        </p:txBody>
      </p:sp>
      <p:graphicFrame>
        <p:nvGraphicFramePr>
          <p:cNvPr id="4" name="Diagram 3"/>
          <p:cNvGraphicFramePr/>
          <p:nvPr>
            <p:extLst>
              <p:ext uri="{D42A27DB-BD31-4B8C-83A1-F6EECF244321}">
                <p14:modId xmlns:p14="http://schemas.microsoft.com/office/powerpoint/2010/main" val="26632088"/>
              </p:ext>
            </p:extLst>
          </p:nvPr>
        </p:nvGraphicFramePr>
        <p:xfrm>
          <a:off x="2328214" y="1440883"/>
          <a:ext cx="7176394" cy="42515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587289" y="6130344"/>
            <a:ext cx="1017430" cy="369332"/>
          </a:xfrm>
          <a:prstGeom prst="rect">
            <a:avLst/>
          </a:prstGeom>
          <a:noFill/>
          <a:ln>
            <a:noFill/>
          </a:ln>
        </p:spPr>
        <p:txBody>
          <a:bodyPr wrap="square" rtlCol="0">
            <a:spAutoFit/>
          </a:bodyPr>
          <a:lstStyle/>
          <a:p>
            <a:pPr algn="ctr"/>
            <a:r>
              <a:rPr lang="es-NI" dirty="0"/>
              <a:t>NULL</a:t>
            </a:r>
            <a:endParaRPr lang="en-US" dirty="0"/>
          </a:p>
        </p:txBody>
      </p:sp>
      <p:cxnSp>
        <p:nvCxnSpPr>
          <p:cNvPr id="7" name="Straight Arrow Connector 6"/>
          <p:cNvCxnSpPr>
            <a:endCxn id="5" idx="0"/>
          </p:cNvCxnSpPr>
          <p:nvPr/>
        </p:nvCxnSpPr>
        <p:spPr>
          <a:xfrm>
            <a:off x="6096004" y="5692462"/>
            <a:ext cx="0" cy="437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ight Brace 2"/>
          <p:cNvSpPr/>
          <p:nvPr/>
        </p:nvSpPr>
        <p:spPr>
          <a:xfrm>
            <a:off x="6812924" y="1300766"/>
            <a:ext cx="373487" cy="13909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7650050" y="1815921"/>
            <a:ext cx="940157" cy="369332"/>
          </a:xfrm>
          <a:prstGeom prst="rect">
            <a:avLst/>
          </a:prstGeom>
          <a:noFill/>
        </p:spPr>
        <p:txBody>
          <a:bodyPr wrap="square" rtlCol="0">
            <a:spAutoFit/>
          </a:bodyPr>
          <a:lstStyle/>
          <a:p>
            <a:pPr algn="ctr"/>
            <a:r>
              <a:rPr lang="es-NI" dirty="0"/>
              <a:t>NODO</a:t>
            </a:r>
            <a:endParaRPr lang="en-US" dirty="0"/>
          </a:p>
        </p:txBody>
      </p:sp>
      <p:sp>
        <p:nvSpPr>
          <p:cNvPr id="8" name="TextBox 7"/>
          <p:cNvSpPr txBox="1"/>
          <p:nvPr/>
        </p:nvSpPr>
        <p:spPr>
          <a:xfrm>
            <a:off x="838204" y="1491356"/>
            <a:ext cx="3227236" cy="1200329"/>
          </a:xfrm>
          <a:prstGeom prst="rect">
            <a:avLst/>
          </a:prstGeom>
          <a:noFill/>
        </p:spPr>
        <p:txBody>
          <a:bodyPr wrap="square" rtlCol="0">
            <a:spAutoFit/>
          </a:bodyPr>
          <a:lstStyle/>
          <a:p>
            <a:r>
              <a:rPr lang="en-US" dirty="0" err="1"/>
              <a:t>Struct</a:t>
            </a:r>
            <a:r>
              <a:rPr lang="en-US" dirty="0"/>
              <a:t> </a:t>
            </a:r>
            <a:r>
              <a:rPr lang="en-US" dirty="0" err="1"/>
              <a:t>Nodo</a:t>
            </a:r>
            <a:r>
              <a:rPr lang="en-US" dirty="0"/>
              <a:t>{</a:t>
            </a:r>
          </a:p>
          <a:p>
            <a:r>
              <a:rPr lang="en-US" dirty="0"/>
              <a:t>	</a:t>
            </a:r>
            <a:r>
              <a:rPr lang="en-US" dirty="0" err="1"/>
              <a:t>int</a:t>
            </a:r>
            <a:r>
              <a:rPr lang="en-US" dirty="0"/>
              <a:t> </a:t>
            </a:r>
            <a:r>
              <a:rPr lang="en-US" dirty="0" err="1"/>
              <a:t>dato</a:t>
            </a:r>
            <a:r>
              <a:rPr lang="en-US" dirty="0"/>
              <a:t>;</a:t>
            </a:r>
          </a:p>
          <a:p>
            <a:r>
              <a:rPr lang="en-US" dirty="0"/>
              <a:t>	</a:t>
            </a:r>
            <a:r>
              <a:rPr lang="en-US" dirty="0" err="1"/>
              <a:t>Nodo</a:t>
            </a:r>
            <a:r>
              <a:rPr lang="en-US" dirty="0"/>
              <a:t> *</a:t>
            </a:r>
            <a:r>
              <a:rPr lang="en-US" dirty="0" err="1"/>
              <a:t>ptrSiguiente</a:t>
            </a:r>
            <a:r>
              <a:rPr lang="en-US" dirty="0"/>
              <a:t>;</a:t>
            </a:r>
          </a:p>
          <a:p>
            <a:r>
              <a:rPr lang="en-US" dirty="0"/>
              <a:t>};</a:t>
            </a:r>
          </a:p>
        </p:txBody>
      </p:sp>
    </p:spTree>
    <p:extLst>
      <p:ext uri="{BB962C8B-B14F-4D97-AF65-F5344CB8AC3E}">
        <p14:creationId xmlns:p14="http://schemas.microsoft.com/office/powerpoint/2010/main" val="150539148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5785</TotalTime>
  <Words>975</Words>
  <Application>Microsoft Office PowerPoint</Application>
  <PresentationFormat>Panorámica</PresentationFormat>
  <Paragraphs>120</Paragraphs>
  <Slides>24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24</vt:i4>
      </vt:variant>
    </vt:vector>
  </HeadingPairs>
  <TitlesOfParts>
    <vt:vector size="31" baseType="lpstr">
      <vt:lpstr>-apple-system</vt:lpstr>
      <vt:lpstr>Arial</vt:lpstr>
      <vt:lpstr>Calibri</vt:lpstr>
      <vt:lpstr>Franklin Gothic Book</vt:lpstr>
      <vt:lpstr>Franklin Gothic Medium</vt:lpstr>
      <vt:lpstr>Wingdings</vt:lpstr>
      <vt:lpstr>Tema de Office</vt:lpstr>
      <vt:lpstr>ALGORITMOS Y ESTRUCTURAS DE DATOS</vt:lpstr>
      <vt:lpstr>CONTENIDO:</vt:lpstr>
      <vt:lpstr>Introducción a Pilas</vt:lpstr>
      <vt:lpstr>Definición de pilas</vt:lpstr>
      <vt:lpstr>Definición de Pilas</vt:lpstr>
      <vt:lpstr>Implementación de una Pila en Python</vt:lpstr>
      <vt:lpstr>Definición de Pilas</vt:lpstr>
      <vt:lpstr>Nodo en la Pila</vt:lpstr>
      <vt:lpstr>Representación de Pilas</vt:lpstr>
      <vt:lpstr>Representación de Pilas</vt:lpstr>
      <vt:lpstr>Representación de Pilas: PUSH</vt:lpstr>
      <vt:lpstr>Representación de Pilas: PUSH</vt:lpstr>
      <vt:lpstr>Representación de Pilas: POP</vt:lpstr>
      <vt:lpstr>Representación de Pilas: POP</vt:lpstr>
      <vt:lpstr>Algoritmo insertar en pila</vt:lpstr>
      <vt:lpstr>Algoritmo eliminar en pila</vt:lpstr>
      <vt:lpstr>Ejemplo 1: operaciones básicas en pila utilizando lista de tamaño fijo</vt:lpstr>
      <vt:lpstr>Ejemplo 1: operaciones básicas en pila utilizando lista de tamaño fijo</vt:lpstr>
      <vt:lpstr>Pilas</vt:lpstr>
      <vt:lpstr>Ejemplo 2: Ejemplo de operaciones básicas en pila utilizando lista enlazada</vt:lpstr>
      <vt:lpstr>Resolución de problemas</vt:lpstr>
      <vt:lpstr>Presentación de PowerPoint</vt:lpstr>
      <vt:lpstr>BIBLIOGRAFÍA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Gloria Cordero</dc:creator>
  <cp:lastModifiedBy>Silvia Ticay López</cp:lastModifiedBy>
  <cp:revision>134</cp:revision>
  <dcterms:created xsi:type="dcterms:W3CDTF">2019-03-11T22:56:21Z</dcterms:created>
  <dcterms:modified xsi:type="dcterms:W3CDTF">2025-04-25T03:33:13Z</dcterms:modified>
</cp:coreProperties>
</file>