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59" r:id="rId20"/>
    <p:sldId id="260" r:id="rId21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59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1D07-058B-47CD-B38D-C5B8FB2E2B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6E8312-1B96-4A5F-AC65-7101EEBC9C6B}">
      <dgm:prSet/>
      <dgm:spPr/>
      <dgm:t>
        <a:bodyPr/>
        <a:lstStyle/>
        <a:p>
          <a:r>
            <a:rPr lang="es-NI"/>
            <a:t>Optimizada para inserciones y eliminaciones rápidas en ambos extremos.</a:t>
          </a:r>
          <a:endParaRPr lang="en-US"/>
        </a:p>
      </dgm:t>
    </dgm:pt>
    <dgm:pt modelId="{9160EA26-C739-487F-9DD3-6990818952A7}" type="parTrans" cxnId="{0DAFF0AD-14F5-4A9C-ACB9-96994D7082ED}">
      <dgm:prSet/>
      <dgm:spPr/>
      <dgm:t>
        <a:bodyPr/>
        <a:lstStyle/>
        <a:p>
          <a:endParaRPr lang="en-US"/>
        </a:p>
      </dgm:t>
    </dgm:pt>
    <dgm:pt modelId="{473F5EEF-356D-4BD8-8FAB-C751A4723E7E}" type="sibTrans" cxnId="{0DAFF0AD-14F5-4A9C-ACB9-96994D7082ED}">
      <dgm:prSet/>
      <dgm:spPr/>
      <dgm:t>
        <a:bodyPr/>
        <a:lstStyle/>
        <a:p>
          <a:endParaRPr lang="en-US"/>
        </a:p>
      </dgm:t>
    </dgm:pt>
    <dgm:pt modelId="{EEAFDBDD-4F41-4358-8B3F-68F2EB1161D2}">
      <dgm:prSet/>
      <dgm:spPr/>
      <dgm:t>
        <a:bodyPr/>
        <a:lstStyle/>
        <a:p>
          <a:r>
            <a:rPr lang="es-NI"/>
            <a:t>Parte del módulo estándar collections.</a:t>
          </a:r>
          <a:endParaRPr lang="en-US"/>
        </a:p>
      </dgm:t>
    </dgm:pt>
    <dgm:pt modelId="{374EEA49-3129-4179-B463-F33DCC6E7B47}" type="parTrans" cxnId="{105B8EC1-0128-4EA0-B47F-E34488CBC87E}">
      <dgm:prSet/>
      <dgm:spPr/>
      <dgm:t>
        <a:bodyPr/>
        <a:lstStyle/>
        <a:p>
          <a:endParaRPr lang="en-US"/>
        </a:p>
      </dgm:t>
    </dgm:pt>
    <dgm:pt modelId="{4C7334F4-C2FE-4C8E-902E-115411D6024B}" type="sibTrans" cxnId="{105B8EC1-0128-4EA0-B47F-E34488CBC87E}">
      <dgm:prSet/>
      <dgm:spPr/>
      <dgm:t>
        <a:bodyPr/>
        <a:lstStyle/>
        <a:p>
          <a:endParaRPr lang="en-US"/>
        </a:p>
      </dgm:t>
    </dgm:pt>
    <dgm:pt modelId="{8705AA7A-2552-4413-B5A3-0C807810901A}" type="pres">
      <dgm:prSet presAssocID="{B0891D07-058B-47CD-B38D-C5B8FB2E2B44}" presName="root" presStyleCnt="0">
        <dgm:presLayoutVars>
          <dgm:dir/>
          <dgm:resizeHandles val="exact"/>
        </dgm:presLayoutVars>
      </dgm:prSet>
      <dgm:spPr/>
    </dgm:pt>
    <dgm:pt modelId="{218C0A54-EAE0-4592-AAC6-E9BF432183CB}" type="pres">
      <dgm:prSet presAssocID="{496E8312-1B96-4A5F-AC65-7101EEBC9C6B}" presName="compNode" presStyleCnt="0"/>
      <dgm:spPr/>
    </dgm:pt>
    <dgm:pt modelId="{3F686B49-85C4-4929-A230-7BE936098829}" type="pres">
      <dgm:prSet presAssocID="{496E8312-1B96-4A5F-AC65-7101EEBC9C6B}" presName="bgRect" presStyleLbl="bgShp" presStyleIdx="0" presStyleCnt="2"/>
      <dgm:spPr/>
    </dgm:pt>
    <dgm:pt modelId="{F792615F-E0BB-4482-895E-0BEADB244F0E}" type="pres">
      <dgm:prSet presAssocID="{496E8312-1B96-4A5F-AC65-7101EEBC9C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98E263C6-2325-461B-9D83-7A3DF9173BBC}" type="pres">
      <dgm:prSet presAssocID="{496E8312-1B96-4A5F-AC65-7101EEBC9C6B}" presName="spaceRect" presStyleCnt="0"/>
      <dgm:spPr/>
    </dgm:pt>
    <dgm:pt modelId="{C886238E-FE53-4EE0-9F53-3096A5544759}" type="pres">
      <dgm:prSet presAssocID="{496E8312-1B96-4A5F-AC65-7101EEBC9C6B}" presName="parTx" presStyleLbl="revTx" presStyleIdx="0" presStyleCnt="2">
        <dgm:presLayoutVars>
          <dgm:chMax val="0"/>
          <dgm:chPref val="0"/>
        </dgm:presLayoutVars>
      </dgm:prSet>
      <dgm:spPr/>
    </dgm:pt>
    <dgm:pt modelId="{446D1DB3-8ED8-417B-BE32-7FBC9782D512}" type="pres">
      <dgm:prSet presAssocID="{473F5EEF-356D-4BD8-8FAB-C751A4723E7E}" presName="sibTrans" presStyleCnt="0"/>
      <dgm:spPr/>
    </dgm:pt>
    <dgm:pt modelId="{2373B915-7FC7-4A57-A20D-A4696C17573C}" type="pres">
      <dgm:prSet presAssocID="{EEAFDBDD-4F41-4358-8B3F-68F2EB1161D2}" presName="compNode" presStyleCnt="0"/>
      <dgm:spPr/>
    </dgm:pt>
    <dgm:pt modelId="{56C0FCCC-D2B8-443A-B9E7-500AC33454B0}" type="pres">
      <dgm:prSet presAssocID="{EEAFDBDD-4F41-4358-8B3F-68F2EB1161D2}" presName="bgRect" presStyleLbl="bgShp" presStyleIdx="1" presStyleCnt="2"/>
      <dgm:spPr/>
    </dgm:pt>
    <dgm:pt modelId="{8B782D60-1013-4F33-BDCD-3729FCFDE605}" type="pres">
      <dgm:prSet presAssocID="{EEAFDBDD-4F41-4358-8B3F-68F2EB1161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ABD0708-6347-4790-BD87-D4615EFA2282}" type="pres">
      <dgm:prSet presAssocID="{EEAFDBDD-4F41-4358-8B3F-68F2EB1161D2}" presName="spaceRect" presStyleCnt="0"/>
      <dgm:spPr/>
    </dgm:pt>
    <dgm:pt modelId="{F7C8BB03-C5A6-44D4-95E9-1F51606D82E0}" type="pres">
      <dgm:prSet presAssocID="{EEAFDBDD-4F41-4358-8B3F-68F2EB1161D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C07C46D-5B41-428F-BDEB-0C75FB0E9A16}" type="presOf" srcId="{496E8312-1B96-4A5F-AC65-7101EEBC9C6B}" destId="{C886238E-FE53-4EE0-9F53-3096A5544759}" srcOrd="0" destOrd="0" presId="urn:microsoft.com/office/officeart/2018/2/layout/IconVerticalSolidList"/>
    <dgm:cxn modelId="{D95E81AA-6983-4424-84A0-5673EF7947E0}" type="presOf" srcId="{B0891D07-058B-47CD-B38D-C5B8FB2E2B44}" destId="{8705AA7A-2552-4413-B5A3-0C807810901A}" srcOrd="0" destOrd="0" presId="urn:microsoft.com/office/officeart/2018/2/layout/IconVerticalSolidList"/>
    <dgm:cxn modelId="{0DAFF0AD-14F5-4A9C-ACB9-96994D7082ED}" srcId="{B0891D07-058B-47CD-B38D-C5B8FB2E2B44}" destId="{496E8312-1B96-4A5F-AC65-7101EEBC9C6B}" srcOrd="0" destOrd="0" parTransId="{9160EA26-C739-487F-9DD3-6990818952A7}" sibTransId="{473F5EEF-356D-4BD8-8FAB-C751A4723E7E}"/>
    <dgm:cxn modelId="{105B8EC1-0128-4EA0-B47F-E34488CBC87E}" srcId="{B0891D07-058B-47CD-B38D-C5B8FB2E2B44}" destId="{EEAFDBDD-4F41-4358-8B3F-68F2EB1161D2}" srcOrd="1" destOrd="0" parTransId="{374EEA49-3129-4179-B463-F33DCC6E7B47}" sibTransId="{4C7334F4-C2FE-4C8E-902E-115411D6024B}"/>
    <dgm:cxn modelId="{77B89DE7-4957-4B4D-ABD1-B93CC7D3C846}" type="presOf" srcId="{EEAFDBDD-4F41-4358-8B3F-68F2EB1161D2}" destId="{F7C8BB03-C5A6-44D4-95E9-1F51606D82E0}" srcOrd="0" destOrd="0" presId="urn:microsoft.com/office/officeart/2018/2/layout/IconVerticalSolidList"/>
    <dgm:cxn modelId="{A87DD737-8780-4F49-A809-F2DB1EBC26B7}" type="presParOf" srcId="{8705AA7A-2552-4413-B5A3-0C807810901A}" destId="{218C0A54-EAE0-4592-AAC6-E9BF432183CB}" srcOrd="0" destOrd="0" presId="urn:microsoft.com/office/officeart/2018/2/layout/IconVerticalSolidList"/>
    <dgm:cxn modelId="{B4819514-DAEA-4527-AFEA-FA47672B90BD}" type="presParOf" srcId="{218C0A54-EAE0-4592-AAC6-E9BF432183CB}" destId="{3F686B49-85C4-4929-A230-7BE936098829}" srcOrd="0" destOrd="0" presId="urn:microsoft.com/office/officeart/2018/2/layout/IconVerticalSolidList"/>
    <dgm:cxn modelId="{72323452-7E09-4A43-91F2-147D17349990}" type="presParOf" srcId="{218C0A54-EAE0-4592-AAC6-E9BF432183CB}" destId="{F792615F-E0BB-4482-895E-0BEADB244F0E}" srcOrd="1" destOrd="0" presId="urn:microsoft.com/office/officeart/2018/2/layout/IconVerticalSolidList"/>
    <dgm:cxn modelId="{DE27D610-9949-49C8-9E30-6DCB98242387}" type="presParOf" srcId="{218C0A54-EAE0-4592-AAC6-E9BF432183CB}" destId="{98E263C6-2325-461B-9D83-7A3DF9173BBC}" srcOrd="2" destOrd="0" presId="urn:microsoft.com/office/officeart/2018/2/layout/IconVerticalSolidList"/>
    <dgm:cxn modelId="{4DFC516C-FCA8-4AC8-8D8A-FE70397E0943}" type="presParOf" srcId="{218C0A54-EAE0-4592-AAC6-E9BF432183CB}" destId="{C886238E-FE53-4EE0-9F53-3096A5544759}" srcOrd="3" destOrd="0" presId="urn:microsoft.com/office/officeart/2018/2/layout/IconVerticalSolidList"/>
    <dgm:cxn modelId="{5BDEC7C0-16A8-4538-8AEB-94DA00B95032}" type="presParOf" srcId="{8705AA7A-2552-4413-B5A3-0C807810901A}" destId="{446D1DB3-8ED8-417B-BE32-7FBC9782D512}" srcOrd="1" destOrd="0" presId="urn:microsoft.com/office/officeart/2018/2/layout/IconVerticalSolidList"/>
    <dgm:cxn modelId="{26C610C2-A1F8-4B3A-AD42-3E2A35A60462}" type="presParOf" srcId="{8705AA7A-2552-4413-B5A3-0C807810901A}" destId="{2373B915-7FC7-4A57-A20D-A4696C17573C}" srcOrd="2" destOrd="0" presId="urn:microsoft.com/office/officeart/2018/2/layout/IconVerticalSolidList"/>
    <dgm:cxn modelId="{11B0DD57-5EBC-4368-AD14-DA3DFB3C3BB3}" type="presParOf" srcId="{2373B915-7FC7-4A57-A20D-A4696C17573C}" destId="{56C0FCCC-D2B8-443A-B9E7-500AC33454B0}" srcOrd="0" destOrd="0" presId="urn:microsoft.com/office/officeart/2018/2/layout/IconVerticalSolidList"/>
    <dgm:cxn modelId="{4AD5EE64-F0E1-408A-8B94-DBB6CDF36B24}" type="presParOf" srcId="{2373B915-7FC7-4A57-A20D-A4696C17573C}" destId="{8B782D60-1013-4F33-BDCD-3729FCFDE605}" srcOrd="1" destOrd="0" presId="urn:microsoft.com/office/officeart/2018/2/layout/IconVerticalSolidList"/>
    <dgm:cxn modelId="{83553C42-FB7E-46DF-87BE-5B10BC6EEF60}" type="presParOf" srcId="{2373B915-7FC7-4A57-A20D-A4696C17573C}" destId="{9ABD0708-6347-4790-BD87-D4615EFA2282}" srcOrd="2" destOrd="0" presId="urn:microsoft.com/office/officeart/2018/2/layout/IconVerticalSolidList"/>
    <dgm:cxn modelId="{9B48B6B1-63EF-4916-AC02-C5C45F97C200}" type="presParOf" srcId="{2373B915-7FC7-4A57-A20D-A4696C17573C}" destId="{F7C8BB03-C5A6-44D4-95E9-1F51606D82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21566C-6E88-43F4-A0D8-E6D39FE63E2D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NI"/>
        </a:p>
      </dgm:t>
    </dgm:pt>
    <dgm:pt modelId="{152EE15B-EC9C-423C-85F7-B5E5A3AA4CA1}">
      <dgm:prSet phldrT="[Texto]"/>
      <dgm:spPr/>
      <dgm:t>
        <a:bodyPr/>
        <a:lstStyle/>
        <a:p>
          <a:r>
            <a:rPr lang="es-ES" dirty="0"/>
            <a:t>ejemplo1</a:t>
          </a:r>
          <a:endParaRPr lang="es-NI" dirty="0"/>
        </a:p>
      </dgm:t>
    </dgm:pt>
    <dgm:pt modelId="{E325A22D-1180-4129-A87C-028102AF9E36}" type="parTrans" cxnId="{E3145583-DCDF-4535-8B8D-5DA6A943D4FA}">
      <dgm:prSet/>
      <dgm:spPr/>
      <dgm:t>
        <a:bodyPr/>
        <a:lstStyle/>
        <a:p>
          <a:endParaRPr lang="es-NI"/>
        </a:p>
      </dgm:t>
    </dgm:pt>
    <dgm:pt modelId="{5ABFC020-AD63-4A1B-9FA1-240342F9F84B}" type="sibTrans" cxnId="{E3145583-DCDF-4535-8B8D-5DA6A943D4FA}">
      <dgm:prSet/>
      <dgm:spPr/>
      <dgm:t>
        <a:bodyPr/>
        <a:lstStyle/>
        <a:p>
          <a:endParaRPr lang="es-NI"/>
        </a:p>
      </dgm:t>
    </dgm:pt>
    <dgm:pt modelId="{52A73760-B404-437C-96D8-5BE1F37CDB8F}">
      <dgm:prSet phldrT="[Texto]"/>
      <dgm:spPr/>
      <dgm:t>
        <a:bodyPr/>
        <a:lstStyle/>
        <a:p>
          <a:r>
            <a:rPr lang="es-ES" dirty="0"/>
            <a:t>banco</a:t>
          </a:r>
          <a:endParaRPr lang="es-NI" dirty="0"/>
        </a:p>
      </dgm:t>
    </dgm:pt>
    <dgm:pt modelId="{F44D8A6A-4569-40FF-B7C2-CD54C6364498}" type="parTrans" cxnId="{08560710-D5A0-48FD-94CC-5F647E4F8430}">
      <dgm:prSet/>
      <dgm:spPr/>
      <dgm:t>
        <a:bodyPr/>
        <a:lstStyle/>
        <a:p>
          <a:endParaRPr lang="es-NI"/>
        </a:p>
      </dgm:t>
    </dgm:pt>
    <dgm:pt modelId="{C24E2A06-2760-4369-9F84-A44360028A2F}" type="sibTrans" cxnId="{08560710-D5A0-48FD-94CC-5F647E4F8430}">
      <dgm:prSet/>
      <dgm:spPr/>
      <dgm:t>
        <a:bodyPr/>
        <a:lstStyle/>
        <a:p>
          <a:endParaRPr lang="es-NI"/>
        </a:p>
      </dgm:t>
    </dgm:pt>
    <dgm:pt modelId="{E394BE3F-4E05-4119-BAEF-4FA4E450B545}">
      <dgm:prSet phldrT="[Texto]"/>
      <dgm:spPr/>
      <dgm:t>
        <a:bodyPr/>
        <a:lstStyle/>
        <a:p>
          <a:r>
            <a:rPr lang="es-ES" dirty="0"/>
            <a:t>cola</a:t>
          </a:r>
          <a:endParaRPr lang="es-NI" dirty="0"/>
        </a:p>
      </dgm:t>
    </dgm:pt>
    <dgm:pt modelId="{2ADA5B18-9E9C-493F-BCC4-244203E02E8C}" type="parTrans" cxnId="{752A7CD5-A2F5-496C-9C00-2780A06560CA}">
      <dgm:prSet/>
      <dgm:spPr/>
      <dgm:t>
        <a:bodyPr/>
        <a:lstStyle/>
        <a:p>
          <a:endParaRPr lang="es-NI"/>
        </a:p>
      </dgm:t>
    </dgm:pt>
    <dgm:pt modelId="{949AAC27-C198-4931-8942-211B24A2FFC8}" type="sibTrans" cxnId="{752A7CD5-A2F5-496C-9C00-2780A06560CA}">
      <dgm:prSet/>
      <dgm:spPr/>
      <dgm:t>
        <a:bodyPr/>
        <a:lstStyle/>
        <a:p>
          <a:endParaRPr lang="es-NI"/>
        </a:p>
      </dgm:t>
    </dgm:pt>
    <dgm:pt modelId="{9A98399C-1F43-42A2-B24B-07BCC4F1CCDE}">
      <dgm:prSet phldrT="[Texto]"/>
      <dgm:spPr/>
      <dgm:t>
        <a:bodyPr/>
        <a:lstStyle/>
        <a:p>
          <a:r>
            <a:rPr lang="es-ES" dirty="0" err="1"/>
            <a:t>main</a:t>
          </a:r>
          <a:endParaRPr lang="es-NI" dirty="0"/>
        </a:p>
      </dgm:t>
    </dgm:pt>
    <dgm:pt modelId="{82B7B23E-7771-42BB-BC74-E643A7672932}" type="parTrans" cxnId="{477A79B3-5A3B-48B3-86AC-D013E669F793}">
      <dgm:prSet/>
      <dgm:spPr/>
      <dgm:t>
        <a:bodyPr/>
        <a:lstStyle/>
        <a:p>
          <a:endParaRPr lang="es-NI"/>
        </a:p>
      </dgm:t>
    </dgm:pt>
    <dgm:pt modelId="{F43072A8-BDA5-4DA8-8E87-88E6DEB9018D}" type="sibTrans" cxnId="{477A79B3-5A3B-48B3-86AC-D013E669F793}">
      <dgm:prSet/>
      <dgm:spPr/>
      <dgm:t>
        <a:bodyPr/>
        <a:lstStyle/>
        <a:p>
          <a:endParaRPr lang="es-NI"/>
        </a:p>
      </dgm:t>
    </dgm:pt>
    <dgm:pt modelId="{F977462B-9493-4CB3-9B7C-33D35BEB8E15}" type="pres">
      <dgm:prSet presAssocID="{B421566C-6E88-43F4-A0D8-E6D39FE63E2D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4D91B7-88DC-447C-9D7B-C2B4B6F20554}" type="pres">
      <dgm:prSet presAssocID="{152EE15B-EC9C-423C-85F7-B5E5A3AA4CA1}" presName="root1" presStyleCnt="0"/>
      <dgm:spPr/>
    </dgm:pt>
    <dgm:pt modelId="{1190BB26-4461-47E6-9559-E094F08E4D58}" type="pres">
      <dgm:prSet presAssocID="{152EE15B-EC9C-423C-85F7-B5E5A3AA4CA1}" presName="LevelOneTextNode" presStyleLbl="node0" presStyleIdx="0" presStyleCnt="1">
        <dgm:presLayoutVars>
          <dgm:chPref val="3"/>
        </dgm:presLayoutVars>
      </dgm:prSet>
      <dgm:spPr/>
    </dgm:pt>
    <dgm:pt modelId="{22BEF9BF-FA37-410A-8BD0-2DCF7E18AB03}" type="pres">
      <dgm:prSet presAssocID="{152EE15B-EC9C-423C-85F7-B5E5A3AA4CA1}" presName="level2hierChild" presStyleCnt="0"/>
      <dgm:spPr/>
    </dgm:pt>
    <dgm:pt modelId="{7B0097E5-B24D-4B9F-9F32-B7E666C64678}" type="pres">
      <dgm:prSet presAssocID="{F44D8A6A-4569-40FF-B7C2-CD54C6364498}" presName="conn2-1" presStyleLbl="parChTrans1D2" presStyleIdx="0" presStyleCnt="3"/>
      <dgm:spPr/>
    </dgm:pt>
    <dgm:pt modelId="{EEBFD20C-D43F-4127-A2D0-0763639ED586}" type="pres">
      <dgm:prSet presAssocID="{F44D8A6A-4569-40FF-B7C2-CD54C6364498}" presName="connTx" presStyleLbl="parChTrans1D2" presStyleIdx="0" presStyleCnt="3"/>
      <dgm:spPr/>
    </dgm:pt>
    <dgm:pt modelId="{5501DC9F-3597-4BFB-BDBD-D92E5D699444}" type="pres">
      <dgm:prSet presAssocID="{52A73760-B404-437C-96D8-5BE1F37CDB8F}" presName="root2" presStyleCnt="0"/>
      <dgm:spPr/>
    </dgm:pt>
    <dgm:pt modelId="{4FDD074F-BCD0-4ABF-B829-B9B54F976ABC}" type="pres">
      <dgm:prSet presAssocID="{52A73760-B404-437C-96D8-5BE1F37CDB8F}" presName="LevelTwoTextNode" presStyleLbl="node2" presStyleIdx="0" presStyleCnt="3">
        <dgm:presLayoutVars>
          <dgm:chPref val="3"/>
        </dgm:presLayoutVars>
      </dgm:prSet>
      <dgm:spPr/>
    </dgm:pt>
    <dgm:pt modelId="{04CC3A6F-FEDC-4253-949F-41DC5B9F221B}" type="pres">
      <dgm:prSet presAssocID="{52A73760-B404-437C-96D8-5BE1F37CDB8F}" presName="level3hierChild" presStyleCnt="0"/>
      <dgm:spPr/>
    </dgm:pt>
    <dgm:pt modelId="{59FE6A74-B770-4691-9A9D-68780F381047}" type="pres">
      <dgm:prSet presAssocID="{2ADA5B18-9E9C-493F-BCC4-244203E02E8C}" presName="conn2-1" presStyleLbl="parChTrans1D2" presStyleIdx="1" presStyleCnt="3"/>
      <dgm:spPr/>
    </dgm:pt>
    <dgm:pt modelId="{DFF49B8C-D930-4E1B-BD9C-F4831B51A2D7}" type="pres">
      <dgm:prSet presAssocID="{2ADA5B18-9E9C-493F-BCC4-244203E02E8C}" presName="connTx" presStyleLbl="parChTrans1D2" presStyleIdx="1" presStyleCnt="3"/>
      <dgm:spPr/>
    </dgm:pt>
    <dgm:pt modelId="{A737D8EF-8B96-44AC-92D9-2314DA81E773}" type="pres">
      <dgm:prSet presAssocID="{E394BE3F-4E05-4119-BAEF-4FA4E450B545}" presName="root2" presStyleCnt="0"/>
      <dgm:spPr/>
    </dgm:pt>
    <dgm:pt modelId="{773B1039-EDCA-484E-8783-C77CBEACB526}" type="pres">
      <dgm:prSet presAssocID="{E394BE3F-4E05-4119-BAEF-4FA4E450B545}" presName="LevelTwoTextNode" presStyleLbl="node2" presStyleIdx="1" presStyleCnt="3">
        <dgm:presLayoutVars>
          <dgm:chPref val="3"/>
        </dgm:presLayoutVars>
      </dgm:prSet>
      <dgm:spPr/>
    </dgm:pt>
    <dgm:pt modelId="{0AF19EF3-4C02-42D9-B15C-B9186D36B7A7}" type="pres">
      <dgm:prSet presAssocID="{E394BE3F-4E05-4119-BAEF-4FA4E450B545}" presName="level3hierChild" presStyleCnt="0"/>
      <dgm:spPr/>
    </dgm:pt>
    <dgm:pt modelId="{2362FF88-6BD4-4F58-8D74-356B406698E5}" type="pres">
      <dgm:prSet presAssocID="{82B7B23E-7771-42BB-BC74-E643A7672932}" presName="conn2-1" presStyleLbl="parChTrans1D2" presStyleIdx="2" presStyleCnt="3"/>
      <dgm:spPr/>
    </dgm:pt>
    <dgm:pt modelId="{0459BB46-CDDF-428F-B399-0EAEFFD764AD}" type="pres">
      <dgm:prSet presAssocID="{82B7B23E-7771-42BB-BC74-E643A7672932}" presName="connTx" presStyleLbl="parChTrans1D2" presStyleIdx="2" presStyleCnt="3"/>
      <dgm:spPr/>
    </dgm:pt>
    <dgm:pt modelId="{4DA6523A-D0AA-4BD4-B8C8-A26C79789F04}" type="pres">
      <dgm:prSet presAssocID="{9A98399C-1F43-42A2-B24B-07BCC4F1CCDE}" presName="root2" presStyleCnt="0"/>
      <dgm:spPr/>
    </dgm:pt>
    <dgm:pt modelId="{7E035EA7-4323-4A62-A057-0B86123D35E7}" type="pres">
      <dgm:prSet presAssocID="{9A98399C-1F43-42A2-B24B-07BCC4F1CCDE}" presName="LevelTwoTextNode" presStyleLbl="node2" presStyleIdx="2" presStyleCnt="3">
        <dgm:presLayoutVars>
          <dgm:chPref val="3"/>
        </dgm:presLayoutVars>
      </dgm:prSet>
      <dgm:spPr/>
    </dgm:pt>
    <dgm:pt modelId="{071D51D0-F0FB-4BB1-900D-A1ABA9B436B0}" type="pres">
      <dgm:prSet presAssocID="{9A98399C-1F43-42A2-B24B-07BCC4F1CCDE}" presName="level3hierChild" presStyleCnt="0"/>
      <dgm:spPr/>
    </dgm:pt>
  </dgm:ptLst>
  <dgm:cxnLst>
    <dgm:cxn modelId="{08560710-D5A0-48FD-94CC-5F647E4F8430}" srcId="{152EE15B-EC9C-423C-85F7-B5E5A3AA4CA1}" destId="{52A73760-B404-437C-96D8-5BE1F37CDB8F}" srcOrd="0" destOrd="0" parTransId="{F44D8A6A-4569-40FF-B7C2-CD54C6364498}" sibTransId="{C24E2A06-2760-4369-9F84-A44360028A2F}"/>
    <dgm:cxn modelId="{D264E213-7138-450E-9C84-1CF5F0FAA66E}" type="presOf" srcId="{E394BE3F-4E05-4119-BAEF-4FA4E450B545}" destId="{773B1039-EDCA-484E-8783-C77CBEACB526}" srcOrd="0" destOrd="0" presId="urn:microsoft.com/office/officeart/2008/layout/HorizontalMultiLevelHierarchy"/>
    <dgm:cxn modelId="{3A376016-2978-44C6-B6B4-C9DD39570044}" type="presOf" srcId="{B421566C-6E88-43F4-A0D8-E6D39FE63E2D}" destId="{F977462B-9493-4CB3-9B7C-33D35BEB8E15}" srcOrd="0" destOrd="0" presId="urn:microsoft.com/office/officeart/2008/layout/HorizontalMultiLevelHierarchy"/>
    <dgm:cxn modelId="{E084CD27-08DB-4797-B1E5-E68D5831DCBE}" type="presOf" srcId="{9A98399C-1F43-42A2-B24B-07BCC4F1CCDE}" destId="{7E035EA7-4323-4A62-A057-0B86123D35E7}" srcOrd="0" destOrd="0" presId="urn:microsoft.com/office/officeart/2008/layout/HorizontalMultiLevelHierarchy"/>
    <dgm:cxn modelId="{5A58F538-85C6-4A15-B45C-D4C2189EFA2D}" type="presOf" srcId="{52A73760-B404-437C-96D8-5BE1F37CDB8F}" destId="{4FDD074F-BCD0-4ABF-B829-B9B54F976ABC}" srcOrd="0" destOrd="0" presId="urn:microsoft.com/office/officeart/2008/layout/HorizontalMultiLevelHierarchy"/>
    <dgm:cxn modelId="{F72C2860-4C80-4560-8F1D-5BCBE3249EA3}" type="presOf" srcId="{82B7B23E-7771-42BB-BC74-E643A7672932}" destId="{2362FF88-6BD4-4F58-8D74-356B406698E5}" srcOrd="0" destOrd="0" presId="urn:microsoft.com/office/officeart/2008/layout/HorizontalMultiLevelHierarchy"/>
    <dgm:cxn modelId="{855D0D44-AA84-4216-8B5B-CC0A3DC8E8B7}" type="presOf" srcId="{82B7B23E-7771-42BB-BC74-E643A7672932}" destId="{0459BB46-CDDF-428F-B399-0EAEFFD764AD}" srcOrd="1" destOrd="0" presId="urn:microsoft.com/office/officeart/2008/layout/HorizontalMultiLevelHierarchy"/>
    <dgm:cxn modelId="{178D4968-B5A1-45B8-AFB9-E02A1B7BC609}" type="presOf" srcId="{152EE15B-EC9C-423C-85F7-B5E5A3AA4CA1}" destId="{1190BB26-4461-47E6-9559-E094F08E4D58}" srcOrd="0" destOrd="0" presId="urn:microsoft.com/office/officeart/2008/layout/HorizontalMultiLevelHierarchy"/>
    <dgm:cxn modelId="{1A24E77D-C72B-455D-B323-F7C548EC3262}" type="presOf" srcId="{2ADA5B18-9E9C-493F-BCC4-244203E02E8C}" destId="{59FE6A74-B770-4691-9A9D-68780F381047}" srcOrd="0" destOrd="0" presId="urn:microsoft.com/office/officeart/2008/layout/HorizontalMultiLevelHierarchy"/>
    <dgm:cxn modelId="{E3145583-DCDF-4535-8B8D-5DA6A943D4FA}" srcId="{B421566C-6E88-43F4-A0D8-E6D39FE63E2D}" destId="{152EE15B-EC9C-423C-85F7-B5E5A3AA4CA1}" srcOrd="0" destOrd="0" parTransId="{E325A22D-1180-4129-A87C-028102AF9E36}" sibTransId="{5ABFC020-AD63-4A1B-9FA1-240342F9F84B}"/>
    <dgm:cxn modelId="{67EF0E89-53DE-4D34-88B2-3999D172816D}" type="presOf" srcId="{F44D8A6A-4569-40FF-B7C2-CD54C6364498}" destId="{EEBFD20C-D43F-4127-A2D0-0763639ED586}" srcOrd="1" destOrd="0" presId="urn:microsoft.com/office/officeart/2008/layout/HorizontalMultiLevelHierarchy"/>
    <dgm:cxn modelId="{D7581B8A-25DB-44CE-869F-B9C4DDCC53B2}" type="presOf" srcId="{F44D8A6A-4569-40FF-B7C2-CD54C6364498}" destId="{7B0097E5-B24D-4B9F-9F32-B7E666C64678}" srcOrd="0" destOrd="0" presId="urn:microsoft.com/office/officeart/2008/layout/HorizontalMultiLevelHierarchy"/>
    <dgm:cxn modelId="{93C014A4-6AC2-41A3-A14E-3331E55D2F25}" type="presOf" srcId="{2ADA5B18-9E9C-493F-BCC4-244203E02E8C}" destId="{DFF49B8C-D930-4E1B-BD9C-F4831B51A2D7}" srcOrd="1" destOrd="0" presId="urn:microsoft.com/office/officeart/2008/layout/HorizontalMultiLevelHierarchy"/>
    <dgm:cxn modelId="{477A79B3-5A3B-48B3-86AC-D013E669F793}" srcId="{152EE15B-EC9C-423C-85F7-B5E5A3AA4CA1}" destId="{9A98399C-1F43-42A2-B24B-07BCC4F1CCDE}" srcOrd="2" destOrd="0" parTransId="{82B7B23E-7771-42BB-BC74-E643A7672932}" sibTransId="{F43072A8-BDA5-4DA8-8E87-88E6DEB9018D}"/>
    <dgm:cxn modelId="{752A7CD5-A2F5-496C-9C00-2780A06560CA}" srcId="{152EE15B-EC9C-423C-85F7-B5E5A3AA4CA1}" destId="{E394BE3F-4E05-4119-BAEF-4FA4E450B545}" srcOrd="1" destOrd="0" parTransId="{2ADA5B18-9E9C-493F-BCC4-244203E02E8C}" sibTransId="{949AAC27-C198-4931-8942-211B24A2FFC8}"/>
    <dgm:cxn modelId="{477F6B2D-95AF-4D12-B1AF-1C60DB615473}" type="presParOf" srcId="{F977462B-9493-4CB3-9B7C-33D35BEB8E15}" destId="{FF4D91B7-88DC-447C-9D7B-C2B4B6F20554}" srcOrd="0" destOrd="0" presId="urn:microsoft.com/office/officeart/2008/layout/HorizontalMultiLevelHierarchy"/>
    <dgm:cxn modelId="{CEE3D143-8FAA-4513-9001-847298792842}" type="presParOf" srcId="{FF4D91B7-88DC-447C-9D7B-C2B4B6F20554}" destId="{1190BB26-4461-47E6-9559-E094F08E4D58}" srcOrd="0" destOrd="0" presId="urn:microsoft.com/office/officeart/2008/layout/HorizontalMultiLevelHierarchy"/>
    <dgm:cxn modelId="{3BC59F4C-F2DB-4DE3-9F5A-AB4ADCB9E5B4}" type="presParOf" srcId="{FF4D91B7-88DC-447C-9D7B-C2B4B6F20554}" destId="{22BEF9BF-FA37-410A-8BD0-2DCF7E18AB03}" srcOrd="1" destOrd="0" presId="urn:microsoft.com/office/officeart/2008/layout/HorizontalMultiLevelHierarchy"/>
    <dgm:cxn modelId="{F1C4CE7C-8736-47AF-AF4F-04CCB7C23D44}" type="presParOf" srcId="{22BEF9BF-FA37-410A-8BD0-2DCF7E18AB03}" destId="{7B0097E5-B24D-4B9F-9F32-B7E666C64678}" srcOrd="0" destOrd="0" presId="urn:microsoft.com/office/officeart/2008/layout/HorizontalMultiLevelHierarchy"/>
    <dgm:cxn modelId="{4042E96A-AEE4-45F9-93BA-EA76097EF7B0}" type="presParOf" srcId="{7B0097E5-B24D-4B9F-9F32-B7E666C64678}" destId="{EEBFD20C-D43F-4127-A2D0-0763639ED586}" srcOrd="0" destOrd="0" presId="urn:microsoft.com/office/officeart/2008/layout/HorizontalMultiLevelHierarchy"/>
    <dgm:cxn modelId="{8ACAABD5-707C-461C-8B01-DC8BC5992C7E}" type="presParOf" srcId="{22BEF9BF-FA37-410A-8BD0-2DCF7E18AB03}" destId="{5501DC9F-3597-4BFB-BDBD-D92E5D699444}" srcOrd="1" destOrd="0" presId="urn:microsoft.com/office/officeart/2008/layout/HorizontalMultiLevelHierarchy"/>
    <dgm:cxn modelId="{2217DE14-7DA9-4341-8A79-184C3EF8693A}" type="presParOf" srcId="{5501DC9F-3597-4BFB-BDBD-D92E5D699444}" destId="{4FDD074F-BCD0-4ABF-B829-B9B54F976ABC}" srcOrd="0" destOrd="0" presId="urn:microsoft.com/office/officeart/2008/layout/HorizontalMultiLevelHierarchy"/>
    <dgm:cxn modelId="{B946C700-A069-45B0-B1A9-972E3C7E30A3}" type="presParOf" srcId="{5501DC9F-3597-4BFB-BDBD-D92E5D699444}" destId="{04CC3A6F-FEDC-4253-949F-41DC5B9F221B}" srcOrd="1" destOrd="0" presId="urn:microsoft.com/office/officeart/2008/layout/HorizontalMultiLevelHierarchy"/>
    <dgm:cxn modelId="{14C65114-DD48-4B28-8238-9F26182CA98D}" type="presParOf" srcId="{22BEF9BF-FA37-410A-8BD0-2DCF7E18AB03}" destId="{59FE6A74-B770-4691-9A9D-68780F381047}" srcOrd="2" destOrd="0" presId="urn:microsoft.com/office/officeart/2008/layout/HorizontalMultiLevelHierarchy"/>
    <dgm:cxn modelId="{9F2B5FAB-0A8D-4145-803C-E24A2279EF3E}" type="presParOf" srcId="{59FE6A74-B770-4691-9A9D-68780F381047}" destId="{DFF49B8C-D930-4E1B-BD9C-F4831B51A2D7}" srcOrd="0" destOrd="0" presId="urn:microsoft.com/office/officeart/2008/layout/HorizontalMultiLevelHierarchy"/>
    <dgm:cxn modelId="{624C4140-F5BB-4719-B655-EDBB15E4E27E}" type="presParOf" srcId="{22BEF9BF-FA37-410A-8BD0-2DCF7E18AB03}" destId="{A737D8EF-8B96-44AC-92D9-2314DA81E773}" srcOrd="3" destOrd="0" presId="urn:microsoft.com/office/officeart/2008/layout/HorizontalMultiLevelHierarchy"/>
    <dgm:cxn modelId="{ECC278F2-F980-4565-9005-B125B860B321}" type="presParOf" srcId="{A737D8EF-8B96-44AC-92D9-2314DA81E773}" destId="{773B1039-EDCA-484E-8783-C77CBEACB526}" srcOrd="0" destOrd="0" presId="urn:microsoft.com/office/officeart/2008/layout/HorizontalMultiLevelHierarchy"/>
    <dgm:cxn modelId="{4B341A42-92BB-4105-A3EA-8002AEA6CDF0}" type="presParOf" srcId="{A737D8EF-8B96-44AC-92D9-2314DA81E773}" destId="{0AF19EF3-4C02-42D9-B15C-B9186D36B7A7}" srcOrd="1" destOrd="0" presId="urn:microsoft.com/office/officeart/2008/layout/HorizontalMultiLevelHierarchy"/>
    <dgm:cxn modelId="{C66DF575-9A1F-470D-A02B-8D63E2F9A38A}" type="presParOf" srcId="{22BEF9BF-FA37-410A-8BD0-2DCF7E18AB03}" destId="{2362FF88-6BD4-4F58-8D74-356B406698E5}" srcOrd="4" destOrd="0" presId="urn:microsoft.com/office/officeart/2008/layout/HorizontalMultiLevelHierarchy"/>
    <dgm:cxn modelId="{9F2C84C3-41C5-4462-9EB1-29CE36F03225}" type="presParOf" srcId="{2362FF88-6BD4-4F58-8D74-356B406698E5}" destId="{0459BB46-CDDF-428F-B399-0EAEFFD764AD}" srcOrd="0" destOrd="0" presId="urn:microsoft.com/office/officeart/2008/layout/HorizontalMultiLevelHierarchy"/>
    <dgm:cxn modelId="{345E5AA4-776C-465E-B921-B3C91C3D8FCA}" type="presParOf" srcId="{22BEF9BF-FA37-410A-8BD0-2DCF7E18AB03}" destId="{4DA6523A-D0AA-4BD4-B8C8-A26C79789F04}" srcOrd="5" destOrd="0" presId="urn:microsoft.com/office/officeart/2008/layout/HorizontalMultiLevelHierarchy"/>
    <dgm:cxn modelId="{BA90D4FE-8117-47C5-B68E-C7FE6F4A0ABE}" type="presParOf" srcId="{4DA6523A-D0AA-4BD4-B8C8-A26C79789F04}" destId="{7E035EA7-4323-4A62-A057-0B86123D35E7}" srcOrd="0" destOrd="0" presId="urn:microsoft.com/office/officeart/2008/layout/HorizontalMultiLevelHierarchy"/>
    <dgm:cxn modelId="{3E4F15FD-4760-4C2F-A69C-CD6386A60CE8}" type="presParOf" srcId="{4DA6523A-D0AA-4BD4-B8C8-A26C79789F04}" destId="{071D51D0-F0FB-4BB1-900D-A1ABA9B436B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86B49-85C4-4929-A230-7BE93609882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2615F-E0BB-4482-895E-0BEADB244F0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6238E-FE53-4EE0-9F53-3096A554475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/>
            <a:t>Optimizada para inserciones y eliminaciones rápidas en ambos extremos.</a:t>
          </a:r>
          <a:endParaRPr lang="en-US" sz="2500" kern="1200"/>
        </a:p>
      </dsp:txBody>
      <dsp:txXfrm>
        <a:off x="1507738" y="707092"/>
        <a:ext cx="9007861" cy="1305401"/>
      </dsp:txXfrm>
    </dsp:sp>
    <dsp:sp modelId="{56C0FCCC-D2B8-443A-B9E7-500AC33454B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82D60-1013-4F33-BDCD-3729FCFDE60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8BB03-C5A6-44D4-95E9-1F51606D82E0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500" kern="1200"/>
            <a:t>Parte del módulo estándar collections.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2FF88-6BD4-4F58-8D74-356B406698E5}">
      <dsp:nvSpPr>
        <dsp:cNvPr id="0" name=""/>
        <dsp:cNvSpPr/>
      </dsp:nvSpPr>
      <dsp:spPr>
        <a:xfrm>
          <a:off x="1648122" y="1484973"/>
          <a:ext cx="370174" cy="705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87" y="0"/>
              </a:lnTo>
              <a:lnTo>
                <a:pt x="185087" y="705362"/>
              </a:lnTo>
              <a:lnTo>
                <a:pt x="370174" y="7053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NI" sz="500" kern="1200"/>
        </a:p>
      </dsp:txBody>
      <dsp:txXfrm>
        <a:off x="1813294" y="1817739"/>
        <a:ext cx="39829" cy="39829"/>
      </dsp:txXfrm>
    </dsp:sp>
    <dsp:sp modelId="{59FE6A74-B770-4691-9A9D-68780F381047}">
      <dsp:nvSpPr>
        <dsp:cNvPr id="0" name=""/>
        <dsp:cNvSpPr/>
      </dsp:nvSpPr>
      <dsp:spPr>
        <a:xfrm>
          <a:off x="1648122" y="1439253"/>
          <a:ext cx="3701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NI" sz="500" kern="1200"/>
        </a:p>
      </dsp:txBody>
      <dsp:txXfrm>
        <a:off x="1823955" y="1475719"/>
        <a:ext cx="18508" cy="18508"/>
      </dsp:txXfrm>
    </dsp:sp>
    <dsp:sp modelId="{7B0097E5-B24D-4B9F-9F32-B7E666C64678}">
      <dsp:nvSpPr>
        <dsp:cNvPr id="0" name=""/>
        <dsp:cNvSpPr/>
      </dsp:nvSpPr>
      <dsp:spPr>
        <a:xfrm>
          <a:off x="1648122" y="779611"/>
          <a:ext cx="370174" cy="705362"/>
        </a:xfrm>
        <a:custGeom>
          <a:avLst/>
          <a:gdLst/>
          <a:ahLst/>
          <a:cxnLst/>
          <a:rect l="0" t="0" r="0" b="0"/>
          <a:pathLst>
            <a:path>
              <a:moveTo>
                <a:pt x="0" y="705362"/>
              </a:moveTo>
              <a:lnTo>
                <a:pt x="185087" y="705362"/>
              </a:lnTo>
              <a:lnTo>
                <a:pt x="185087" y="0"/>
              </a:lnTo>
              <a:lnTo>
                <a:pt x="37017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NI" sz="500" kern="1200"/>
        </a:p>
      </dsp:txBody>
      <dsp:txXfrm>
        <a:off x="1813294" y="1112377"/>
        <a:ext cx="39829" cy="39829"/>
      </dsp:txXfrm>
    </dsp:sp>
    <dsp:sp modelId="{1190BB26-4461-47E6-9559-E094F08E4D58}">
      <dsp:nvSpPr>
        <dsp:cNvPr id="0" name=""/>
        <dsp:cNvSpPr/>
      </dsp:nvSpPr>
      <dsp:spPr>
        <a:xfrm rot="16200000">
          <a:off x="-118996" y="1202828"/>
          <a:ext cx="2969947" cy="5642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ejemplo1</a:t>
          </a:r>
          <a:endParaRPr lang="es-NI" sz="3900" kern="1200" dirty="0"/>
        </a:p>
      </dsp:txBody>
      <dsp:txXfrm>
        <a:off x="-118996" y="1202828"/>
        <a:ext cx="2969947" cy="564289"/>
      </dsp:txXfrm>
    </dsp:sp>
    <dsp:sp modelId="{4FDD074F-BCD0-4ABF-B829-B9B54F976ABC}">
      <dsp:nvSpPr>
        <dsp:cNvPr id="0" name=""/>
        <dsp:cNvSpPr/>
      </dsp:nvSpPr>
      <dsp:spPr>
        <a:xfrm>
          <a:off x="2018296" y="497466"/>
          <a:ext cx="1850870" cy="564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banco</a:t>
          </a:r>
          <a:endParaRPr lang="es-NI" sz="3900" kern="1200" dirty="0"/>
        </a:p>
      </dsp:txBody>
      <dsp:txXfrm>
        <a:off x="2018296" y="497466"/>
        <a:ext cx="1850870" cy="564289"/>
      </dsp:txXfrm>
    </dsp:sp>
    <dsp:sp modelId="{773B1039-EDCA-484E-8783-C77CBEACB526}">
      <dsp:nvSpPr>
        <dsp:cNvPr id="0" name=""/>
        <dsp:cNvSpPr/>
      </dsp:nvSpPr>
      <dsp:spPr>
        <a:xfrm>
          <a:off x="2018296" y="1202828"/>
          <a:ext cx="1850870" cy="564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cola</a:t>
          </a:r>
          <a:endParaRPr lang="es-NI" sz="3900" kern="1200" dirty="0"/>
        </a:p>
      </dsp:txBody>
      <dsp:txXfrm>
        <a:off x="2018296" y="1202828"/>
        <a:ext cx="1850870" cy="564289"/>
      </dsp:txXfrm>
    </dsp:sp>
    <dsp:sp modelId="{7E035EA7-4323-4A62-A057-0B86123D35E7}">
      <dsp:nvSpPr>
        <dsp:cNvPr id="0" name=""/>
        <dsp:cNvSpPr/>
      </dsp:nvSpPr>
      <dsp:spPr>
        <a:xfrm>
          <a:off x="2018296" y="1908190"/>
          <a:ext cx="1850870" cy="564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 err="1"/>
            <a:t>main</a:t>
          </a:r>
          <a:endParaRPr lang="es-NI" sz="3900" kern="1200" dirty="0"/>
        </a:p>
      </dsp:txBody>
      <dsp:txXfrm>
        <a:off x="2018296" y="1908190"/>
        <a:ext cx="1850870" cy="564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A8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462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9A8"/>
                </a:solidFill>
              </a:defRPr>
            </a:lvl1pPr>
          </a:lstStyle>
          <a:p>
            <a:r>
              <a:rPr lang="es-MX" dirty="0"/>
              <a:t>Haz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0130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D084-F07A-5940-5429-A26AA4E1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s-ES" dirty="0"/>
              <a:t>Algoritmos y Estructura de Datos</a:t>
            </a:r>
            <a:endParaRPr lang="es-NI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23369C-593F-1F54-784C-6222E4E56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s-ES" dirty="0"/>
              <a:t>Colectivo IS 2025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7664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7DA6B-A250-4C1E-61EF-DEA50DCF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75CD-8540-2D4A-EE95-704FE8CF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Ejemplo1 – Atención al Cliente</a:t>
            </a:r>
            <a:endParaRPr lang="es-NI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42385A5-A183-072E-FA3A-1B773CB3B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5706" y="3491635"/>
            <a:ext cx="5820587" cy="1019317"/>
          </a:xfrm>
        </p:spPr>
      </p:pic>
    </p:spTree>
    <p:extLst>
      <p:ext uri="{BB962C8B-B14F-4D97-AF65-F5344CB8AC3E}">
        <p14:creationId xmlns:p14="http://schemas.microsoft.com/office/powerpoint/2010/main" val="58966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1B31C-EC7D-943B-B035-48EE6343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2. Atención al cliente en un banco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E421F-81AE-B9F1-4DA5-5B8DFEC59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Cree la siguiente estructura</a:t>
            </a:r>
            <a:endParaRPr lang="es-NI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8B37651-DA75-1C94-D33C-5FD3A8CDA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117612"/>
              </p:ext>
            </p:extLst>
          </p:nvPr>
        </p:nvGraphicFramePr>
        <p:xfrm>
          <a:off x="3619500" y="2972727"/>
          <a:ext cx="4953000" cy="2969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5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03F49-11AB-D703-8CAA-A5014341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Archivo cola.py</a:t>
            </a:r>
            <a:endParaRPr lang="es-NI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0A3929-A937-EFB6-C2B1-AF6D4B99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435" y="1825625"/>
            <a:ext cx="3825129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880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80EC2-7E12-89B5-37ED-0484833DA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B89F1-16C8-8F5B-68B4-D7CF76BC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Archivo banco.py</a:t>
            </a:r>
            <a:endParaRPr lang="es-NI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E6E3C63-3CFB-E3AA-3408-525698500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207" y="1910264"/>
            <a:ext cx="4915586" cy="4182059"/>
          </a:xfrm>
        </p:spPr>
      </p:pic>
    </p:spTree>
    <p:extLst>
      <p:ext uri="{BB962C8B-B14F-4D97-AF65-F5344CB8AC3E}">
        <p14:creationId xmlns:p14="http://schemas.microsoft.com/office/powerpoint/2010/main" val="207304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66D0-B486-6E9C-5DA5-7B478918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B35E3-4553-3DB7-AABC-F270D74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Archivo </a:t>
            </a:r>
            <a:r>
              <a:rPr lang="es-ES" dirty="0" err="1"/>
              <a:t>main</a:t>
            </a:r>
            <a:endParaRPr lang="es-NI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97E85B8-25B2-233F-49A3-DD319DE3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207" y="1910264"/>
            <a:ext cx="4915586" cy="4182059"/>
          </a:xfrm>
        </p:spPr>
      </p:pic>
    </p:spTree>
    <p:extLst>
      <p:ext uri="{BB962C8B-B14F-4D97-AF65-F5344CB8AC3E}">
        <p14:creationId xmlns:p14="http://schemas.microsoft.com/office/powerpoint/2010/main" val="133633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1ECF8-FFB9-29BC-F14A-28E2F334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2188B-A70E-2EA6-FC54-C5EA3495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Ejecución</a:t>
            </a:r>
            <a:endParaRPr lang="es-NI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C967C6F-C38E-083A-3DB1-B279DE5F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449" y="1825625"/>
            <a:ext cx="8237101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76922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489-FF51-E47F-C43B-EB3AEDAF9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BFCFD-BFC1-7B2E-A158-CC5DDE15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Ejecución</a:t>
            </a:r>
            <a:endParaRPr lang="es-NI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2D4FE33-0D45-F09F-FF95-5E6EC499B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191" y="1825625"/>
            <a:ext cx="9333618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2439153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6712-3905-6174-C103-DECEBF35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FD5C7-03CF-2F1B-3198-241C2858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Ejecución</a:t>
            </a:r>
            <a:endParaRPr lang="es-NI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772C248-188E-6F3D-2FD7-1AFF7AD9B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61587"/>
            <a:ext cx="10515600" cy="3679414"/>
          </a:xfrm>
          <a:noFill/>
        </p:spPr>
      </p:pic>
    </p:spTree>
    <p:extLst>
      <p:ext uri="{BB962C8B-B14F-4D97-AF65-F5344CB8AC3E}">
        <p14:creationId xmlns:p14="http://schemas.microsoft.com/office/powerpoint/2010/main" val="395622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0A31-0035-2F39-832C-3D16F23F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3321-8367-EC7A-EB90-56C11D9B7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Ejemplo 2. Atención al cliente en un banco.</a:t>
            </a:r>
            <a:br>
              <a:rPr lang="es-ES" dirty="0"/>
            </a:br>
            <a:r>
              <a:rPr lang="es-ES" dirty="0"/>
              <a:t>Ejecución</a:t>
            </a:r>
            <a:endParaRPr lang="es-NI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CF6C3A7C-69E5-821A-E06A-94C25622E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481" y="1825625"/>
            <a:ext cx="9981037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59136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E2604-BC83-D5B1-6DDA-8B3DAA7D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indent="-457200">
              <a:buNone/>
            </a:pPr>
            <a:r>
              <a:rPr lang="es-NI" sz="3100"/>
              <a:t>"El mejor programador con IA será el mejor programador sin IA que sepa aprovecharse de la IA" (</a:t>
            </a:r>
            <a:r>
              <a:rPr lang="es-NI" sz="3100" err="1"/>
              <a:t>MoureDev</a:t>
            </a:r>
            <a:r>
              <a:rPr lang="es-NI" sz="3100"/>
              <a:t>, 2025).</a:t>
            </a:r>
          </a:p>
        </p:txBody>
      </p:sp>
      <p:pic>
        <p:nvPicPr>
          <p:cNvPr id="2050" name="Picture 2" descr="MoureDev by Brais Moure | Desarrollo de apps iOS y Android">
            <a:extLst>
              <a:ext uri="{FF2B5EF4-FFF2-40B4-BE49-F238E27FC236}">
                <a16:creationId xmlns:a16="http://schemas.microsoft.com/office/drawing/2014/main" id="{08DE699D-7D31-11FF-25F1-3A04AEDCF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59311" y="1825625"/>
            <a:ext cx="5473378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97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A31B3-CAE6-0F06-8866-2695451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Unidad II: Estructuras de Datos Lineales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BFC41-D1CA-BC3E-7BEA-19BFF0F5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buClr>
                <a:srgbClr val="0099A8"/>
              </a:buClr>
              <a:buFont typeface="Arial" panose="020B0604020202020204" pitchFamily="34" charset="0"/>
              <a:buChar char="▪"/>
            </a:pPr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Libre Franklin" pitchFamily="2" charset="0"/>
                <a:cs typeface="Arial" panose="020B0604020202020204" pitchFamily="34" charset="0"/>
              </a:rPr>
              <a:t>Colas</a:t>
            </a:r>
            <a:endParaRPr lang="es-NI" dirty="0">
              <a:effectLst/>
              <a:latin typeface="Arial" panose="020B0604020202020204" pitchFamily="34" charset="0"/>
              <a:ea typeface="Noto Sans Symbols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0099A8"/>
              </a:buClr>
              <a:buFont typeface="Wingdings" panose="05000000000000000000" pitchFamily="2" charset="2"/>
              <a:buChar char=""/>
            </a:pPr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Libre Franklin" pitchFamily="2" charset="0"/>
                <a:cs typeface="Arial" panose="020B0604020202020204" pitchFamily="34" charset="0"/>
              </a:rPr>
              <a:t>Introducción a las colas</a:t>
            </a:r>
            <a:endParaRPr lang="es-NI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lvl="1" indent="-285750" algn="just">
              <a:buClr>
                <a:srgbClr val="0099A8"/>
              </a:buClr>
              <a:buFont typeface="Wingdings" panose="05000000000000000000" pitchFamily="2" charset="2"/>
              <a:buChar char=""/>
            </a:pPr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Libre Franklin" pitchFamily="2" charset="0"/>
                <a:cs typeface="Arial" panose="020B0604020202020204" pitchFamily="34" charset="0"/>
              </a:rPr>
              <a:t>Operaciones sobre colas</a:t>
            </a:r>
            <a:endParaRPr lang="es-NI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B7B58-F65C-DF1C-B62E-E469E4A2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3F5C1-2084-A1CF-B6CD-067CCB2A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MX" i="1" dirty="0">
                <a:solidFill>
                  <a:srgbClr val="000000"/>
                </a:solidFill>
                <a:latin typeface="Georgia" panose="02040502050405020303" pitchFamily="18" charset="0"/>
              </a:rPr>
              <a:t>Joyanes, L. (2008). Capítulo 12: Estructuras dinámicas lineales de datos (pilas, colas y listas enlazadas). En Fundamentos de Programación: Algoritmos, estructura de datos y objetos (4ta Ed., pp. 460 – 469). </a:t>
            </a:r>
            <a:r>
              <a:rPr lang="es-MX" i="1" dirty="0" err="1">
                <a:solidFill>
                  <a:srgbClr val="000000"/>
                </a:solidFill>
                <a:latin typeface="Georgia" panose="02040502050405020303" pitchFamily="18" charset="0"/>
              </a:rPr>
              <a:t>McGRAW-HILL</a:t>
            </a:r>
            <a:r>
              <a:rPr lang="es-MX" i="1" dirty="0">
                <a:solidFill>
                  <a:srgbClr val="000000"/>
                </a:solidFill>
                <a:latin typeface="Georgia" panose="02040502050405020303" pitchFamily="18" charset="0"/>
              </a:rPr>
              <a:t>/INTERAMERICANA DE ESPAÑA, S. A. U.</a:t>
            </a:r>
            <a:endParaRPr lang="es-NI" i="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>
              <a:buNone/>
            </a:pPr>
            <a:endParaRPr lang="es-NI" dirty="0">
              <a:solidFill>
                <a:srgbClr val="000000"/>
              </a:solidFill>
              <a:latin typeface="Helvetica Neue"/>
            </a:endParaRPr>
          </a:p>
          <a:p>
            <a:pPr>
              <a:buNone/>
            </a:pPr>
            <a:r>
              <a:rPr lang="es-NI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Moure</a:t>
            </a:r>
            <a:r>
              <a:rPr lang="es-NI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M. </a:t>
            </a:r>
            <a:r>
              <a:rPr lang="es-NI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by</a:t>
            </a:r>
            <a:r>
              <a:rPr lang="es-NI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B. [@mouredev]. (11/04/2025). </a:t>
            </a:r>
            <a:r>
              <a:rPr lang="es-NI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Aprende a Programar utilizando IA y </a:t>
            </a:r>
            <a:r>
              <a:rPr lang="es-NI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Vibe</a:t>
            </a:r>
            <a:r>
              <a:rPr lang="es-NI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s-NI" b="0" i="1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Coding</a:t>
            </a:r>
            <a:r>
              <a:rPr lang="es-NI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</a:t>
            </a:r>
            <a:r>
              <a:rPr lang="es-NI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Youtube</a:t>
            </a:r>
            <a:r>
              <a:rPr lang="es-NI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 Recuperado el 4 de mayo de 2025, de https://www.youtube.com/watch?v=uquw8yUKaYM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4730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4EFE2-661D-3DAC-DEC9-B30AA4F6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Cola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59C75-9F5F-9B7F-221C-AE5386580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/>
              <a:t>Una cola es una estructura de datos en la que los elementos se agregan por un extremo (final) y se eliminan por el otro (frente), siguiendo el principio FIFO (</a:t>
            </a:r>
            <a:r>
              <a:rPr lang="es-NI" dirty="0" err="1"/>
              <a:t>First</a:t>
            </a:r>
            <a:r>
              <a:rPr lang="es-NI" dirty="0"/>
              <a:t> In, </a:t>
            </a:r>
            <a:r>
              <a:rPr lang="es-NI" dirty="0" err="1"/>
              <a:t>First</a:t>
            </a:r>
            <a:r>
              <a:rPr lang="es-NI" dirty="0"/>
              <a:t> </a:t>
            </a:r>
            <a:r>
              <a:rPr lang="es-NI" dirty="0" err="1"/>
              <a:t>Out</a:t>
            </a:r>
            <a:r>
              <a:rPr lang="es-NI" dirty="0"/>
              <a:t>), es decir, el primer elemento en entrar es el primero en salir.</a:t>
            </a:r>
          </a:p>
        </p:txBody>
      </p:sp>
    </p:spTree>
    <p:extLst>
      <p:ext uri="{BB962C8B-B14F-4D97-AF65-F5344CB8AC3E}">
        <p14:creationId xmlns:p14="http://schemas.microsoft.com/office/powerpoint/2010/main" val="82585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8EA29-A8E4-CA5B-ECC8-DC9472D5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básicas</a:t>
            </a:r>
            <a:endParaRPr lang="es-NI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783842C-7596-3026-42D9-86383CB95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268687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6154528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4718195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33489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Operación</a:t>
                      </a:r>
                      <a:endParaRPr lang="es-NI" dirty="0"/>
                    </a:p>
                  </a:txBody>
                  <a:tcPr>
                    <a:solidFill>
                      <a:srgbClr val="0099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Descripción </a:t>
                      </a:r>
                      <a:endParaRPr lang="es-NI" dirty="0"/>
                    </a:p>
                  </a:txBody>
                  <a:tcPr>
                    <a:solidFill>
                      <a:srgbClr val="0099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Método en Python</a:t>
                      </a:r>
                      <a:endParaRPr lang="es-NI" dirty="0"/>
                    </a:p>
                  </a:txBody>
                  <a:tcPr>
                    <a:solidFill>
                      <a:srgbClr val="0099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1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NI" dirty="0" err="1"/>
                        <a:t>enqueue</a:t>
                      </a:r>
                      <a:endParaRPr lang="es-N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Agregar al final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cola.append(elemento)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0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NI" dirty="0" err="1"/>
                        <a:t>dequeue</a:t>
                      </a:r>
                      <a:endParaRPr lang="es-N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Eliminar del inicio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cola.popleft</a:t>
                      </a:r>
                      <a:r>
                        <a:rPr lang="es-ES" dirty="0"/>
                        <a:t>()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6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peek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el primer elemento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cola[0]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42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is_empty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¿Está vacía la cola?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len</a:t>
                      </a:r>
                      <a:r>
                        <a:rPr lang="es-ES" dirty="0"/>
                        <a:t>(cola)==0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38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6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BDEC8-2554-5420-E583-1C0D311C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NI" dirty="0"/>
              <a:t>Ventajas del uso de </a:t>
            </a:r>
            <a:r>
              <a:rPr lang="es-NI" dirty="0" err="1"/>
              <a:t>deque</a:t>
            </a:r>
            <a:endParaRPr lang="es-NI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414F2E5-274A-B0C6-F938-57B98F9F1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5278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09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9E448-FF0E-9EC6-5C01-0F4DF33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Ejemplo1 – Atención al Cliente</a:t>
            </a:r>
            <a:endParaRPr lang="es-NI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84F947C-14A2-6ADF-D182-0708CEB1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74"/>
          <a:stretch/>
        </p:blipFill>
        <p:spPr>
          <a:xfrm>
            <a:off x="2638736" y="2654300"/>
            <a:ext cx="6914527" cy="1985253"/>
          </a:xfrm>
        </p:spPr>
      </p:pic>
    </p:spTree>
    <p:extLst>
      <p:ext uri="{BB962C8B-B14F-4D97-AF65-F5344CB8AC3E}">
        <p14:creationId xmlns:p14="http://schemas.microsoft.com/office/powerpoint/2010/main" val="38338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453B-897C-442F-6511-002EB75C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0D863-9492-D5BB-9F3F-A9596654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ES" dirty="0"/>
              <a:t>Ejemplo1 – Atención al Cliente</a:t>
            </a:r>
            <a:endParaRPr lang="es-NI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55A810A2-5B4C-7CBA-3D65-48016D2FE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921" y="1825625"/>
            <a:ext cx="10048157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331701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9ED3-6612-6429-B432-B5F3AFD3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91C4-63F5-3257-3D5C-AE4C1306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Ejemplo1 – Atención al Cliente</a:t>
            </a:r>
            <a:endParaRPr lang="es-NI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B8E5EA6B-79FA-1FA5-8C46-B7AD99E6C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134" y="2641601"/>
            <a:ext cx="4905731" cy="2094784"/>
          </a:xfrm>
        </p:spPr>
      </p:pic>
    </p:spTree>
    <p:extLst>
      <p:ext uri="{BB962C8B-B14F-4D97-AF65-F5344CB8AC3E}">
        <p14:creationId xmlns:p14="http://schemas.microsoft.com/office/powerpoint/2010/main" val="162807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7084-F678-760E-E4EB-123E3948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E4546-458C-8BFD-596E-1650DE6F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Ejemplo1 – Atención al Cliente</a:t>
            </a:r>
            <a:endParaRPr lang="es-NI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8BA41D1-CCEE-F7B0-F164-32D9CCF2F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465" y="2844801"/>
            <a:ext cx="7501069" cy="1842368"/>
          </a:xfrm>
        </p:spPr>
      </p:pic>
    </p:spTree>
    <p:extLst>
      <p:ext uri="{BB962C8B-B14F-4D97-AF65-F5344CB8AC3E}">
        <p14:creationId xmlns:p14="http://schemas.microsoft.com/office/powerpoint/2010/main" val="321425576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o Ingeniería y Arquitec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Formato Ingeniería y Arquitectura</Template>
  <TotalTime>71</TotalTime>
  <Words>408</Words>
  <Application>Microsoft Office PowerPoint</Application>
  <PresentationFormat>Panorámica</PresentationFormat>
  <Paragraphs>50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Franklin Gothic Book</vt:lpstr>
      <vt:lpstr>Franklin Gothic Medium</vt:lpstr>
      <vt:lpstr>Georgia</vt:lpstr>
      <vt:lpstr>Helvetica Neue</vt:lpstr>
      <vt:lpstr>Wingdings</vt:lpstr>
      <vt:lpstr>Formato Ingeniería y Arquitectura</vt:lpstr>
      <vt:lpstr>Algoritmos y Estructura de Datos</vt:lpstr>
      <vt:lpstr>Unidad II: Estructuras de Datos Lineales</vt:lpstr>
      <vt:lpstr>Cola</vt:lpstr>
      <vt:lpstr>Operaciones básicas</vt:lpstr>
      <vt:lpstr>Ventajas del uso de deque</vt:lpstr>
      <vt:lpstr>Ejemplo1 – Atención al Cliente</vt:lpstr>
      <vt:lpstr>Ejemplo1 – Atención al Cliente</vt:lpstr>
      <vt:lpstr>Ejemplo1 – Atención al Cliente</vt:lpstr>
      <vt:lpstr>Ejemplo1 – Atención al Cliente</vt:lpstr>
      <vt:lpstr>Ejemplo1 – Atención al Cliente</vt:lpstr>
      <vt:lpstr>Ejemplo 2. Atención al cliente en un banco</vt:lpstr>
      <vt:lpstr>Ejemplo 2. Atención al cliente en un banco. Archivo cola.py</vt:lpstr>
      <vt:lpstr>Ejemplo 2. Atención al cliente en un banco. Archivo banco.py</vt:lpstr>
      <vt:lpstr>Ejemplo 2. Atención al cliente en un banco. Archivo main</vt:lpstr>
      <vt:lpstr>Ejemplo 2. Atención al cliente en un banco. Ejecución</vt:lpstr>
      <vt:lpstr>Ejemplo 2. Atención al cliente en un banco. Ejecución</vt:lpstr>
      <vt:lpstr>Ejemplo 2. Atención al cliente en un banco. Ejecución</vt:lpstr>
      <vt:lpstr>Ejemplo 2. Atención al cliente en un banco. Ejecución</vt:lpstr>
      <vt:lpstr>"El mejor programador con IA será el mejor programador sin IA que sepa aprovecharse de la IA" (MoureDev, 2025).</vt:lpstr>
      <vt:lpstr>Referencia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Cuenta Personal</dc:creator>
  <cp:lastModifiedBy>Cuenta Personal</cp:lastModifiedBy>
  <cp:revision>1</cp:revision>
  <dcterms:created xsi:type="dcterms:W3CDTF">2025-05-04T15:43:28Z</dcterms:created>
  <dcterms:modified xsi:type="dcterms:W3CDTF">2025-05-04T16:55:03Z</dcterms:modified>
</cp:coreProperties>
</file>