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95" d="100"/>
          <a:sy n="95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72E0-F0A2-4F40-8AA6-2CA8711C8D53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3529013" y="1528763"/>
            <a:ext cx="1419505" cy="3083578"/>
          </a:xfrm>
          <a:prstGeom prst="downArrow">
            <a:avLst>
              <a:gd name="adj1" fmla="val 41148"/>
              <a:gd name="adj2" fmla="val 76013"/>
            </a:avLst>
          </a:prstGeom>
          <a:solidFill>
            <a:srgbClr val="00B050">
              <a:alpha val="20000"/>
            </a:srgbClr>
          </a:solidFill>
          <a:ln w="127000" cap="rnd">
            <a:solidFill>
              <a:srgbClr val="00B050"/>
            </a:solidFill>
            <a:round/>
          </a:ln>
          <a:effectLst>
            <a:glow rad="304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5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Maroy</dc:creator>
  <cp:lastModifiedBy>Fabien Maroy</cp:lastModifiedBy>
  <cp:revision>2</cp:revision>
  <dcterms:created xsi:type="dcterms:W3CDTF">2017-09-05T05:24:23Z</dcterms:created>
  <dcterms:modified xsi:type="dcterms:W3CDTF">2017-09-05T06:18:37Z</dcterms:modified>
</cp:coreProperties>
</file>