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9"/>
  </p:normalViewPr>
  <p:slideViewPr>
    <p:cSldViewPr snapToGrid="0" snapToObjects="1">
      <p:cViewPr>
        <p:scale>
          <a:sx n="97" d="100"/>
          <a:sy n="97" d="100"/>
        </p:scale>
        <p:origin x="920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9DCE4-BA00-3443-BAB0-F74A46DC3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E169C-CB80-5041-BECA-2F8DBF0E1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54CC8-59F5-A640-8DFD-ABCA6197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0ECA7-3813-C240-90E4-77DEC520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5E8AD-ECFA-A248-85F6-546F0974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B0B4-E415-074C-8045-B044D59C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783022-180A-3148-A3D8-47DEC0CD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45E224-D66C-0E44-9A69-2A11B644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4F19EC-BF99-4E4A-B8B5-71484172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034DD-56E7-8143-9C60-DD4F88B2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65D941-FAE9-5741-887A-5C64667FD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CBE39F-6B13-1F40-9EF8-57A2B4925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81BFBB-D724-404F-B47C-B8DA88D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F1364-2AD0-7946-B300-A51436AF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ACDB4-E7BF-4948-A098-F26462F3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9FFB1-E45C-6A4D-9D7B-DE7C79C7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DE81B-199D-0B42-9F81-A83E1473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5C6A0-919D-E744-A665-616FFECC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46E2BE-D7B7-2C44-8E8E-4FD2DDFA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4DD6A-0199-AD41-B7A4-19AB77D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98BFF-E7C3-A643-A36B-13282821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0142D0-EF8F-D04F-A8E9-6EECA4DA3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6CE82-A873-374E-9C9A-897C62A5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032EC-8B82-D842-AEEF-58730B36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2A9629-3D05-A34A-806A-069B603F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B68EF-9215-CB4D-9379-E8AA747C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39FC1-DD84-4B48-8CE3-CF3370108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8C93F3-85CB-C241-8C1D-A0CB41072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B0DDA2-9EFB-6A4A-98DC-3B41DDA5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10FBE9-25C8-B148-978F-144B1EC1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45B99C-68FC-E449-A9DC-4C3FDB9A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2545-8CAC-7C4A-AA7C-13ABD0DD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3C0A7-CA51-2D45-88F8-401679F8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857C6-AFF2-5F41-BF12-5E7A3759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76A8A-2ECD-F740-93E4-31AF035B6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6EA5E2-D81F-A94F-9809-370BC67FC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A22038-BA9B-D84D-B8FE-096CC15C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3C7ABB-6B27-1D4B-A0DF-441B6C96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9AF0BE-42D9-F24A-8A9C-9DB7782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81E5D-D893-BD41-8D3E-6CDCE1E6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60C05-7212-164C-871F-B69376E4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236376-C207-564C-B8E8-7F3737C8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6B811E-1FC2-544A-9CC3-97EDCBEB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3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63E9A6-A190-884F-B365-25CBBBCC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506FEF-DE12-234E-93B6-CA66B351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1CBC2E-FA39-4F48-8097-9C4A0DD2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4FA22-C375-A74C-8103-42AFDB04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5CC4B-BF16-2B4D-B5F9-3EA1787E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0CF526-6909-594C-89AB-001F389A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F4FB88-6EC3-8D43-9CB5-25B76E0E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674D2F-0FB7-1247-A4CB-D4CB8339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961A91-FA3D-1646-9399-665CE908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F10ED-267A-9D41-A1A6-E07C97F6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4FC6B5-EA6D-7C4B-826F-892F697F8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607516-53AC-C948-A1B9-188F35168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220E46-ADBB-144D-90F1-8CAEB7A7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171D94-0305-4F41-BCB7-AE990D2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FE0E0E-8AB6-9040-9030-E2D90159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7809A1-2E91-EB47-8FB3-6C728892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622A3-099C-2D42-AF34-797763E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39F884-683E-7C40-A269-F575AA1C3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E966-DEC2-A74C-9F16-BF688ADA81F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70EC3-59FA-084D-B8E2-49B63EF41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DDD557-362D-804F-A0C1-8EFD2793D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397B-E8E9-824D-9ABD-841F592B67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67ED53F-D0AC-5043-807A-E7B8E1B7E5DC}"/>
              </a:ext>
            </a:extLst>
          </p:cNvPr>
          <p:cNvSpPr/>
          <p:nvPr/>
        </p:nvSpPr>
        <p:spPr>
          <a:xfrm>
            <a:off x="5905507" y="1330433"/>
            <a:ext cx="4134787" cy="4178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5183D-4EEA-7B4E-A664-7239539DCCC2}"/>
              </a:ext>
            </a:extLst>
          </p:cNvPr>
          <p:cNvSpPr/>
          <p:nvPr/>
        </p:nvSpPr>
        <p:spPr>
          <a:xfrm>
            <a:off x="1050324" y="1334530"/>
            <a:ext cx="1260390" cy="2879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7095B-C4CE-2647-ABAF-4EE5A9CA14E8}"/>
              </a:ext>
            </a:extLst>
          </p:cNvPr>
          <p:cNvSpPr/>
          <p:nvPr/>
        </p:nvSpPr>
        <p:spPr>
          <a:xfrm>
            <a:off x="4032422" y="1334530"/>
            <a:ext cx="1859776" cy="2879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FC1853AB-B5EB-C141-9DEA-6523126792A2}"/>
              </a:ext>
            </a:extLst>
          </p:cNvPr>
          <p:cNvSpPr/>
          <p:nvPr/>
        </p:nvSpPr>
        <p:spPr>
          <a:xfrm>
            <a:off x="109330" y="447261"/>
            <a:ext cx="3429000" cy="1162878"/>
          </a:xfrm>
          <a:custGeom>
            <a:avLst/>
            <a:gdLst>
              <a:gd name="connsiteX0" fmla="*/ 0 w 3429000"/>
              <a:gd name="connsiteY0" fmla="*/ 1162878 h 1162878"/>
              <a:gd name="connsiteX1" fmla="*/ 357809 w 3429000"/>
              <a:gd name="connsiteY1" fmla="*/ 576469 h 1162878"/>
              <a:gd name="connsiteX2" fmla="*/ 1550505 w 3429000"/>
              <a:gd name="connsiteY2" fmla="*/ 327991 h 1162878"/>
              <a:gd name="connsiteX3" fmla="*/ 2564296 w 3429000"/>
              <a:gd name="connsiteY3" fmla="*/ 218661 h 1162878"/>
              <a:gd name="connsiteX4" fmla="*/ 3429000 w 3429000"/>
              <a:gd name="connsiteY4" fmla="*/ 0 h 116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1162878">
                <a:moveTo>
                  <a:pt x="0" y="1162878"/>
                </a:moveTo>
                <a:cubicBezTo>
                  <a:pt x="49696" y="939247"/>
                  <a:pt x="99392" y="715617"/>
                  <a:pt x="357809" y="576469"/>
                </a:cubicBezTo>
                <a:cubicBezTo>
                  <a:pt x="616226" y="437321"/>
                  <a:pt x="1182757" y="387626"/>
                  <a:pt x="1550505" y="327991"/>
                </a:cubicBezTo>
                <a:cubicBezTo>
                  <a:pt x="1918253" y="268356"/>
                  <a:pt x="2251214" y="273326"/>
                  <a:pt x="2564296" y="218661"/>
                </a:cubicBezTo>
                <a:cubicBezTo>
                  <a:pt x="2877379" y="163996"/>
                  <a:pt x="3153189" y="81998"/>
                  <a:pt x="3429000" y="0"/>
                </a:cubicBezTo>
              </a:path>
            </a:pathLst>
          </a:cu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CC705E9-F128-4048-9B4A-8D97788FEF49}"/>
              </a:ext>
            </a:extLst>
          </p:cNvPr>
          <p:cNvSpPr/>
          <p:nvPr/>
        </p:nvSpPr>
        <p:spPr>
          <a:xfrm>
            <a:off x="3981513" y="489409"/>
            <a:ext cx="6058781" cy="841024"/>
          </a:xfrm>
          <a:custGeom>
            <a:avLst/>
            <a:gdLst>
              <a:gd name="connsiteX0" fmla="*/ 0 w 2392566"/>
              <a:gd name="connsiteY0" fmla="*/ 286138 h 286138"/>
              <a:gd name="connsiteX1" fmla="*/ 783772 w 2392566"/>
              <a:gd name="connsiteY1" fmla="*/ 11130 h 286138"/>
              <a:gd name="connsiteX2" fmla="*/ 2392566 w 2392566"/>
              <a:gd name="connsiteY2" fmla="*/ 79882 h 286138"/>
              <a:gd name="connsiteX0" fmla="*/ 0 w 2511716"/>
              <a:gd name="connsiteY0" fmla="*/ 286138 h 286138"/>
              <a:gd name="connsiteX1" fmla="*/ 783772 w 2511716"/>
              <a:gd name="connsiteY1" fmla="*/ 11130 h 286138"/>
              <a:gd name="connsiteX2" fmla="*/ 2392566 w 2511716"/>
              <a:gd name="connsiteY2" fmla="*/ 79882 h 286138"/>
              <a:gd name="connsiteX3" fmla="*/ 2392498 w 2511716"/>
              <a:gd name="connsiteY3" fmla="*/ 92082 h 286138"/>
              <a:gd name="connsiteX0" fmla="*/ 0 w 4319910"/>
              <a:gd name="connsiteY0" fmla="*/ 286138 h 334129"/>
              <a:gd name="connsiteX1" fmla="*/ 783772 w 4319910"/>
              <a:gd name="connsiteY1" fmla="*/ 11130 h 334129"/>
              <a:gd name="connsiteX2" fmla="*/ 2392566 w 4319910"/>
              <a:gd name="connsiteY2" fmla="*/ 79882 h 334129"/>
              <a:gd name="connsiteX3" fmla="*/ 4319910 w 4319910"/>
              <a:gd name="connsiteY3" fmla="*/ 334129 h 334129"/>
              <a:gd name="connsiteX0" fmla="*/ 0 w 5270169"/>
              <a:gd name="connsiteY0" fmla="*/ 286138 h 477564"/>
              <a:gd name="connsiteX1" fmla="*/ 783772 w 5270169"/>
              <a:gd name="connsiteY1" fmla="*/ 11130 h 477564"/>
              <a:gd name="connsiteX2" fmla="*/ 2392566 w 5270169"/>
              <a:gd name="connsiteY2" fmla="*/ 79882 h 477564"/>
              <a:gd name="connsiteX3" fmla="*/ 5270169 w 5270169"/>
              <a:gd name="connsiteY3" fmla="*/ 477564 h 477564"/>
              <a:gd name="connsiteX0" fmla="*/ 64334 w 5334503"/>
              <a:gd name="connsiteY0" fmla="*/ 284950 h 476376"/>
              <a:gd name="connsiteX1" fmla="*/ 56333 w 5334503"/>
              <a:gd name="connsiteY1" fmla="*/ 267272 h 476376"/>
              <a:gd name="connsiteX2" fmla="*/ 848106 w 5334503"/>
              <a:gd name="connsiteY2" fmla="*/ 9942 h 476376"/>
              <a:gd name="connsiteX3" fmla="*/ 2456900 w 5334503"/>
              <a:gd name="connsiteY3" fmla="*/ 78694 h 476376"/>
              <a:gd name="connsiteX4" fmla="*/ 5334503 w 5334503"/>
              <a:gd name="connsiteY4" fmla="*/ 476376 h 476376"/>
              <a:gd name="connsiteX0" fmla="*/ 19 w 5270188"/>
              <a:gd name="connsiteY0" fmla="*/ 278647 h 470073"/>
              <a:gd name="connsiteX1" fmla="*/ 200248 w 5270188"/>
              <a:gd name="connsiteY1" fmla="*/ 161381 h 470073"/>
              <a:gd name="connsiteX2" fmla="*/ 783791 w 5270188"/>
              <a:gd name="connsiteY2" fmla="*/ 3639 h 470073"/>
              <a:gd name="connsiteX3" fmla="*/ 2392585 w 5270188"/>
              <a:gd name="connsiteY3" fmla="*/ 72391 h 470073"/>
              <a:gd name="connsiteX4" fmla="*/ 5270188 w 5270188"/>
              <a:gd name="connsiteY4" fmla="*/ 470073 h 470073"/>
              <a:gd name="connsiteX0" fmla="*/ 71 w 5215919"/>
              <a:gd name="connsiteY0" fmla="*/ 803748 h 803748"/>
              <a:gd name="connsiteX1" fmla="*/ 145979 w 5215919"/>
              <a:gd name="connsiteY1" fmla="*/ 161381 h 803748"/>
              <a:gd name="connsiteX2" fmla="*/ 729522 w 5215919"/>
              <a:gd name="connsiteY2" fmla="*/ 3639 h 803748"/>
              <a:gd name="connsiteX3" fmla="*/ 2338316 w 5215919"/>
              <a:gd name="connsiteY3" fmla="*/ 72391 h 803748"/>
              <a:gd name="connsiteX4" fmla="*/ 5215919 w 5215919"/>
              <a:gd name="connsiteY4" fmla="*/ 470073 h 803748"/>
              <a:gd name="connsiteX0" fmla="*/ 57578 w 5273426"/>
              <a:gd name="connsiteY0" fmla="*/ 800981 h 800981"/>
              <a:gd name="connsiteX1" fmla="*/ 58631 w 5273426"/>
              <a:gd name="connsiteY1" fmla="*/ 104294 h 800981"/>
              <a:gd name="connsiteX2" fmla="*/ 787029 w 5273426"/>
              <a:gd name="connsiteY2" fmla="*/ 872 h 800981"/>
              <a:gd name="connsiteX3" fmla="*/ 2395823 w 5273426"/>
              <a:gd name="connsiteY3" fmla="*/ 69624 h 800981"/>
              <a:gd name="connsiteX4" fmla="*/ 5273426 w 5273426"/>
              <a:gd name="connsiteY4" fmla="*/ 467306 h 800981"/>
              <a:gd name="connsiteX0" fmla="*/ 57578 w 5273426"/>
              <a:gd name="connsiteY0" fmla="*/ 773821 h 773821"/>
              <a:gd name="connsiteX1" fmla="*/ 58631 w 5273426"/>
              <a:gd name="connsiteY1" fmla="*/ 104294 h 773821"/>
              <a:gd name="connsiteX2" fmla="*/ 787029 w 5273426"/>
              <a:gd name="connsiteY2" fmla="*/ 872 h 773821"/>
              <a:gd name="connsiteX3" fmla="*/ 2395823 w 5273426"/>
              <a:gd name="connsiteY3" fmla="*/ 69624 h 773821"/>
              <a:gd name="connsiteX4" fmla="*/ 5273426 w 5273426"/>
              <a:gd name="connsiteY4" fmla="*/ 467306 h 773821"/>
              <a:gd name="connsiteX0" fmla="*/ 64334 w 5271129"/>
              <a:gd name="connsiteY0" fmla="*/ 791928 h 791928"/>
              <a:gd name="connsiteX1" fmla="*/ 56334 w 5271129"/>
              <a:gd name="connsiteY1" fmla="*/ 104294 h 791928"/>
              <a:gd name="connsiteX2" fmla="*/ 784732 w 5271129"/>
              <a:gd name="connsiteY2" fmla="*/ 872 h 791928"/>
              <a:gd name="connsiteX3" fmla="*/ 2393526 w 5271129"/>
              <a:gd name="connsiteY3" fmla="*/ 69624 h 791928"/>
              <a:gd name="connsiteX4" fmla="*/ 5271129 w 5271129"/>
              <a:gd name="connsiteY4" fmla="*/ 467306 h 791928"/>
              <a:gd name="connsiteX0" fmla="*/ 64334 w 5778123"/>
              <a:gd name="connsiteY0" fmla="*/ 791928 h 791928"/>
              <a:gd name="connsiteX1" fmla="*/ 56334 w 5778123"/>
              <a:gd name="connsiteY1" fmla="*/ 104294 h 791928"/>
              <a:gd name="connsiteX2" fmla="*/ 784732 w 5778123"/>
              <a:gd name="connsiteY2" fmla="*/ 872 h 791928"/>
              <a:gd name="connsiteX3" fmla="*/ 2393526 w 5778123"/>
              <a:gd name="connsiteY3" fmla="*/ 69624 h 791928"/>
              <a:gd name="connsiteX4" fmla="*/ 5778123 w 5778123"/>
              <a:gd name="connsiteY4" fmla="*/ 657428 h 791928"/>
              <a:gd name="connsiteX0" fmla="*/ 64334 w 6058781"/>
              <a:gd name="connsiteY0" fmla="*/ 791928 h 791928"/>
              <a:gd name="connsiteX1" fmla="*/ 56334 w 6058781"/>
              <a:gd name="connsiteY1" fmla="*/ 104294 h 791928"/>
              <a:gd name="connsiteX2" fmla="*/ 784732 w 6058781"/>
              <a:gd name="connsiteY2" fmla="*/ 872 h 791928"/>
              <a:gd name="connsiteX3" fmla="*/ 2393526 w 6058781"/>
              <a:gd name="connsiteY3" fmla="*/ 69624 h 791928"/>
              <a:gd name="connsiteX4" fmla="*/ 6058781 w 6058781"/>
              <a:gd name="connsiteY4" fmla="*/ 775123 h 791928"/>
              <a:gd name="connsiteX0" fmla="*/ 64334 w 6058781"/>
              <a:gd name="connsiteY0" fmla="*/ 792522 h 792522"/>
              <a:gd name="connsiteX1" fmla="*/ 56334 w 6058781"/>
              <a:gd name="connsiteY1" fmla="*/ 104888 h 792522"/>
              <a:gd name="connsiteX2" fmla="*/ 784732 w 6058781"/>
              <a:gd name="connsiteY2" fmla="*/ 1466 h 792522"/>
              <a:gd name="connsiteX3" fmla="*/ 2393526 w 6058781"/>
              <a:gd name="connsiteY3" fmla="*/ 70218 h 792522"/>
              <a:gd name="connsiteX4" fmla="*/ 4130392 w 6058781"/>
              <a:gd name="connsiteY4" fmla="*/ 394596 h 792522"/>
              <a:gd name="connsiteX5" fmla="*/ 6058781 w 6058781"/>
              <a:gd name="connsiteY5" fmla="*/ 775717 h 792522"/>
              <a:gd name="connsiteX0" fmla="*/ 64334 w 6058781"/>
              <a:gd name="connsiteY0" fmla="*/ 792522 h 792522"/>
              <a:gd name="connsiteX1" fmla="*/ 56334 w 6058781"/>
              <a:gd name="connsiteY1" fmla="*/ 104888 h 792522"/>
              <a:gd name="connsiteX2" fmla="*/ 784732 w 6058781"/>
              <a:gd name="connsiteY2" fmla="*/ 1466 h 792522"/>
              <a:gd name="connsiteX3" fmla="*/ 2393526 w 6058781"/>
              <a:gd name="connsiteY3" fmla="*/ 70218 h 792522"/>
              <a:gd name="connsiteX4" fmla="*/ 4465371 w 6058781"/>
              <a:gd name="connsiteY4" fmla="*/ 159206 h 792522"/>
              <a:gd name="connsiteX5" fmla="*/ 6058781 w 6058781"/>
              <a:gd name="connsiteY5" fmla="*/ 775717 h 792522"/>
              <a:gd name="connsiteX0" fmla="*/ 64334 w 6058781"/>
              <a:gd name="connsiteY0" fmla="*/ 841024 h 841024"/>
              <a:gd name="connsiteX1" fmla="*/ 56334 w 6058781"/>
              <a:gd name="connsiteY1" fmla="*/ 153390 h 841024"/>
              <a:gd name="connsiteX2" fmla="*/ 784732 w 6058781"/>
              <a:gd name="connsiteY2" fmla="*/ 49968 h 841024"/>
              <a:gd name="connsiteX3" fmla="*/ 2393526 w 6058781"/>
              <a:gd name="connsiteY3" fmla="*/ 28186 h 841024"/>
              <a:gd name="connsiteX4" fmla="*/ 4465371 w 6058781"/>
              <a:gd name="connsiteY4" fmla="*/ 207708 h 841024"/>
              <a:gd name="connsiteX5" fmla="*/ 6058781 w 6058781"/>
              <a:gd name="connsiteY5" fmla="*/ 824219 h 841024"/>
              <a:gd name="connsiteX0" fmla="*/ 64334 w 6058781"/>
              <a:gd name="connsiteY0" fmla="*/ 841024 h 841024"/>
              <a:gd name="connsiteX1" fmla="*/ 56334 w 6058781"/>
              <a:gd name="connsiteY1" fmla="*/ 153390 h 841024"/>
              <a:gd name="connsiteX2" fmla="*/ 784732 w 6058781"/>
              <a:gd name="connsiteY2" fmla="*/ 49968 h 841024"/>
              <a:gd name="connsiteX3" fmla="*/ 2393526 w 6058781"/>
              <a:gd name="connsiteY3" fmla="*/ 28186 h 841024"/>
              <a:gd name="connsiteX4" fmla="*/ 4465371 w 6058781"/>
              <a:gd name="connsiteY4" fmla="*/ 207708 h 841024"/>
              <a:gd name="connsiteX5" fmla="*/ 6058781 w 6058781"/>
              <a:gd name="connsiteY5" fmla="*/ 824219 h 8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8781" h="841024">
                <a:moveTo>
                  <a:pt x="64334" y="841024"/>
                </a:moveTo>
                <a:cubicBezTo>
                  <a:pt x="63000" y="838078"/>
                  <a:pt x="-74295" y="199225"/>
                  <a:pt x="56334" y="153390"/>
                </a:cubicBezTo>
                <a:cubicBezTo>
                  <a:pt x="186963" y="107555"/>
                  <a:pt x="395200" y="70835"/>
                  <a:pt x="784732" y="49968"/>
                </a:cubicBezTo>
                <a:cubicBezTo>
                  <a:pt x="1174264" y="29101"/>
                  <a:pt x="1835916" y="-37336"/>
                  <a:pt x="2393526" y="28186"/>
                </a:cubicBezTo>
                <a:cubicBezTo>
                  <a:pt x="2960189" y="48440"/>
                  <a:pt x="3854495" y="90125"/>
                  <a:pt x="4465371" y="207708"/>
                </a:cubicBezTo>
                <a:lnTo>
                  <a:pt x="6058781" y="824219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B9B0A-206D-484A-AE9C-FA10D23328C5}"/>
              </a:ext>
            </a:extLst>
          </p:cNvPr>
          <p:cNvSpPr/>
          <p:nvPr/>
        </p:nvSpPr>
        <p:spPr>
          <a:xfrm>
            <a:off x="1050324" y="4213654"/>
            <a:ext cx="5300470" cy="1295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5E068-0396-0041-A262-99AC92F3A28F}"/>
              </a:ext>
            </a:extLst>
          </p:cNvPr>
          <p:cNvSpPr/>
          <p:nvPr/>
        </p:nvSpPr>
        <p:spPr>
          <a:xfrm>
            <a:off x="2448476" y="4813825"/>
            <a:ext cx="1443392" cy="61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Warehouse Shipyard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612A4-A77A-1240-8948-ED3AA79B8256}"/>
              </a:ext>
            </a:extLst>
          </p:cNvPr>
          <p:cNvSpPr/>
          <p:nvPr/>
        </p:nvSpPr>
        <p:spPr>
          <a:xfrm>
            <a:off x="2310715" y="1441804"/>
            <a:ext cx="494091" cy="16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C38E9B-A36B-414D-B70F-8731EBF198EC}"/>
              </a:ext>
            </a:extLst>
          </p:cNvPr>
          <p:cNvSpPr/>
          <p:nvPr/>
        </p:nvSpPr>
        <p:spPr>
          <a:xfrm>
            <a:off x="3347762" y="364151"/>
            <a:ext cx="190568" cy="144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9890C7-D5EE-694D-AACA-26DCEFD86408}"/>
              </a:ext>
            </a:extLst>
          </p:cNvPr>
          <p:cNvSpPr/>
          <p:nvPr/>
        </p:nvSpPr>
        <p:spPr>
          <a:xfrm>
            <a:off x="3538331" y="1428292"/>
            <a:ext cx="494091" cy="16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89787C-ABD7-4946-B007-466364B36D57}"/>
              </a:ext>
            </a:extLst>
          </p:cNvPr>
          <p:cNvSpPr/>
          <p:nvPr/>
        </p:nvSpPr>
        <p:spPr>
          <a:xfrm>
            <a:off x="2804805" y="1457393"/>
            <a:ext cx="733525" cy="11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Floating bridge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BE90D74-FF84-694F-B061-2FD5B3EC3030}"/>
              </a:ext>
            </a:extLst>
          </p:cNvPr>
          <p:cNvCxnSpPr>
            <a:cxnSpLocks/>
          </p:cNvCxnSpPr>
          <p:nvPr/>
        </p:nvCxnSpPr>
        <p:spPr>
          <a:xfrm>
            <a:off x="3891868" y="4213654"/>
            <a:ext cx="0" cy="51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EA5FF83-BF92-4943-861E-7BADC0A9360B}"/>
              </a:ext>
            </a:extLst>
          </p:cNvPr>
          <p:cNvCxnSpPr>
            <a:cxnSpLocks/>
          </p:cNvCxnSpPr>
          <p:nvPr/>
        </p:nvCxnSpPr>
        <p:spPr>
          <a:xfrm>
            <a:off x="2454898" y="4213654"/>
            <a:ext cx="0" cy="51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que 21" descr="Voiture">
            <a:extLst>
              <a:ext uri="{FF2B5EF4-FFF2-40B4-BE49-F238E27FC236}">
                <a16:creationId xmlns:a16="http://schemas.microsoft.com/office/drawing/2014/main" id="{C87E30F8-66F1-874C-8135-683049EEB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9166" y="2129959"/>
            <a:ext cx="255760" cy="25576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435311A5-2647-FC4E-A11E-029B79A5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9166" y="2497408"/>
            <a:ext cx="255760" cy="25576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971E6C3-A74D-394B-B94A-7A38E8469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034" y="4260011"/>
            <a:ext cx="376311" cy="37631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F53F090-8873-974B-84DA-4F0BA6CAC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60" y="4256266"/>
            <a:ext cx="366414" cy="36641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71D6411-1235-5B4B-BCCF-C09171378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206" y="4265236"/>
            <a:ext cx="376311" cy="37631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2EB1E84-0319-D24C-B245-EA7B56B40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062" y="999415"/>
            <a:ext cx="366414" cy="36641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F9ABA7D-B571-134B-B8F1-1122A8BFE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058" y="1047129"/>
            <a:ext cx="366414" cy="36641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4B0AEBB-3CD1-F84B-A9D8-E95C275A614E}"/>
              </a:ext>
            </a:extLst>
          </p:cNvPr>
          <p:cNvSpPr/>
          <p:nvPr/>
        </p:nvSpPr>
        <p:spPr>
          <a:xfrm>
            <a:off x="2310715" y="2154834"/>
            <a:ext cx="494091" cy="16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5D33D8-A8E9-E24E-9546-CA43D09F9C34}"/>
              </a:ext>
            </a:extLst>
          </p:cNvPr>
          <p:cNvSpPr/>
          <p:nvPr/>
        </p:nvSpPr>
        <p:spPr>
          <a:xfrm>
            <a:off x="2310715" y="2734387"/>
            <a:ext cx="494091" cy="16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42A5D-3F83-7448-896B-29F74D1842B0}"/>
              </a:ext>
            </a:extLst>
          </p:cNvPr>
          <p:cNvSpPr/>
          <p:nvPr/>
        </p:nvSpPr>
        <p:spPr>
          <a:xfrm>
            <a:off x="3538331" y="2720875"/>
            <a:ext cx="494091" cy="16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C94D5A-6092-0749-ADAB-4B277049F523}"/>
              </a:ext>
            </a:extLst>
          </p:cNvPr>
          <p:cNvSpPr/>
          <p:nvPr/>
        </p:nvSpPr>
        <p:spPr>
          <a:xfrm>
            <a:off x="2310715" y="3305685"/>
            <a:ext cx="494091" cy="16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D61CD4-E92B-304B-9634-0EBE73028BDA}"/>
              </a:ext>
            </a:extLst>
          </p:cNvPr>
          <p:cNvSpPr/>
          <p:nvPr/>
        </p:nvSpPr>
        <p:spPr>
          <a:xfrm>
            <a:off x="3538331" y="3292173"/>
            <a:ext cx="494091" cy="16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59CE5E57-7089-384A-AF46-1C93CDDA5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166" y="2312058"/>
            <a:ext cx="366414" cy="366414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5DA636F-DFC5-3D46-9C85-73D3EB477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524" y="2880930"/>
            <a:ext cx="366414" cy="366414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918D7B0-AEF9-F949-9DB0-A1D7951D2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90" y="2889900"/>
            <a:ext cx="366414" cy="36641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076C4BA-862F-7E43-8592-4C03C82EFE05}"/>
              </a:ext>
            </a:extLst>
          </p:cNvPr>
          <p:cNvSpPr/>
          <p:nvPr/>
        </p:nvSpPr>
        <p:spPr>
          <a:xfrm>
            <a:off x="6037129" y="1376060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buildings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B3BA07-0F7A-D74E-A2EE-C5C63B825079}"/>
              </a:ext>
            </a:extLst>
          </p:cNvPr>
          <p:cNvSpPr/>
          <p:nvPr/>
        </p:nvSpPr>
        <p:spPr>
          <a:xfrm>
            <a:off x="6781446" y="1373338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3D0C19-89C4-0544-A4D7-F3E91E3CE20B}"/>
              </a:ext>
            </a:extLst>
          </p:cNvPr>
          <p:cNvSpPr/>
          <p:nvPr/>
        </p:nvSpPr>
        <p:spPr>
          <a:xfrm>
            <a:off x="7447308" y="1371793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03342B-12C4-6F4B-8F8F-86AD4D515884}"/>
              </a:ext>
            </a:extLst>
          </p:cNvPr>
          <p:cNvSpPr/>
          <p:nvPr/>
        </p:nvSpPr>
        <p:spPr>
          <a:xfrm>
            <a:off x="8113170" y="1381584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E24C92-EBF1-7143-9196-E0825BED9C29}"/>
              </a:ext>
            </a:extLst>
          </p:cNvPr>
          <p:cNvSpPr/>
          <p:nvPr/>
        </p:nvSpPr>
        <p:spPr>
          <a:xfrm>
            <a:off x="6047920" y="2641684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3F3B29-BB1E-4646-B08C-371FD2A9128E}"/>
              </a:ext>
            </a:extLst>
          </p:cNvPr>
          <p:cNvSpPr/>
          <p:nvPr/>
        </p:nvSpPr>
        <p:spPr>
          <a:xfrm>
            <a:off x="6047921" y="2014167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48F5013F-25C0-D94F-95FC-0CC49066F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3351" y="1612216"/>
            <a:ext cx="919282" cy="91928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4E74992D-2FFE-A945-A4DD-E3AF8D2E6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181" y="2975161"/>
            <a:ext cx="366414" cy="366414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48ABBD5-299F-6B40-9245-8451DB4B9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957" y="3701418"/>
            <a:ext cx="366414" cy="36641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CB87A66-94FD-B745-897E-F1DB4E3F2C99}"/>
              </a:ext>
            </a:extLst>
          </p:cNvPr>
          <p:cNvSpPr/>
          <p:nvPr/>
        </p:nvSpPr>
        <p:spPr>
          <a:xfrm>
            <a:off x="4101181" y="1433005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776ED1-D064-344D-BDCC-49EE0B82BDF1}"/>
              </a:ext>
            </a:extLst>
          </p:cNvPr>
          <p:cNvSpPr/>
          <p:nvPr/>
        </p:nvSpPr>
        <p:spPr>
          <a:xfrm>
            <a:off x="4110150" y="2587897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B0FF22-8C66-F641-8398-477264DD60ED}"/>
              </a:ext>
            </a:extLst>
          </p:cNvPr>
          <p:cNvSpPr/>
          <p:nvPr/>
        </p:nvSpPr>
        <p:spPr>
          <a:xfrm>
            <a:off x="5004636" y="2603099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4B306F-771B-7B41-B4F4-723160EF01FA}"/>
              </a:ext>
            </a:extLst>
          </p:cNvPr>
          <p:cNvSpPr/>
          <p:nvPr/>
        </p:nvSpPr>
        <p:spPr>
          <a:xfrm>
            <a:off x="5274323" y="1940590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5E7F2D-F75C-5E43-8D34-DE2CBCD896F3}"/>
              </a:ext>
            </a:extLst>
          </p:cNvPr>
          <p:cNvSpPr/>
          <p:nvPr/>
        </p:nvSpPr>
        <p:spPr>
          <a:xfrm>
            <a:off x="5465291" y="3197685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87C508-238D-7145-BAF2-CAEAC99B7D24}"/>
              </a:ext>
            </a:extLst>
          </p:cNvPr>
          <p:cNvSpPr/>
          <p:nvPr/>
        </p:nvSpPr>
        <p:spPr>
          <a:xfrm>
            <a:off x="4101181" y="3408377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E1B0FD6-CDC8-FD49-9796-E52F52048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5731" y="1726046"/>
            <a:ext cx="335147" cy="33514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28204C2-08E2-2A4F-B1F5-FCE104E617F0}"/>
              </a:ext>
            </a:extLst>
          </p:cNvPr>
          <p:cNvSpPr/>
          <p:nvPr/>
        </p:nvSpPr>
        <p:spPr>
          <a:xfrm>
            <a:off x="4101181" y="2130045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E30746-3528-194D-9CF2-BA7573368C2E}"/>
              </a:ext>
            </a:extLst>
          </p:cNvPr>
          <p:cNvSpPr/>
          <p:nvPr/>
        </p:nvSpPr>
        <p:spPr>
          <a:xfrm rot="5400000">
            <a:off x="942323" y="1620459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houses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DAFB01-5962-AB42-9568-4E471543622F}"/>
              </a:ext>
            </a:extLst>
          </p:cNvPr>
          <p:cNvSpPr/>
          <p:nvPr/>
        </p:nvSpPr>
        <p:spPr>
          <a:xfrm rot="5400000">
            <a:off x="963070" y="2584787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houses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A83FAD-881F-A644-8368-454AE281A7D5}"/>
              </a:ext>
            </a:extLst>
          </p:cNvPr>
          <p:cNvSpPr/>
          <p:nvPr/>
        </p:nvSpPr>
        <p:spPr>
          <a:xfrm rot="5400000">
            <a:off x="945221" y="2079876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houses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DD10C2-6E7F-7540-ACBC-48A9819F67CF}"/>
              </a:ext>
            </a:extLst>
          </p:cNvPr>
          <p:cNvSpPr/>
          <p:nvPr/>
        </p:nvSpPr>
        <p:spPr>
          <a:xfrm rot="5400000">
            <a:off x="945221" y="3190131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houses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7BEDF5-C740-614D-8D08-690A15A70D6D}"/>
              </a:ext>
            </a:extLst>
          </p:cNvPr>
          <p:cNvSpPr/>
          <p:nvPr/>
        </p:nvSpPr>
        <p:spPr>
          <a:xfrm rot="5400000">
            <a:off x="953909" y="3726944"/>
            <a:ext cx="43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houses</a:t>
            </a:r>
          </a:p>
        </p:txBody>
      </p:sp>
      <p:sp>
        <p:nvSpPr>
          <p:cNvPr id="70" name="Forme libre 69">
            <a:extLst>
              <a:ext uri="{FF2B5EF4-FFF2-40B4-BE49-F238E27FC236}">
                <a16:creationId xmlns:a16="http://schemas.microsoft.com/office/drawing/2014/main" id="{C59E7468-8B6D-D64B-827F-541EA47DD477}"/>
              </a:ext>
            </a:extLst>
          </p:cNvPr>
          <p:cNvSpPr/>
          <p:nvPr/>
        </p:nvSpPr>
        <p:spPr>
          <a:xfrm>
            <a:off x="4992913" y="796107"/>
            <a:ext cx="4884057" cy="633550"/>
          </a:xfrm>
          <a:custGeom>
            <a:avLst/>
            <a:gdLst>
              <a:gd name="connsiteX0" fmla="*/ 0 w 4789714"/>
              <a:gd name="connsiteY0" fmla="*/ 511174 h 627288"/>
              <a:gd name="connsiteX1" fmla="*/ 283029 w 4789714"/>
              <a:gd name="connsiteY1" fmla="*/ 104774 h 627288"/>
              <a:gd name="connsiteX2" fmla="*/ 1574800 w 4789714"/>
              <a:gd name="connsiteY2" fmla="*/ 3174 h 627288"/>
              <a:gd name="connsiteX3" fmla="*/ 3011714 w 4789714"/>
              <a:gd name="connsiteY3" fmla="*/ 61231 h 627288"/>
              <a:gd name="connsiteX4" fmla="*/ 4354286 w 4789714"/>
              <a:gd name="connsiteY4" fmla="*/ 395060 h 627288"/>
              <a:gd name="connsiteX5" fmla="*/ 4789714 w 4789714"/>
              <a:gd name="connsiteY5" fmla="*/ 627288 h 627288"/>
              <a:gd name="connsiteX0" fmla="*/ 0 w 4789714"/>
              <a:gd name="connsiteY0" fmla="*/ 517436 h 633550"/>
              <a:gd name="connsiteX1" fmla="*/ 391887 w 4789714"/>
              <a:gd name="connsiteY1" fmla="*/ 198121 h 633550"/>
              <a:gd name="connsiteX2" fmla="*/ 1574800 w 4789714"/>
              <a:gd name="connsiteY2" fmla="*/ 9436 h 633550"/>
              <a:gd name="connsiteX3" fmla="*/ 3011714 w 4789714"/>
              <a:gd name="connsiteY3" fmla="*/ 67493 h 633550"/>
              <a:gd name="connsiteX4" fmla="*/ 4354286 w 4789714"/>
              <a:gd name="connsiteY4" fmla="*/ 401322 h 633550"/>
              <a:gd name="connsiteX5" fmla="*/ 4789714 w 4789714"/>
              <a:gd name="connsiteY5" fmla="*/ 633550 h 633550"/>
              <a:gd name="connsiteX0" fmla="*/ 0 w 4789714"/>
              <a:gd name="connsiteY0" fmla="*/ 517436 h 633550"/>
              <a:gd name="connsiteX1" fmla="*/ 391887 w 4789714"/>
              <a:gd name="connsiteY1" fmla="*/ 198121 h 633550"/>
              <a:gd name="connsiteX2" fmla="*/ 1574800 w 4789714"/>
              <a:gd name="connsiteY2" fmla="*/ 9436 h 633550"/>
              <a:gd name="connsiteX3" fmla="*/ 3011714 w 4789714"/>
              <a:gd name="connsiteY3" fmla="*/ 67493 h 633550"/>
              <a:gd name="connsiteX4" fmla="*/ 4354286 w 4789714"/>
              <a:gd name="connsiteY4" fmla="*/ 401322 h 633550"/>
              <a:gd name="connsiteX5" fmla="*/ 4789714 w 4789714"/>
              <a:gd name="connsiteY5" fmla="*/ 633550 h 633550"/>
              <a:gd name="connsiteX0" fmla="*/ 0 w 4789714"/>
              <a:gd name="connsiteY0" fmla="*/ 517436 h 633550"/>
              <a:gd name="connsiteX1" fmla="*/ 391887 w 4789714"/>
              <a:gd name="connsiteY1" fmla="*/ 198121 h 633550"/>
              <a:gd name="connsiteX2" fmla="*/ 1574800 w 4789714"/>
              <a:gd name="connsiteY2" fmla="*/ 9436 h 633550"/>
              <a:gd name="connsiteX3" fmla="*/ 3011714 w 4789714"/>
              <a:gd name="connsiteY3" fmla="*/ 67493 h 633550"/>
              <a:gd name="connsiteX4" fmla="*/ 4354286 w 4789714"/>
              <a:gd name="connsiteY4" fmla="*/ 401322 h 633550"/>
              <a:gd name="connsiteX5" fmla="*/ 4789714 w 4789714"/>
              <a:gd name="connsiteY5" fmla="*/ 633550 h 633550"/>
              <a:gd name="connsiteX0" fmla="*/ 0 w 4884057"/>
              <a:gd name="connsiteY0" fmla="*/ 524694 h 633550"/>
              <a:gd name="connsiteX1" fmla="*/ 486230 w 4884057"/>
              <a:gd name="connsiteY1" fmla="*/ 198121 h 633550"/>
              <a:gd name="connsiteX2" fmla="*/ 1669143 w 4884057"/>
              <a:gd name="connsiteY2" fmla="*/ 9436 h 633550"/>
              <a:gd name="connsiteX3" fmla="*/ 3106057 w 4884057"/>
              <a:gd name="connsiteY3" fmla="*/ 67493 h 633550"/>
              <a:gd name="connsiteX4" fmla="*/ 4448629 w 4884057"/>
              <a:gd name="connsiteY4" fmla="*/ 401322 h 633550"/>
              <a:gd name="connsiteX5" fmla="*/ 4884057 w 4884057"/>
              <a:gd name="connsiteY5" fmla="*/ 633550 h 6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4057" h="633550">
                <a:moveTo>
                  <a:pt x="0" y="524694"/>
                </a:moveTo>
                <a:cubicBezTo>
                  <a:pt x="126395" y="363827"/>
                  <a:pt x="208040" y="283997"/>
                  <a:pt x="486230" y="198121"/>
                </a:cubicBezTo>
                <a:cubicBezTo>
                  <a:pt x="764420" y="112245"/>
                  <a:pt x="1232505" y="31207"/>
                  <a:pt x="1669143" y="9436"/>
                </a:cubicBezTo>
                <a:cubicBezTo>
                  <a:pt x="2105781" y="-12335"/>
                  <a:pt x="2642809" y="2179"/>
                  <a:pt x="3106057" y="67493"/>
                </a:cubicBezTo>
                <a:cubicBezTo>
                  <a:pt x="3569305" y="132807"/>
                  <a:pt x="4152296" y="306979"/>
                  <a:pt x="4448629" y="401322"/>
                </a:cubicBezTo>
                <a:cubicBezTo>
                  <a:pt x="4744962" y="495665"/>
                  <a:pt x="4814509" y="564607"/>
                  <a:pt x="4884057" y="633550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orme libre 70">
            <a:extLst>
              <a:ext uri="{FF2B5EF4-FFF2-40B4-BE49-F238E27FC236}">
                <a16:creationId xmlns:a16="http://schemas.microsoft.com/office/drawing/2014/main" id="{565CF043-6CD7-D642-AC41-E53A3FD19F44}"/>
              </a:ext>
            </a:extLst>
          </p:cNvPr>
          <p:cNvSpPr/>
          <p:nvPr/>
        </p:nvSpPr>
        <p:spPr>
          <a:xfrm>
            <a:off x="6364514" y="1494971"/>
            <a:ext cx="3569943" cy="3077029"/>
          </a:xfrm>
          <a:custGeom>
            <a:avLst/>
            <a:gdLst>
              <a:gd name="connsiteX0" fmla="*/ 3461657 w 3569943"/>
              <a:gd name="connsiteY0" fmla="*/ 0 h 3077029"/>
              <a:gd name="connsiteX1" fmla="*/ 2888343 w 3569943"/>
              <a:gd name="connsiteY1" fmla="*/ 486229 h 3077029"/>
              <a:gd name="connsiteX2" fmla="*/ 1415143 w 3569943"/>
              <a:gd name="connsiteY2" fmla="*/ 783772 h 3077029"/>
              <a:gd name="connsiteX3" fmla="*/ 551543 w 3569943"/>
              <a:gd name="connsiteY3" fmla="*/ 1270000 h 3077029"/>
              <a:gd name="connsiteX4" fmla="*/ 1690915 w 3569943"/>
              <a:gd name="connsiteY4" fmla="*/ 1872343 h 3077029"/>
              <a:gd name="connsiteX5" fmla="*/ 3309257 w 3569943"/>
              <a:gd name="connsiteY5" fmla="*/ 2162629 h 3077029"/>
              <a:gd name="connsiteX6" fmla="*/ 3222172 w 3569943"/>
              <a:gd name="connsiteY6" fmla="*/ 2830286 h 3077029"/>
              <a:gd name="connsiteX7" fmla="*/ 0 w 3569943"/>
              <a:gd name="connsiteY7" fmla="*/ 3077029 h 307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9943" h="3077029">
                <a:moveTo>
                  <a:pt x="3461657" y="0"/>
                </a:moveTo>
                <a:cubicBezTo>
                  <a:pt x="3345543" y="177800"/>
                  <a:pt x="3229429" y="355600"/>
                  <a:pt x="2888343" y="486229"/>
                </a:cubicBezTo>
                <a:cubicBezTo>
                  <a:pt x="2547257" y="616858"/>
                  <a:pt x="1804610" y="653143"/>
                  <a:pt x="1415143" y="783772"/>
                </a:cubicBezTo>
                <a:cubicBezTo>
                  <a:pt x="1025676" y="914401"/>
                  <a:pt x="505581" y="1088572"/>
                  <a:pt x="551543" y="1270000"/>
                </a:cubicBezTo>
                <a:cubicBezTo>
                  <a:pt x="597505" y="1451428"/>
                  <a:pt x="1231296" y="1723572"/>
                  <a:pt x="1690915" y="1872343"/>
                </a:cubicBezTo>
                <a:cubicBezTo>
                  <a:pt x="2150534" y="2021115"/>
                  <a:pt x="3054048" y="2002972"/>
                  <a:pt x="3309257" y="2162629"/>
                </a:cubicBezTo>
                <a:cubicBezTo>
                  <a:pt x="3564466" y="2322286"/>
                  <a:pt x="3773715" y="2677886"/>
                  <a:pt x="3222172" y="2830286"/>
                </a:cubicBezTo>
                <a:cubicBezTo>
                  <a:pt x="2670629" y="2982686"/>
                  <a:pt x="1335314" y="3029857"/>
                  <a:pt x="0" y="3077029"/>
                </a:cubicBezTo>
              </a:path>
            </a:pathLst>
          </a:custGeom>
          <a:noFill/>
          <a:ln w="889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DC995AB-6AB4-7247-9D88-75D4BD98C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664" y="1652751"/>
            <a:ext cx="366414" cy="36641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E5C80C1-5081-1D4A-AD62-3778BC762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512" y="3487397"/>
            <a:ext cx="366414" cy="36641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678C3D85-A5BA-854C-901F-8E9E11860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78" y="3496367"/>
            <a:ext cx="366414" cy="366414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431B3410-07F0-0540-A120-579187277FC8}"/>
              </a:ext>
            </a:extLst>
          </p:cNvPr>
          <p:cNvSpPr txBox="1"/>
          <p:nvPr/>
        </p:nvSpPr>
        <p:spPr>
          <a:xfrm>
            <a:off x="3579832" y="233045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Lighthouse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44ABB8-F78A-6F46-9A01-FFFEE7F3E7FC}"/>
              </a:ext>
            </a:extLst>
          </p:cNvPr>
          <p:cNvSpPr/>
          <p:nvPr/>
        </p:nvSpPr>
        <p:spPr>
          <a:xfrm>
            <a:off x="6047920" y="3288251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E082E4-2AE7-7045-8296-74C7C75C3421}"/>
              </a:ext>
            </a:extLst>
          </p:cNvPr>
          <p:cNvSpPr/>
          <p:nvPr/>
        </p:nvSpPr>
        <p:spPr>
          <a:xfrm>
            <a:off x="8645594" y="2484129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844EC2-E79F-7F4E-9B21-FE8B52372F97}"/>
              </a:ext>
            </a:extLst>
          </p:cNvPr>
          <p:cNvSpPr/>
          <p:nvPr/>
        </p:nvSpPr>
        <p:spPr>
          <a:xfrm>
            <a:off x="7731250" y="2531498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Graphique 75" descr="Voiture">
            <a:extLst>
              <a:ext uri="{FF2B5EF4-FFF2-40B4-BE49-F238E27FC236}">
                <a16:creationId xmlns:a16="http://schemas.microsoft.com/office/drawing/2014/main" id="{316DB9CD-574C-0846-B91F-5EFB2961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6605" y="2826371"/>
            <a:ext cx="255760" cy="255760"/>
          </a:xfrm>
          <a:prstGeom prst="rect">
            <a:avLst/>
          </a:prstGeom>
        </p:spPr>
      </p:pic>
      <p:pic>
        <p:nvPicPr>
          <p:cNvPr id="77" name="Graphique 76" descr="Voiture">
            <a:extLst>
              <a:ext uri="{FF2B5EF4-FFF2-40B4-BE49-F238E27FC236}">
                <a16:creationId xmlns:a16="http://schemas.microsoft.com/office/drawing/2014/main" id="{BAF70228-BCC1-9046-B84E-E733E5658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02" y="3203745"/>
            <a:ext cx="255760" cy="255760"/>
          </a:xfrm>
          <a:prstGeom prst="rect">
            <a:avLst/>
          </a:prstGeom>
        </p:spPr>
      </p:pic>
      <p:pic>
        <p:nvPicPr>
          <p:cNvPr id="78" name="Graphique 77" descr="Voiture">
            <a:extLst>
              <a:ext uri="{FF2B5EF4-FFF2-40B4-BE49-F238E27FC236}">
                <a16:creationId xmlns:a16="http://schemas.microsoft.com/office/drawing/2014/main" id="{88281F9F-2C8E-064E-AD3D-3C3B6A07B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6304" y="3579184"/>
            <a:ext cx="255760" cy="255760"/>
          </a:xfrm>
          <a:prstGeom prst="rect">
            <a:avLst/>
          </a:prstGeom>
        </p:spPr>
      </p:pic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7A11C09-6E5F-AC49-A543-334BEAE44B57}"/>
              </a:ext>
            </a:extLst>
          </p:cNvPr>
          <p:cNvCxnSpPr/>
          <p:nvPr/>
        </p:nvCxnSpPr>
        <p:spPr>
          <a:xfrm>
            <a:off x="4045731" y="4213654"/>
            <a:ext cx="7259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9C9817BE-9D5A-514C-93F9-F80AFEB74F3E}"/>
              </a:ext>
            </a:extLst>
          </p:cNvPr>
          <p:cNvCxnSpPr/>
          <p:nvPr/>
        </p:nvCxnSpPr>
        <p:spPr>
          <a:xfrm>
            <a:off x="5179541" y="4213654"/>
            <a:ext cx="7259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B0FFECB-0C1C-C240-9D21-4313D251A6F9}"/>
              </a:ext>
            </a:extLst>
          </p:cNvPr>
          <p:cNvSpPr/>
          <p:nvPr/>
        </p:nvSpPr>
        <p:spPr>
          <a:xfrm>
            <a:off x="5854350" y="5017609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6CAA4C-F085-164E-9B56-778FF4D8E6D4}"/>
              </a:ext>
            </a:extLst>
          </p:cNvPr>
          <p:cNvSpPr/>
          <p:nvPr/>
        </p:nvSpPr>
        <p:spPr>
          <a:xfrm>
            <a:off x="5144137" y="5031038"/>
            <a:ext cx="483299" cy="47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6725FD-DFEB-A340-A509-58CBBF399367}"/>
              </a:ext>
            </a:extLst>
          </p:cNvPr>
          <p:cNvSpPr/>
          <p:nvPr/>
        </p:nvSpPr>
        <p:spPr>
          <a:xfrm>
            <a:off x="141460" y="1339689"/>
            <a:ext cx="901690" cy="4178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578FC15-602B-764D-8C99-C6C88D91E743}"/>
              </a:ext>
            </a:extLst>
          </p:cNvPr>
          <p:cNvSpPr txBox="1"/>
          <p:nvPr/>
        </p:nvSpPr>
        <p:spPr>
          <a:xfrm>
            <a:off x="4533181" y="364151"/>
            <a:ext cx="11544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beach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481760F-53DD-9D4E-8527-2A7D48C9AD09}"/>
              </a:ext>
            </a:extLst>
          </p:cNvPr>
          <p:cNvSpPr txBox="1"/>
          <p:nvPr/>
        </p:nvSpPr>
        <p:spPr>
          <a:xfrm rot="18222329">
            <a:off x="5016106" y="2487958"/>
            <a:ext cx="11203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docks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68F38215-1886-AC48-AB9E-EEB0DE26C1ED}"/>
              </a:ext>
            </a:extLst>
          </p:cNvPr>
          <p:cNvSpPr txBox="1"/>
          <p:nvPr/>
        </p:nvSpPr>
        <p:spPr>
          <a:xfrm rot="17786705">
            <a:off x="5858837" y="2006583"/>
            <a:ext cx="150024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Buildings gardens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18FAF61-E923-5A41-8BAF-EB910ABA6608}"/>
              </a:ext>
            </a:extLst>
          </p:cNvPr>
          <p:cNvSpPr txBox="1"/>
          <p:nvPr/>
        </p:nvSpPr>
        <p:spPr>
          <a:xfrm>
            <a:off x="6234257" y="894886"/>
            <a:ext cx="15776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beach pier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348B829-038B-CF4B-A580-B98D1D8AB75F}"/>
              </a:ext>
            </a:extLst>
          </p:cNvPr>
          <p:cNvSpPr txBox="1"/>
          <p:nvPr/>
        </p:nvSpPr>
        <p:spPr>
          <a:xfrm>
            <a:off x="742950" y="308786"/>
            <a:ext cx="23604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dam &amp; light house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10D52D5-01F2-A14F-AE56-ABF46230875C}"/>
              </a:ext>
            </a:extLst>
          </p:cNvPr>
          <p:cNvSpPr txBox="1"/>
          <p:nvPr/>
        </p:nvSpPr>
        <p:spPr>
          <a:xfrm>
            <a:off x="2520613" y="4935218"/>
            <a:ext cx="14441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shipward</a:t>
            </a:r>
            <a:endParaRPr lang="en-US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FD8451B9-B681-F54D-9737-3BD435311B25}"/>
              </a:ext>
            </a:extLst>
          </p:cNvPr>
          <p:cNvSpPr txBox="1"/>
          <p:nvPr/>
        </p:nvSpPr>
        <p:spPr>
          <a:xfrm rot="18222329">
            <a:off x="568380" y="2502003"/>
            <a:ext cx="19591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the parking lot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6351B64-8D5F-B545-83D5-B3743914C7A3}"/>
              </a:ext>
            </a:extLst>
          </p:cNvPr>
          <p:cNvSpPr txBox="1"/>
          <p:nvPr/>
        </p:nvSpPr>
        <p:spPr>
          <a:xfrm rot="19108229">
            <a:off x="2232668" y="1157294"/>
            <a:ext cx="18304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risky crossing</a:t>
            </a:r>
          </a:p>
        </p:txBody>
      </p:sp>
    </p:spTree>
    <p:extLst>
      <p:ext uri="{BB962C8B-B14F-4D97-AF65-F5344CB8AC3E}">
        <p14:creationId xmlns:p14="http://schemas.microsoft.com/office/powerpoint/2010/main" val="1654781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35</Words>
  <Application>Microsoft Macintosh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Maroy</dc:creator>
  <cp:lastModifiedBy>Fabien Maroy</cp:lastModifiedBy>
  <cp:revision>10</cp:revision>
  <dcterms:created xsi:type="dcterms:W3CDTF">2018-09-12T16:59:06Z</dcterms:created>
  <dcterms:modified xsi:type="dcterms:W3CDTF">2018-09-16T17:59:14Z</dcterms:modified>
</cp:coreProperties>
</file>