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DC1C3-2B14-BF18-90A4-2AFA276F5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7C9D37-710B-54C7-E810-6AEF255D1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112C612-42BC-F874-D74A-C039D040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CD7A-B77D-4DC4-95E0-47F2EB32E1CF}" type="datetimeFigureOut">
              <a:rPr lang="pt-PT" smtClean="0"/>
              <a:t>21/09/2023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43713C8-A3D7-724E-F4A6-965BC0E3C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8145150-2019-F217-8909-04EB82B37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0736-DB20-4F54-BB2C-88AA3A32F1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336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AB4EB-685D-391F-5F09-7DC074D8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2F45C69-F7FB-39FA-50D7-9733F5100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6A971AD-5956-0660-97B1-435D2084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CD7A-B77D-4DC4-95E0-47F2EB32E1CF}" type="datetimeFigureOut">
              <a:rPr lang="pt-PT" smtClean="0"/>
              <a:t>21/09/2023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19E8143-DF7C-E011-FB18-AD209589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B30AE60-B460-A9C6-5A7C-60A2F26D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0736-DB20-4F54-BB2C-88AA3A32F1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176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25EC73-E97B-0BFC-5B9C-829C1BAF0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2A569BB-D634-B9B9-F5F0-27236DE9A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578B5C1-F6BB-00DB-E415-0044A2947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CD7A-B77D-4DC4-95E0-47F2EB32E1CF}" type="datetimeFigureOut">
              <a:rPr lang="pt-PT" smtClean="0"/>
              <a:t>21/09/2023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162293E-558E-3B6A-437D-ECB0686F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927882D-92BE-48FA-B974-05BA239E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0736-DB20-4F54-BB2C-88AA3A32F1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370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7161C-6C09-E2C1-ADE7-FF34DFF0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C46D852-71CC-1979-1229-A39754E77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165E9AD-157B-85FC-2287-0156BE59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CD7A-B77D-4DC4-95E0-47F2EB32E1CF}" type="datetimeFigureOut">
              <a:rPr lang="pt-PT" smtClean="0"/>
              <a:t>21/09/2023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DEEEC66-556E-9974-CB9C-CF4C1E71C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690B2FC-8918-A857-FD58-E59D1F77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0736-DB20-4F54-BB2C-88AA3A32F1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65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B8BED-C895-82BB-2796-71FF3B8D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1C5C656-18CB-932F-D552-2E5156C46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9D2E2C1-A7A5-3666-1927-A7ECB8B3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CD7A-B77D-4DC4-95E0-47F2EB32E1CF}" type="datetimeFigureOut">
              <a:rPr lang="pt-PT" smtClean="0"/>
              <a:t>21/09/2023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74C2B1E-78E6-B28A-3291-66526B74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ABB404F-9375-1E07-9450-AAF4C9EA2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0736-DB20-4F54-BB2C-88AA3A32F1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166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AB0E1-F0AD-1D3E-5819-05BC05B8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8B1C735-541F-5C8A-9386-FC8637CAD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75DBEB5-B984-ED7D-8509-5E951E922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6BC5001-E974-AB2E-EF45-655E0975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CD7A-B77D-4DC4-95E0-47F2EB32E1CF}" type="datetimeFigureOut">
              <a:rPr lang="pt-PT" smtClean="0"/>
              <a:t>21/09/2023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4735A73-718F-68B1-6264-36CEF574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642D20B-69F1-56EA-BCB2-1447CAEF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0736-DB20-4F54-BB2C-88AA3A32F1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625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9F9F4-B005-4086-610C-1B3C7FD4D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FCD408E-A3B3-1509-E112-E906577A9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D8BEF0D-1E11-8A58-90EC-2855DD215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95237BA-B088-B2DE-8A43-816D805AE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8B3F149-6F8E-B348-6802-4CA3D3A5E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3700ACA-525A-26AB-9A37-C9E6A3EB6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CD7A-B77D-4DC4-95E0-47F2EB32E1CF}" type="datetimeFigureOut">
              <a:rPr lang="pt-PT" smtClean="0"/>
              <a:t>21/09/2023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A52CEC8-79E0-B9DA-C400-34C5995F5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5357604-9962-2E8C-3794-00CAB149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0736-DB20-4F54-BB2C-88AA3A32F1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549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7DA28-C0AC-3419-4864-969480C9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1997C77-81FE-5F03-5D61-64AE0D1A5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CD7A-B77D-4DC4-95E0-47F2EB32E1CF}" type="datetimeFigureOut">
              <a:rPr lang="pt-PT" smtClean="0"/>
              <a:t>21/09/2023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3D2E733-0AF3-2639-5747-767A3004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51CF7D5-529A-4D3D-0609-A871A95E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0736-DB20-4F54-BB2C-88AA3A32F1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233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96D950B-E91D-7C48-0665-60ABB489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CD7A-B77D-4DC4-95E0-47F2EB32E1CF}" type="datetimeFigureOut">
              <a:rPr lang="pt-PT" smtClean="0"/>
              <a:t>21/09/2023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A0ACC882-222A-11E0-0D77-BD882F0DD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ED330A0-291A-B214-82EF-58BEA252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0736-DB20-4F54-BB2C-88AA3A32F1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218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41B39-F23F-8FF2-F666-128EE4CEA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85E2E1D-62EE-BE5D-5417-4106FF11A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E21A69F-18DF-BA47-AFE2-5DBFB48ED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1A371E1-A545-D919-1D9B-6B19BB36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CD7A-B77D-4DC4-95E0-47F2EB32E1CF}" type="datetimeFigureOut">
              <a:rPr lang="pt-PT" smtClean="0"/>
              <a:t>21/09/2023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D13E1F5-0A6C-7E17-B00F-FF204E297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7223C53-2257-DD72-5FDE-8CB31250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0736-DB20-4F54-BB2C-88AA3A32F1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218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71A1B-00CD-28CA-686E-BB5F9081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95F4657-4758-41C7-24C0-1E6A3359B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ED6F345-470A-6DCB-00DB-744414E6F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B3AE2EB-352A-48F8-AA19-A75722E4A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CD7A-B77D-4DC4-95E0-47F2EB32E1CF}" type="datetimeFigureOut">
              <a:rPr lang="pt-PT" smtClean="0"/>
              <a:t>21/09/2023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4E821BF-CBC4-0AB5-F367-823D31B5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61CCE32-5B8D-4090-F7C3-76EF308E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0736-DB20-4F54-BB2C-88AA3A32F1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697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93FA912-537F-800B-E008-479B2B624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86F0DA6-7465-3477-03FE-444756ED6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9F2911C-FCF7-F968-6D5F-09136F726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4CD7A-B77D-4DC4-95E0-47F2EB32E1CF}" type="datetimeFigureOut">
              <a:rPr lang="pt-PT" smtClean="0"/>
              <a:t>21/09/2023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98B14A5-7A90-A976-53D8-49DF3D580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CEA46D9-9099-9928-393F-FFB4EB630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B0736-DB20-4F54-BB2C-88AA3A32F1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037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A17AA-E740-E2C2-3416-C9745CAA1F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345BEC-98FF-6B85-9DE7-9267EDCB8C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4468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8DD94-8D2A-3AB2-6FAF-C8EC8538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66AA0C37-606A-2A55-3479-A51922B60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073" y="1825625"/>
            <a:ext cx="8079853" cy="4351338"/>
          </a:xfrm>
        </p:spPr>
      </p:pic>
    </p:spTree>
    <p:extLst>
      <p:ext uri="{BB962C8B-B14F-4D97-AF65-F5344CB8AC3E}">
        <p14:creationId xmlns:p14="http://schemas.microsoft.com/office/powerpoint/2010/main" val="1552554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1ABBB-EFFB-A116-2B0A-7A73A742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6C6DBA69-C61D-9976-369D-7B98CF0B7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073" y="1825625"/>
            <a:ext cx="80798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23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DEE18-E23F-7AF7-7A5C-3E818754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CC02BE3D-7D45-E613-2B0C-B76612C89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897" y="1825625"/>
            <a:ext cx="8048206" cy="4351338"/>
          </a:xfrm>
        </p:spPr>
      </p:pic>
    </p:spTree>
    <p:extLst>
      <p:ext uri="{BB962C8B-B14F-4D97-AF65-F5344CB8AC3E}">
        <p14:creationId xmlns:p14="http://schemas.microsoft.com/office/powerpoint/2010/main" val="828382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E845C-6594-83B4-4724-C640D0229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6F35505-5F5E-D801-5567-C5915C778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073" y="1825625"/>
            <a:ext cx="8079853" cy="4351338"/>
          </a:xfrm>
        </p:spPr>
      </p:pic>
    </p:spTree>
    <p:extLst>
      <p:ext uri="{BB962C8B-B14F-4D97-AF65-F5344CB8AC3E}">
        <p14:creationId xmlns:p14="http://schemas.microsoft.com/office/powerpoint/2010/main" val="2171665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B51F7-FFBE-3AAC-8868-F645D18DC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F0D3EED-B5D3-D231-3A3A-BD60F78D5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897" y="1825625"/>
            <a:ext cx="8048206" cy="4351338"/>
          </a:xfrm>
        </p:spPr>
      </p:pic>
    </p:spTree>
    <p:extLst>
      <p:ext uri="{BB962C8B-B14F-4D97-AF65-F5344CB8AC3E}">
        <p14:creationId xmlns:p14="http://schemas.microsoft.com/office/powerpoint/2010/main" val="4100925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20ECF-46C5-BD4F-AEF2-F30B4C740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06531955-0D29-DD82-B3CC-EECED214B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073" y="1825625"/>
            <a:ext cx="8079853" cy="4351338"/>
          </a:xfrm>
        </p:spPr>
      </p:pic>
    </p:spTree>
    <p:extLst>
      <p:ext uri="{BB962C8B-B14F-4D97-AF65-F5344CB8AC3E}">
        <p14:creationId xmlns:p14="http://schemas.microsoft.com/office/powerpoint/2010/main" val="2380652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242FC-1F16-5436-C738-016A3BCC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E956E0BA-C9DA-6415-971A-D36F2BEFA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897" y="1825625"/>
            <a:ext cx="8048206" cy="4351338"/>
          </a:xfrm>
        </p:spPr>
      </p:pic>
    </p:spTree>
    <p:extLst>
      <p:ext uri="{BB962C8B-B14F-4D97-AF65-F5344CB8AC3E}">
        <p14:creationId xmlns:p14="http://schemas.microsoft.com/office/powerpoint/2010/main" val="1691775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40BD0-6E64-8DEC-30D4-3DCEE09E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01B844-8BDF-FA1F-D4AE-91B5C1A0A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37B998-3AFA-531C-07BB-0F2D25DEC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050"/>
            <a:ext cx="12192000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90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4EA18-B81B-FBDC-2393-A28EBF8D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C922FAA-8EC7-AA77-A0A3-C702C6F7B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073" y="1825625"/>
            <a:ext cx="8079853" cy="4351338"/>
          </a:xfrm>
        </p:spPr>
      </p:pic>
    </p:spTree>
    <p:extLst>
      <p:ext uri="{BB962C8B-B14F-4D97-AF65-F5344CB8AC3E}">
        <p14:creationId xmlns:p14="http://schemas.microsoft.com/office/powerpoint/2010/main" val="3213269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E2795-3B2A-3275-8F0E-98BB89AD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92C5CCB-13B2-8402-738E-85D5112A6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897" y="1825625"/>
            <a:ext cx="8048206" cy="4351338"/>
          </a:xfrm>
        </p:spPr>
      </p:pic>
    </p:spTree>
    <p:extLst>
      <p:ext uri="{BB962C8B-B14F-4D97-AF65-F5344CB8AC3E}">
        <p14:creationId xmlns:p14="http://schemas.microsoft.com/office/powerpoint/2010/main" val="196080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7E3BD-F445-5A40-D91E-07C54E79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43C45F89-6C1A-CF32-7F21-93B275AD9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073" y="1825625"/>
            <a:ext cx="8079853" cy="4351338"/>
          </a:xfrm>
        </p:spPr>
      </p:pic>
    </p:spTree>
    <p:extLst>
      <p:ext uri="{BB962C8B-B14F-4D97-AF65-F5344CB8AC3E}">
        <p14:creationId xmlns:p14="http://schemas.microsoft.com/office/powerpoint/2010/main" val="1426759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31214-EAAC-D8B4-DF38-28D24085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25F34599-B32F-251D-753A-08A08387B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073" y="1825625"/>
            <a:ext cx="8079853" cy="4351338"/>
          </a:xfrm>
        </p:spPr>
      </p:pic>
    </p:spTree>
    <p:extLst>
      <p:ext uri="{BB962C8B-B14F-4D97-AF65-F5344CB8AC3E}">
        <p14:creationId xmlns:p14="http://schemas.microsoft.com/office/powerpoint/2010/main" val="3081316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50FB6-5469-06DB-1946-81F05AF7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B471167-6B40-6E6A-F2FD-CFBEB2155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896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EE472-DD84-A66F-B9A5-01AD8C220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CA164DAA-3742-2C9F-339F-4F9019EC0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505" y="1825625"/>
            <a:ext cx="9128989" cy="4351338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976B9A0-570E-1361-E8B4-D73630C39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353" y="605603"/>
            <a:ext cx="3667637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2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B6312-4304-226B-4AD8-8A1395C3F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E9CC1908-8CB0-AA74-308F-27B04AAEE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4674" y="1825625"/>
            <a:ext cx="7522651" cy="4351338"/>
          </a:xfrm>
        </p:spPr>
      </p:pic>
    </p:spTree>
    <p:extLst>
      <p:ext uri="{BB962C8B-B14F-4D97-AF65-F5344CB8AC3E}">
        <p14:creationId xmlns:p14="http://schemas.microsoft.com/office/powerpoint/2010/main" val="380893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7B642-4E05-631D-33E3-B2E74F710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54143C7-B7A0-9690-5E7D-839531256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401" r="58196" b="31668"/>
          <a:stretch/>
        </p:blipFill>
        <p:spPr>
          <a:xfrm>
            <a:off x="2719551" y="2364827"/>
            <a:ext cx="7491387" cy="3707633"/>
          </a:xfrm>
        </p:spPr>
      </p:pic>
    </p:spTree>
    <p:extLst>
      <p:ext uri="{BB962C8B-B14F-4D97-AF65-F5344CB8AC3E}">
        <p14:creationId xmlns:p14="http://schemas.microsoft.com/office/powerpoint/2010/main" val="113472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97CE9-173D-E984-0165-D4605A0A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416E611A-3D71-9BB7-361F-8D9BD3A46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868" y="1825625"/>
            <a:ext cx="7506263" cy="4351338"/>
          </a:xfrm>
        </p:spPr>
      </p:pic>
    </p:spTree>
    <p:extLst>
      <p:ext uri="{BB962C8B-B14F-4D97-AF65-F5344CB8AC3E}">
        <p14:creationId xmlns:p14="http://schemas.microsoft.com/office/powerpoint/2010/main" val="276790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7A892-C8E7-EF29-DB3E-0D42B2BE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CC58DD0-5CC7-71CF-DC35-86E0DDCD3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897" y="1825625"/>
            <a:ext cx="8048206" cy="4351338"/>
          </a:xfrm>
        </p:spPr>
      </p:pic>
    </p:spTree>
    <p:extLst>
      <p:ext uri="{BB962C8B-B14F-4D97-AF65-F5344CB8AC3E}">
        <p14:creationId xmlns:p14="http://schemas.microsoft.com/office/powerpoint/2010/main" val="271410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4BFE0-71A0-6F73-D41C-21516117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0C1D9F4-27A3-EB72-11D8-AA4D30652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267" y="1825625"/>
            <a:ext cx="7499465" cy="4351338"/>
          </a:xfrm>
        </p:spPr>
      </p:pic>
    </p:spTree>
    <p:extLst>
      <p:ext uri="{BB962C8B-B14F-4D97-AF65-F5344CB8AC3E}">
        <p14:creationId xmlns:p14="http://schemas.microsoft.com/office/powerpoint/2010/main" val="147339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30FC1-F08E-BE38-93AF-84C625B6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AC1006F-5380-B254-877B-AE7F0A348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073" y="1825625"/>
            <a:ext cx="8079853" cy="4351338"/>
          </a:xfrm>
        </p:spPr>
      </p:pic>
    </p:spTree>
    <p:extLst>
      <p:ext uri="{BB962C8B-B14F-4D97-AF65-F5344CB8AC3E}">
        <p14:creationId xmlns:p14="http://schemas.microsoft.com/office/powerpoint/2010/main" val="14598759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0</Words>
  <Application>Microsoft Office PowerPoint</Application>
  <PresentationFormat>Ecrã Panorâmico</PresentationFormat>
  <Paragraphs>0</Paragraphs>
  <Slides>21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Lá Féria</dc:creator>
  <cp:lastModifiedBy>Cristiano Lá Féria</cp:lastModifiedBy>
  <cp:revision>4</cp:revision>
  <dcterms:created xsi:type="dcterms:W3CDTF">2023-09-21T10:44:08Z</dcterms:created>
  <dcterms:modified xsi:type="dcterms:W3CDTF">2023-09-21T13:51:50Z</dcterms:modified>
</cp:coreProperties>
</file>