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2:4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11480,'7'-2'357,"0"0"1,1 0 0,-1 1 0,1 0-1,-1 0 1,1 1 0,0 0-1,-1 0 1,11 3 0,-23-3 1261,16 2-976,107-7 636,-69 2-894,78 4 1,-15 13 65,148 40 1,-174-34-555,326 49 932,-320-56-698,136 19-51,116 17-386,45 1 146,-292-42 135,534 33 80,92 21 227,-389-34-705,-87-9 449,84 0-245,33-5 416,-287-10-354,251 23 289,216-33-88,-233-9 32,194-20-102,-471 30 45,423-43 504,125 3-216,-333 24-222,204-31 29,-102 11 257,2 20 202,154 5-587,-180 4-31,-270 10-72,694 0 361,-558 7-228,197-23 0,22-3 57,-173 10-118,87 13-177,-234 1 230,-50-3 89,-1-2 0,75-13 0,77-30 85,-132 30-329,91-16 99,-143 28 62,0 0 1,0 0 0,15-9-1,-17 9 30,-4 1-32,0 0 0,0-1 0,-1 1-1,1 0 1,-1-1 0,1 0 0,-1 0 0,0 1-1,2-5 1,-2 4-16,-1 2-124,0-1 0,0 0-1,0 1 1,0-1 0,-1 0 0,1 0 0,-1 1 0,1-1 0,-1 0 0,0 0 0,1 0 0,-1 0 0,0 0 0,0 1 0,0-1 0,-1 0 0,1 0 0,0 0 0,-1 0 0,1 0-1,-1 1 1,-1-3 0,1 1-3826,1 3-6731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3:3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13536,'-20'5'163,"16"-5"289,-1 1-1,1-1 0,-1 1 1,1 1-1,0-1 0,-1 1 1,1-1-1,0 1 0,0 1 1,0-1-1,1 0 0,-1 1 1,0 0-1,1 0 0,-4 3 1,-1 6-206,0-1 1,1 1-1,1 0 1,0 1-1,0-1 1,1 1-1,1 0 1,0 1-1,-3 21 1,4-17-195,2 1 0,-1 0 0,2 0 1,1 0-1,0 0 0,5 25 0,-4-38-31,-1-1-1,1 1 1,0-1-1,0 0 1,1 1-1,-1-1 1,1-1-1,0 1 1,1 0 0,-1-1-1,1 1 1,0-1-1,0 0 1,0 0-1,0-1 1,9 6-1,-10-7-23,1 0 1,0 0-1,-1-1 0,1 1 1,0-1-1,0 0 0,0 0 1,0 0-1,1 0 0,-1-1 0,0 0 1,0 0-1,0 0 0,0 0 1,0-1-1,0 0 0,1 1 0,-1-1 1,-1-1-1,1 1 0,0-1 1,0 1-1,4-4 0,0 0-41,1-1 0,-1-1 0,-1 0 0,1 0 0,-1 0 0,0-1 0,-1 0 0,0 0 0,0-1 0,-1 0 0,0 0 0,0 0 0,-1-1 0,6-19 0,-7 19-62,-1-1-1,1 1 0,-2-1 1,1 0-1,-2 1 0,1-1 1,-2 0-1,1 0 0,-1 0 1,-1 1-1,0-1 0,0 1 1,-1-1-1,-6-12 0,8 20 32,0 0-1,-1 0 1,0 0-1,1 0 1,-1 1-1,0-1 1,0 1-1,0-1 1,-1 1-1,1 0 1,-1 0-1,1 0 1,-1 0-1,-3-1 1,4 1-293,-1 1 0,0 1 0,1-1 0,-1 0 0,0 1 0,1-1 0,-1 1 0,0 0 0,0 0 0,-3 1 1,-18 0-10765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3:3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31 240 12464,'-4'5'379,"0"1"1,1 0 0,0 0 0,0 0-1,0 0 1,1 0 0,0 0 0,0 1-1,0-1 1,1 1 0,0-1-1,1 1 1,-1 0 0,1-1 0,1 9-1,0 20 482,3 0 0,0-1 0,13 47 0,-16-77-779,1 1-1,0 0 1,0-1-1,0 1 1,0-1-1,0 1 1,1-1-1,0 0 1,0 0-1,0-1 1,1 1-1,-1 0 1,7 4-1,-8-7-49,0 0-1,0 1 0,0-1 1,1 0-1,-1-1 0,0 1 1,0 0-1,1-1 1,-1 1-1,1-1 0,-1 0 1,0 1-1,1-1 0,-1 0 1,1-1-1,-1 1 0,0 0 1,1-1-1,-1 1 1,0-1-1,1 0 0,-1 0 1,0 0-1,0 0 0,0 0 1,0 0-1,0-1 1,0 1-1,0-1 0,3-2 1,5-6 46,0-1 1,-1 0 0,0 0 0,0-1 0,-1 0 0,-1 0-1,0-1 1,-1 0 0,8-23 0,-2-2 111,-1 0 0,7-53 0,-12 56-713,-2 0 0,-1 0 0,-2 0 1,-4-54-1,-3 62-3476,0 4-8659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3:5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553 699 7800,'0'0'1800,"0"0"-44,0 0-175,0 0-73,0-48-137,0-145-118,0 145-329,0 62-70,0 68 890,0-48-1078,0-33-632,0 0 1,0 0 0,0 0-1,0 0 1,0 0 0,0 0-1,0 0 1,-1 0 0,1 0-1,0 0 1,-1 0 0,1 0-1,-1-1 1,1 1 0,-1 0-1,0 1 1,-17 24 427,-1-1 0,-23 24-1,39-46-418,0-1 1,0 1-1,0-1 0,-1 0 0,1 0 0,-1-1 0,1 1 1,-1-1-1,-4 2 0,-16 7 29,14-4 1,-2 0 0,1-1 0,0 0 0,-1-1 0,0 0 0,0-1-1,0 0 1,-18 1 0,16-4-33,0 0 0,0-1 0,-23-4 0,31 4 9,0 0 0,-1-1 0,1 0-1,0 0 1,0-1 0,0 1 0,0-1 0,0-1-1,-9-6 1,6 5-36,1 1 1,-18-6-1,21 8-13,4 2 33,0-1-1,-1 1 0,1-1 0,-1 0 1,1 1-1,0-1 0,-1 0 0,1 0 1,0 0-1,0 0 0,0 0 1,0 0-1,0 0 0,0-1 0,0 1 1,0 0-1,0 0 0,0-1 0,1 1 1,-1-1-1,1 1 0,-1-1 1,1 1-1,-1-1 0,1 1 0,0-1 1,0 1-1,0-4 0,0 0 58,1 0 1,0-1-1,1 1 0,-1 0 0,1 0 0,2-6 0,3-8-113,0-7 12,-1-1-1,-1 1 1,-2-1 0,1-47-1,-5 29-17,-3 1 0,-9-48 0,8 71-21,-1-1 1,-1 2-1,-1-1 0,-1 1 1,-1 0-1,-16-25 0,24 42 75,-1 0-1,2 0 0,-1 0 1,0-1-1,1 1 0,-1-1 1,1 1-1,0-1 0,0 0 1,0-4-1,1 6 83,0 2-118,0 0 25,0 0 212,0 0-50,0 0-416,0 0-36,0 0 274,39 10 78,0-9 149,45-5 1,-52 2-297,0 1 0,55 5 0,13 14-3531,-98-18 2731,-2 0-562,0 0-2134,0 0-7987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61 15064,'-7'1'810,"1"-1"0,-1 1 0,0 1 0,-11 3 1,10-2-608,0-1 0,0 0 0,-10 1 0,-3-2 93,1-1 0,0 0 0,-1-2-1,1 0 1,-26-7 0,42 8-611,-1-2 0,0 1 0,1 0 0,-1-1 0,1 0 1,0 0-1,0 0 0,0 0 0,0-1 0,0 0 0,-4-5 0,-10-10-7119,9 10 1145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0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132 792 11744,'-4'-7'358,"0"0"1,0 1-1,1-2 1,0 1-1,1 0 1,-1 0 0,1-1-1,1 0 1,0 1-1,0-1 1,0-15-1,-2-4-123,-9-82 463,-6 0 0,-35-122 0,37 188-560,16 42-129,1 4 14,11 21 128,1-1 1,1-1-1,1 0 0,2 0 1,22 24-1,-15-22 200,2 0-1,0-2 1,50 33-1,-57-44-147,1 0 0,0-2-1,0 0 1,1-1 0,0-1-1,0-1 1,1-1 0,30 3-1,-45-8-157,-1 1 0,1-1 0,-1 0-1,0-1 1,1 0 0,-1 0 0,1 0 0,-1-1-1,0 1 1,0-2 0,0 1 0,9-5 0,-10 4-55,-1-1 1,1 0-1,-1 0 1,1 0 0,-1 0-1,0 0 1,-1-1-1,1 0 1,-1 0 0,0 0-1,0 0 1,0-1-1,3-10 1,-1 0 29,0 0 1,-2 0-1,0 0 1,-1 0-1,0-1 1,-1 1-1,-1 0 1,-2-21-1,-2 11-304,0 0 0,-2 1 0,-1 0 0,-15-36 0,20 54-156,-1 1 0,-1 0 0,1 0 1,-1 0-1,0 1 0,0-1 0,-1 1 0,-7-8 0,-26-17-5681,34 27 5376,-16-13-6004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25 518 13088,'-21'-7'668,"17"5"-88,14 4-62,-2 0-209,1 1 49,0-1 0,0 0 0,0-1 0,14 1 0,-21-2-262,0 0 0,0 0 0,1-1 0,-1 1 0,0 0-1,0-1 1,0 0 0,1 1 0,-1-1 0,0 0 0,0 0 0,0 0 0,0 0-1,-1 0 1,1-1 0,0 1 0,0-1 0,-1 1 0,1-1 0,-1 1 0,1-1-1,-1 0 1,0 0 0,3-4 0,-2-1 74,1 0 0,-1 0 1,0 0-1,-1-1 0,1 1 0,-1-12 0,-1-49 729,-1 44-590,-1 0-245,-1 0 1,0 0 0,-9-27-1,-26-70-2936,15 50-4341,15 47-253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1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0 14432,'-13'5'0,"-9"0"2463,-2 3 1,-7-1-1496,-11 9 8,-9 4-984,-1 3 0,-4 3-1240,3-2 0,-1-5-216,12-6 1,10-6-1361,4-1 8,0 1-3672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428 712 9144,'-30'25'1136,"29"-25"-968,0 1 0,0-1 0,0 1 0,-1-1 0,1 0 0,0 0 0,0 1 0,0-1 0,0 0 0,0 0 0,0 0 0,0 0 0,0 0 0,0 0 0,0-1 0,-1 1 0,1 0 0,0-1 0,0 1 0,0 0 0,-1-2 0,-16-2 1376,4 5-1122,1 1 1,0 0 0,0 1-1,-21 7 1,17-5-95,0 0 1,-22 3-1,32-7-206,0-1-1,0 1 1,0-1-1,0-1 0,0 1 1,-8-3-1,12 2-73,0 1 0,0-2 0,0 1-1,1 0 1,-1 0 0,0-1-1,1 1 1,-1-1 0,1 0 0,-1 0-1,1 0 1,0 0 0,0 0-1,0-1 1,0 1 0,0-1 0,-1-2-1,-5-9-20,2 0 0,0-1 1,0 1-1,2-1 0,-4-18 0,-10-82 260,10 54-59,0 9-270,-1 3 58,-2-78 0,11 111 16,0 1 1,1-1-1,1 1 1,0 0-1,1-1 0,1 1 1,1 0-1,0 1 1,9-19-1,-12 29-7,1 0 0,0 0 0,0 1 0,0 0 0,0-1 0,1 1 0,-1 0-1,1 1 1,-1-1 0,1 0 0,0 1 0,0 0 0,1 0 0,-1 0 0,0 1 0,0-1-1,1 1 1,-1 0 0,1 1 0,-1-1 0,6 0 0,9 0-80,0 1-1,0 1 1,31 4 0,-41-4 21,6 1 17,30 8 1,-40-8-146,1-1 0,-1 2 0,-1-1 0,1 0 1,0 1-1,0 0 0,-1 0 0,0 1 1,5 4-1,11 12-3120,-2 0-7933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15416,'-13'5'0,"-9"2"1759,-3-5 9,-5 0-2200,-8 0 8,-4-2-2303,6 0-1,-2 0-5584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2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118 850 12192,'-40'-5'2276,"41"5"-2181,1 0 0,-1 0 1,1 0-1,-1 0 1,0-1-1,1 1 0,-1 0 1,1-1-1,-1 1 1,0-1-1,1 0 0,-1 1 1,0-1-1,0 0 1,0 0-1,1 0 0,-1 0 1,0 0-1,0 0 1,0 0-1,1-3 0,0 1 29,0 0-1,-1-1 1,1 1-1,-1-1 1,0 1-1,0-1 1,0 0-1,0-5 1,0-8 8,-1 0 1,-1 1-1,-2-18 0,-54-293 963,11 81-570,42 223-575,-4-27-161,8 46 192,-1 0 1,1 0-1,0 0 0,1 0 0,-1 0 0,1 0 1,0 0-1,0 0 0,2-6 0,-3 9 3,1 0 1,-1 0-1,1 0 1,-1 0-1,1 0 1,-1 1-1,1-1 0,0 0 1,-1 0-1,1 1 1,0-1-1,0 0 0,-1 1 1,1-1-1,0 1 1,0-1-1,0 1 0,0-1 1,0 1-1,0-1 1,0 1-1,0 0 0,0 0 1,0-1-1,0 1 1,0 0-1,0 0 0,0 0 1,0 0-1,0 0 1,0 1-1,0-1 0,0 0 1,0 0-1,0 1 1,1 0-1,1 0 25,-1 0-1,1 0 0,-1 1 1,0 0-1,0-1 1,0 1-1,0 0 1,0 0-1,0 0 1,0 0-1,0 0 1,-1 1-1,2 2 0,1 3 60,0 1 0,-1 0 0,0 0-1,-1 0 1,0 1 0,-1-1-1,1 1 1,-2-1 0,0 1-1,0-1 1,-1 12 0,-4 15 340,-15 56 0,11-55-397,-3 7 0,5-18 95,1 0 1,-3 34 0,9-57-91,0 0 0,0 0 0,0 0 0,0 0 1,1 0-1,-1 0 0,1 0 0,0-1 0,0 1 0,0 0 0,0 0 0,0 0 0,1-1 0,-1 1 0,3 2 1,-1-1-5,0-1 0,1 1 1,0-1-1,-1 0 0,1 0 1,0 0-1,0-1 0,7 4 1,6 1-6,-1-1 0,1-1 0,34 6 0,-48-11-7,20 4 1,0-2-1,0-1 0,1 0 0,37-5 1,90-23-451,-151 27 443,5-2-340,0 1 1,1 0-1,-1 1 0,10-1 0,-14 1 177,0 0 0,0 0 0,0 0-1,0 1 1,0-1 0,-1 0 0,1 0 0,0 1 0,0-1 0,0 1 0,0-1-1,-1 0 1,1 1 0,0 0 0,0-1 0,-1 1 0,1-1 0,0 1-1,-1 0 1,1-1 0,-1 1 0,1 0 0,-1 0 0,1 0 0,-1-1 0,1 1-1,-1 0 1,0 0 0,1 0 0,-1 0 0,0 0 0,0 1 0,2 14-8634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3:2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8792,'0'0'2664,"0"0"-187,0 0-745,0 0-210,0 0-108,0 0-142,0 0-474,0 0-76,0 0 164,0 0 12,0 0-124,0 0-63,0 0-134,0 0-110,0 0-310,0 0-15,0 0 244,0 0-26,0 0-352,8 0-26,44 0 40,1 2 0,73 14 0,110 32 53,-12-2 245,-204-44-391,-15-1 84,0-1 1,1 1-1,-1 0 1,0 0-1,0 0 1,0 1-1,0 0 1,0 0-1,0 0 1,0 0-1,8 7 1,-13-9-9,0 0 1,0 0-1,0 0 1,0 0-1,1 0 1,-1 1-1,0-1 1,0 0-1,0 0 1,0 0 0,0 1-1,0-1 1,0 0-1,0 0 1,1 0-1,-1 1 1,0-1-1,0 0 1,0 0-1,0 0 1,0 1 0,0-1-1,0 0 1,0 0-1,0 0 1,0 1-1,0-1 1,-1 0-1,1 0 1,0 0-1,0 1 1,0-1 0,0 0-1,0 1 1,-9 7 230,-21 9 96,19-12-347,-352 212 1284,250-146-947,-107 52 152,80-46-188,149-84-1147,52-34-1738,-20 17-1024,-21 12-875,2 0-3368,-6 3 1682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469 647 11744,'-8'3'424,"0"0"-1,0 0 1,1 1 0,-1 0 0,1 0 0,0 1 0,0 0 0,1 0-1,-1 0 1,-6 9 0,11-12-398,0 0-1,0 0 0,0 0 1,-1 0-1,1 0 0,0-1 1,-1 1-1,0-1 0,1 1 1,-1-1-1,0 0 0,1 0 0,-1 0 1,0-1-1,0 1 0,0 0 1,0-1-1,0 0 0,0 0 1,0 0-1,0 0 0,0 0 1,1-1-1,-1 1 0,0-1 1,0 0-1,0 0 0,0 0 1,1 0-1,-1 0 0,-3-3 1,-4-2 103,1 0 0,0-1 0,0 0 0,0-1 1,1 0-1,-13-16 0,-17-22 287,-38-66 0,59 84-281,1-2 1,2 0 0,-19-58-1,25 61-108,3-1-1,0 0 1,2 0-1,0-48 0,3 71-9,0 0 0,1 0 0,-1 0 0,1 0 0,0 0 0,1 0 0,-1 1 0,1-1 0,0 1 0,0-1 0,1 1 0,-1-1 0,1 1 0,0 0-1,0 0 1,1 1 0,-1-1 0,1 1 0,-1-1 0,1 1 0,0 0 0,0 1 0,1-1 0,-1 1 0,0 0 0,1 0 0,6-2 0,2-1-5,-1 2 0,1 0 0,1 0 0,-1 1 0,0 1 0,0 0 0,1 1 0,-1 0 0,16 3 0,-19-1-126,-1 0 0,1 0 0,0 1 0,-1 0 0,0 1 0,0 0-1,0 0 1,15 10 0,-16-8-727,0 1 0,0 0 0,0 0 0,12 16 0,10 16-9101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37 14072,'-19'-5'0,"-13"-2"1616,-6 1 7,-4-4-1615,-4 6 8,-2-1-2935,-2 5-1,1 0-4496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151 663 13448,'-62'-248'2378,"-1"-10"179,53 217-2552,6 24 23,0 0 1,1-1 0,-2-25 0,5 42-33,0 0-1,0 0 1,0 0 0,0 0-1,0 0 1,1 0-1,-1 0 1,0 0-1,0 0 1,1 0-1,-1 0 1,1 0-1,-1 0 1,2-2-1,-2 3-5,1 0 1,-1-1-1,0 1 0,1 0 0,-1-1 0,1 1 0,-1 0 0,1 0 0,-1 0 0,1-1 0,-1 1 0,1 0 0,-1 0 0,1 0 0,-1 0 1,1 0-1,-1 0 0,1 0 0,-1 0 0,1 0 0,0 0 0,3 2-55,0-1 0,0 1-1,0 0 1,0 0 0,7 4 0,-6-2 61,20 12 110,-1 2 1,0 0-1,-1 2 0,-1 0 0,-2 2 0,0 0 0,-1 2 0,-1 0 0,24 42 0,-33-49 146,0 1 0,-2 1 0,0-1 0,-1 1 0,-1 0 0,5 35 0,-9-40-132,0 1 0,-1 0 0,0 0 1,-2 0-1,1-1 0,-2 1 0,0-1 1,-1 1-1,-10 23 0,11-29-246,-2-1 1,1 1-1,-1-1 0,0 0 1,-1-1-1,0 0 0,0 1 1,0-2-1,-9 7 1,-1-1-1070,0 0 1,-1-2 0,-23 12 0,0-2-9391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945 0 11208,'-19'28'1400,"18"-27"-1340,1-1 0,0 0 1,0 1-1,-1-1 0,1 1 1,0-1-1,0 0 1,0 1-1,0-1 0,0 1 1,-1-1-1,1 0 1,0 1-1,0-1 0,0 1 1,0-1-1,0 0 0,0 1 1,0-1-1,0 1 1,1-1-1,-1 1 0,0-1 1,0 0-1,0 1 0,0-1 1,1 1-1,-1-1 1,0 0-1,0 1 0,0-1 1,1 1-1,12 3 1927,-12-4-1756,0 0-1,0 0 1,0 1 0,0-1 0,0 0 0,0 1 0,0-1-1,0 0 1,0 1 0,0-1 0,0 1 0,1 1-1,-1-2-154,-1 1-1,1 0 0,-1-1 1,0 1-1,1 0 0,-1 0 1,0 0-1,0-1 0,0 1 1,1 0-1,-1 0 0,0 0 1,0-1-1,0 1 0,0 0 1,0 0-1,-1 0 0,1 0 1,0-1-1,-1 2 0,-10 19 782,2-10-395,-20 16 0,26-24-354,-20 16 365,-1 0 1,-48 27-1,-60 24-222,114-62-163,-333 144 698,323-140-676,-74 21-83,-8 5 500,107-37-503,1 0-1,-1 0 1,1 1 0,-1 0-1,1-1 1,-1 1-1,1 0 1,0 0-1,0 0 1,0 1 0,0-1-1,0 0 1,1 1-1,-1-1 1,1 1 0,-1 0-1,1-1 1,0 1-1,0 0 1,0 0 0,0 0-1,1 0 1,-1 0-1,1 0 1,0 3 0,0-5-24,0-1 1,0 1-1,0-1 1,0 0 0,0 1-1,0-1 1,0 1-1,0-1 1,0 1 0,0-1-1,0 0 1,0 1 0,1-1-1,-1 1 1,0-1-1,0 0 1,1 1 0,-1-1-1,0 0 1,0 1 0,1-1-1,-1 0 1,0 0-1,1 1 1,-1-1 0,0 0-1,1 0 1,-1 1-1,1-1 1,17 3 156,26-9 211,-36 5-330,77-13 56,332-39-526,-320 50 444,1 4-1,131 18 0,-212-15-487,0 0 0,1 1 0,-1 1 1,-1 1-1,1 0 0,15 10 0,-6-3-3616,-25-14-103,-1 0-5937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09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1585 1 11032,'-1'1'173,"-1"1"-1,1-1 1,-1 1 0,1 0 0,0-1 0,0 1 0,-1 0-1,1 0 1,0 0 0,1 0 0,-1-1 0,0 1 0,1 1 0,-1-1-1,1 0 1,-1 0 0,1 0 0,0 0 0,0 0 0,0 0-1,0 0 1,0 0 0,1 1 0,0 2 0,-1-4-87,0 1-1,0-1 1,-1 1 0,1-1 0,0 1 0,0-1-1,-1 1 1,1-1 0,-1 0 0,0 1 0,1-1-1,-1 0 1,0 1 0,0-1 0,0 0 0,0 0-1,-1 2 1,-23 19 549,17-15-392,-38 29 988,-58 34-1,44-30-755,-364 217 1301,339-210-1601,-3-4-1,-1-4 0,-167 49 1,175-65-110,33-8-42,0-2 0,-55 6 0,55-16 411,45-3-402,0 0-1,0-1 0,1 1 0,-1-1 1,0 1-1,0-1 0,0 0 1,0 0-1,1 0 0,-1-1 0,1 1 1,-1 0-1,-4-5 0,6 4-24,0 2-7,1 0 0,0 0 0,0 0 0,0 0 0,0-1 0,0 1 0,0 0 0,0 0 1,0 0-1,0 0 0,0 0 0,0-1 0,0 1 0,0 0 0,0 0 0,-1 0 0,1 0 0,1-1 0,-1 1 0,0 0 0,0 0 0,0 0 1,0 0-1,0 0 0,0-1 0,0 1 0,0 0 0,0 0 0,0 0 0,0 0 0,0 0 0,0-1 0,0 1 0,1 0 0,-1 0 0,0 0 1,0 0-1,2-1 4,-1 1 0,1 0 0,0 0 0,0 0 1,-1 0-1,1 0 0,0 0 0,-1 0 0,1 1 1,0-1-1,-1 1 0,1-1 0,0 1 1,-1 0-1,1-1 0,-1 1 0,3 2 0,33 22 182,-24-15-185,25 16 122,70 33-1,47 12-51,-125-58-51,99 37 220,141 34 0,87 33-166,-345-113-90,20 9 40,31 19-1,-55-28-66,0 0-1,-1 1 1,0 0-1,0 1 1,0 0 0,-1 0-1,0 0 1,0 1-1,7 10 1,-13-16-62,1-1-1,-1 1 1,1 0 0,-1 1 0,0-1 0,1 0-1,-1 0 1,0 0 0,0 0 0,0 0 0,0 0-1,0 0 1,0 0 0,0 0 0,0 0 0,0 1-1,0-1 1,0 0 0,-1 0 0,1 0-1,0 0 1,-1 0 0,1 0 0,-1 0 0,0 0-1,1 0 1,-1 0 0,1-1 0,-1 1 0,-1 1-1,-2 2-961,0 0 0,-1-1 0,1 0 0,-9 4 0,10-4 34,-21 10-8879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797 0 9328,'-12'15'2445,"12"-15"-2202,6 1 1694,-13-3-685,-20 1-998,0 0 1,-1 2-1,1 0 1,0 2-1,0 1 0,0 2 1,1 0-1,0 2 1,0 0-1,-29 15 0,37-14-138,0 2 0,1-1 0,0 2 0,1 0 0,0 1 0,1 1 0,0 0 0,-13 18 0,18-20-72,1 1 0,0 0 0,1 0 1,0 1-1,1 0 0,1 0 0,0 1 0,1 0 0,1 0 0,0 0 1,-2 18-1,5-25-18,1 0 1,0 1 0,0-1-1,1 0 1,0 0-1,0 1 1,1-1 0,0 0-1,0 0 1,1-1 0,0 1-1,1 0 1,-1-1-1,1 0 1,1 0 0,-1 0-1,1 0 1,1-1-1,-1 0 1,1 0 0,0 0-1,0-1 1,1 0 0,-1 0-1,1 0 1,11 4-1,10 3 20,2-1 0,0-1-1,0-2 1,1-1 0,36 3 0,53 13 247,-111-20-204,0-1 0,-1 1 0,0 0 0,13 7 0,-19-9-61,0 0 0,0 1 0,-1-1-1,1 0 1,0 0 0,-1 1 0,1-1 0,-1 1-1,0 0 1,1-1 0,-1 1 0,0 0 0,0 0-1,0-1 1,0 1 0,0 0 0,-1 0 0,1 0-1,-1 0 1,1 0 0,-1 0 0,0 0 0,1 1 0,-1 1-1,-1 3-10,-1-1 1,1 0-1,-1 0 0,0 1 0,0-1 0,-1-1 0,1 1 0,-1 0 1,-1-1-1,-5 9 0,-7 6 79,-23 23 0,28-32-23,-15 16 16,-1-1 1,-1-2-1,-48 33 0,56-45-115,-1 0 0,0-1-1,-1-1 1,0-1 0,-1-1-1,-37 8 1,36-11-278,0-1 0,0-1-1,-1-1 1,-28-2 0,46 0-57,-1-1 0,1 1 0,0-2-1,0 1 1,0-1 0,0 0 0,0-1 0,0 1 0,1-1 0,-1-1 0,1 1-1,0-1 1,0 0 0,0-1 0,0 1 0,1-1 0,0 0 0,-8-10 0,-6-13-9031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152 732 13808,'0'0'1544,"3"1"-126,10 1-501,-13-3-890,0 1-1,1 0 0,-1 0 1,0 0-1,0 0 0,0 0 1,1 0-1,-1 0 0,0 0 1,0-1-1,1 1 0,-1 0 1,0 0-1,0 0 0,0 0 1,0-1-1,1 1 0,-1 0 1,0 0-1,0-1 0,0 1 1,0 0-1,0 0 0,0 0 1,0-1-1,1 1 0,-1 0 1,0 0-1,0-1 0,0 1 1,0 0-1,0 0 0,0-1 1,0 1-1,0 0 0,0 0 1,-1-1-1,1-9 79,-3-2 3,-1 0 0,0 1 0,0-1 1,-9-16-1,-7-16 8,-5-29-84,4 0-1,-21-132 1,39 186-3,0 1-1,2-1 1,0 0 0,1 0 0,0 0 0,2 1 0,5-26-1,-6 40-32,1 0-1,0 0 0,0 0 1,1 0-1,-1 0 0,1 1 0,0-1 1,0 1-1,0 0 0,0 0 1,0 0-1,1 0 0,-1 0 0,1 1 1,0-1-1,0 1 0,0 0 1,0 1-1,0-1 0,0 0 0,1 1 1,6-1-1,-3 0 11,1 0 0,0 1 0,0 0-1,-1 1 1,1 0 0,0 0 0,0 1 0,-1 0 0,1 1 0,15 4-1,-22-5-5,1 0 0,-1 0 0,1 0 0,-1 0 0,1 1 0,-1-1-1,0 1 1,0 0 0,0-1 0,0 1 0,0 0 0,0 0 0,0 0-1,-1 0 1,1 1 0,-1-1 0,1 0 0,1 6 0,-2-5-11,0 1 1,-1 0 0,1-1-1,-1 1 1,0 0-1,0 0 1,0-1 0,0 1-1,-1 0 1,0 0 0,0-1-1,0 1 1,-2 6-1,-9 16-1,-1 0-1,-1-1 1,-1-1-1,-1 0 1,-1-1-1,-39 40 0,52-59-146,1-1-1,-1 0 1,1 0-1,-1 0 0,0 0 1,0-1-1,-1 0 1,1 1-1,0-1 0,-6 1 1,6-2-359,1-1 0,0 1 0,0-1 1,0 0-1,-1 0 0,1 0 0,0 0 0,0-1 1,0 1-1,0-1 0,0 0 0,0 0 0,0 0 0,0 0 1,0-1-1,-3-1 0,-10-7-4699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1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12104,'-59'95'2726,"-27"50"-508,78-129-2146,1 1 1,1 0 0,0 1-1,1-1 1,1 1-1,0 0 1,0 19 0,3-32-42,1-1 17,-1 0 1,1 0-1,0 0 0,0 0 1,0 0-1,0 0 0,1 0 1,-1 0-1,1-1 0,0 1 1,0 0-1,1 0 0,3 6 1,-4-9-61,0 0 1,0 0-1,0-1 1,0 1-1,0-1 1,0 1-1,0-1 1,1 1-1,-1-1 1,0 0 0,0 1-1,1-1 1,-1 0-1,0 0 1,0 0-1,1 0 1,-1 0-1,0 0 1,0 0-1,1-1 1,-1 1-1,0 0 1,0-1-1,1 1 1,-1-1-1,0 1 1,0-1-1,0 0 1,0 1-1,1-2 1,5-2-12,0-1 1,12-10-1,-7 4 20,-1-1 1,-1 0 0,0 0-1,0-1 1,-2 0 0,1 0-1,-2-1 1,0 0 0,0-1-1,-2 0 1,8-28 0,-12 40 8,0-1 1,-1 1-1,1-1 1,-1 1-1,0-1 0,0 1 1,-1-1-1,1 1 1,-1-1-1,1 1 1,-1-1-1,0 1 0,0 0 1,-1-1-1,1 1 1,-1 0-1,1 0 1,-1 0-1,0 0 1,0 0-1,-1 0 0,1 1 1,0-1-1,-1 1 1,0 0-1,1-1 1,-1 1-1,-5-2 0,-10-5 419,-32-11 0,43 17-153,30 10-203,49 7 0,-48-10 41,12-1-1491,-1 0 0,65-5-1,-22 0-4778,-27 2 863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28 12280,'-7'18'614,"5"-10"156,-1 1-1,0-1 1,-1-1 0,0 1 0,0-1-1,-6 9 1,-37 37 239,-59 51 0,35-35-303,63-62-696,1 1 1,1 0-1,0 0 0,0 0 0,0 1 1,1 0-1,0 0 0,1 0 0,0 1 1,0-1-1,-2 13 0,5-17 16,1-1 0,-1 1 1,1 0-1,-1 0 0,2 0 0,-1-1 0,0 1 1,1 0-1,0 0 0,0-1 0,0 1 0,1 0 1,0-1-1,-1 0 0,2 1 0,-1-1 0,0 0 0,1 0 1,0 0-1,0 0 0,0-1 0,0 1 0,1-1 1,-1 0-1,8 6 0,-4-5-35,0 0-1,1 0 1,-1-1-1,1 0 1,0 0-1,0-1 1,0 0-1,0 0 1,0-1-1,0 0 1,0 0-1,0-1 1,1 0-1,-1-1 1,0 0-1,14-3 1,2-2-15,1-1 0,-1 0 0,0-2 0,28-16 0,-16 6-48,0-2 0,-1-1 1,-2-1-1,0-2 1,-1-2-1,28-32 0,-42 40 21,-1-1 0,0 0-1,-2-1 1,-1-1-1,-1-1 1,0 0 0,-2 0-1,-1-1 1,0-1-1,9-41 1,-19 64 47,1-1-1,-1 0 1,1 1-1,-1-1 1,0 1 0,0-1-1,-1 0 1,1 1-1,0-1 1,-1 1 0,1-1-1,-1 0 1,-2-4-1,2 6 6,0 0 1,1 0-1,-1 0 0,0 0 0,0 0 0,0 0 0,0 0 0,0 0 0,0 1 0,-1-1 1,1 0-1,0 1 0,0-1 0,0 1 0,-1-1 0,1 1 0,0-1 0,-1 1 0,1 0 0,0 0 1,-1 0-1,1 0 0,0 0 0,-1 0 0,1 0 0,0 0 0,-3 1 0,-9 3 16,0 0 0,0 1 0,0 1 0,1 0 0,-23 15-1,26-16-5,-49 32 432,-72 60 0,121-90-351,0 0 0,0 1 0,1 0 0,0 1 1,1 0-1,-14 19 0,21-27-96,-1 0 1,0 0-1,1 0 1,-1 0-1,0 1 0,1-1 1,-1 0-1,1 0 1,0 1-1,-1-1 1,1 0-1,0 0 0,0 1 1,0-1-1,0 0 1,0 1-1,0-1 0,0 0 1,0 0-1,0 1 1,1-1-1,-1 0 0,0 0 1,1 1-1,-1-1 1,1 0-1,0 0 0,-1 0 1,1 0-1,0 0 1,0 0-1,-1 0 1,1 0-1,0 0 0,0 0 1,0 0-1,0 0 1,0-1-1,3 2 0,2 1-40,-1-1 0,1 0-1,0-1 1,1 1 0,-1-1-1,0 0 1,8 0-1,6-1-46,1 0-1,0-1 0,-1-1 1,22-6-1,81-25-10,-96 25 76,374-136-394,-375 134 339,11-6-607,1 2 0,51-11-1,-80 24 13,-1 0 0,1 1 0,0-1-1,13 3 1,29 2-9286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2987 11 9688,'33'-9'2948,"-33"9"-2893,0 0 1,1-1-1,-1 1 1,0 0 0,0 0-1,0 0 1,0 0-1,0 0 1,1 0 0,-1 0-1,0 0 1,0 0-1,0 0 1,0 0 0,1 0-1,-1 0 1,0 0-1,0 0 1,0 0-1,0 0 1,1 0 0,-1 0-1,0 0 1,0 0-1,0 0 1,0 0 0,1 0-1,-1 0 1,0 0-1,0 0 1,0 1 0,0-1-1,0 0 1,1 0-1,-1 0 1,0 0-1,0 0 1,0 0 0,0 1-1,0-1 1,0 0-1,0 0 1,-14 11 802,-24 8-228,0-1 0,-2-2 1,-62 17-1,81-27-484,-417 100 1036,256-67-672,-686 157 816,394-106-688,376-77-470,-1-5 0,-183-8 0,235-4-14,0-3 0,0-1-1,-80-25 1,121 31-116,0 0 0,-1-1-1,1 0 1,0-1 0,1 1 0,-11-9 0,15 11-36,0 0 0,0 0 0,0 0 0,0 0 0,1 0 1,-1 0-1,0 0 0,0 0 0,1 0 0,-1 0 0,1-1 1,-1 1-1,1 0 0,-1-1 0,1 1 0,0-2 0,0 2-11,0 0 0,0 0-1,0 0 1,1 0 0,-1 0 0,1 0-1,-1 0 1,0 0 0,1 0 0,0 0-1,-1 1 1,1-1 0,0 0-1,-1 0 1,1 0 0,0 1 0,0-1-1,-1 0 1,1 1 0,0-1-1,0 1 1,0-1 0,2 0 0,17-7-1739,0 0 1,1 2-1,0 0 1,43-5 0,-51 9 347,39-7-7004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3:2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82 812 12376,'-8'-8'4597,"10"3"3187,2 0-5663,-1-3-3908,1-11 2052,-2 0-1,1 0 0,-2-1 0,-1 1 1,0 0-1,-5-28 0,0-13-6,-25-250 686,24 257-945,-1-1 75,-15-62 0,21 114-58,-4-16 27,4 17-34,1 1 0,0-1 1,0 0-1,-1 1 1,1-1-1,0 1 1,-1-1-1,1 1 1,0-1-1,-1 1 0,1-1 1,-1 1-1,1 0 1,-1-1-1,1 1 1,-1-1-1,1 1 0,-1 0 1,1 0-1,-1-1 1,0 1-1,1 0 1,-2 0-1,3 13 14,-1-11-27,1 0 1,-1-1-1,1 1 1,-1-1-1,1 1 0,0-1 1,0 1-1,0-1 1,0 0-1,1 3 1,-1-4 9,-1 0 1,0 0 0,0 0 0,1 0 0,-1 0 0,0 0 0,1 0 0,-1 0 0,0 0-1,1 0 1,-1 0 0,0 0 0,1 0 0,-1 0 0,0 0 0,0 0 0,1 0 0,-1-1-1,0 1 1,1 0 0,-1 0 0,0 0 0,0 0 0,0-1 0,1 1 0,-1 0 0,0-1-1,1 1-24,0-1-1,0 1 0,-1-1 0,1 1 0,0-1 0,0 1 0,0 0 0,-1-1 1,1 1-1,0 0 0,0 0 0,0-1 0,1 1 0,0 0 50,1 1 0,-1-1 0,0 1 0,0 0 0,0 0 0,0-1 1,0 1-1,0 0 0,0 1 0,0-1 0,0 0 0,3 3 0,24 24-65,-13-12-15,94 69-85,0 0-1,-91-67 110,0 0-1,-1 0 0,-1 2 1,-1 0-1,-1 1 1,18 34-1,-28-47 35,-1 1 0,0 0 0,-1 0 0,0 0 0,0 0 0,-1 1 0,0-1 0,-1 1 0,0-1 0,0 1 1,-1 0-1,-1-1 0,1 1 0,-2-1 0,1 1 0,-1-1 0,0 1 0,-1-1 0,-1 0 0,-6 14 0,5-13-58,-1-1 0,0 0 0,-1-1-1,1 1 1,-2-1 0,1-1 0,-1 1 0,0-1 0,-10 6 0,4-4 345,-1-1 0,0 0-1,0-1 1,0 0 0,-21 5 0,7-5-847,-1 0 0,-35 2 0,-54-4-10224,119-5-791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2 938 816,'-1'-42'3241,"0"42"-3092,1-1 0,0 1 0,0-1 0,0 0 0,0 1 0,0-1 0,1 1 0,-1-1 0,0 1-1,0-1 1,0 1 0,0-1 0,1 1 0,-1-1 0,0 1 0,0-1 0,1 1 0,-1-1 0,0 1 0,1-1 0,-1 1-1,1 0 1,-1-1 0,0 1 0,2-1 0,11 2 3620,-12-1-3538,1 1 0,-1-1 0,0 0 0,0 1 0,1-1 0,-1 0 0,0 0-1,1 0 1,-1 0 0,0 0 0,1 0 0,-1-1 0,0 1 0,1 0 0,1-2 0,15-10 880,-1-1 0,29-27-1,-11 8-716,299-251 740,-35 22-594,-69 96-549,-138 104 6,-90 60-10,0-1 0,0 0 1,1 1-1,-1-1 0,1 1 1,0 0-1,-1 0 0,1 0 0,0 0 1,-1 0-1,1 0 0,0 1 1,0 0-1,0-1 0,0 1 1,-1 0-1,1 0 0,0 1 0,0-1 1,5 2-1,-8-2 11,1 0 0,-1 0 1,1 0-1,0 0 0,-1 0 0,1 0 0,-1 1 0,1-1 1,-1 0-1,1 0 0,-1 1 0,1-1 0,-1 0 1,1 1-1,-1-1 0,1 1 0,-1-1 0,1 0 0,-1 1 1,0-1-1,1 1 0,-1-1 0,0 1 0,1 0 1,-1-1-1,0 1 0,0-1 0,1 1 0,-1-1 0,0 1 1,0 1-1,0-2-5,8 26-943,-6-13-1682,-3-6-3627,1-7-309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170 495 11744,'-22'-12'184,"17"9"172,0 0 1,-1 1 0,1 0-1,-1-1 1,-10-1 0,16 4-236,0 0 0,1 0 1,-1 0-1,0 0 1,1 0-1,-1-1 1,1 1-1,-1 0 1,0 0-1,1 0 1,-1 0-1,0 0 0,1 0 1,-1-1-1,0 1 1,1 0-1,-1 0 1,0-1-1,1 1 1,-1 0-1,0 0 0,0-1 1,1 1-1,-1 0 1,0-1-1,0 1 1,0 0-1,1-1 1,-1 1-1,4-18 1074,-3-20-540,-5-1-429,-3 0 1,0 1 0,-27-74-1,5 36-1544,13 36-1351,1 1-3822,8 19 502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666 1 6008,'-10'2'26,"-8"3"921,-26 8 0,43-12-739,-1 0 0,1 0 1,-1-1-1,1 1 0,0 0 1,-1 0-1,1 1 0,0-1 1,0 0-1,0 0 0,0 1 1,0-1-1,0 0 0,0 1 0,0-1 1,1 1-1,-1-1 0,0 1 1,0 3-1,0-3 45,0 0 0,0 1 1,0-1-1,0 0 0,0 1 0,0-1 0,-3 3 1,-4 3 96,0-1 1,0 0 0,-1 0 0,0 0 0,0-1 0,-1-1 0,-13 7 0,-77 26 1220,71-28-1366,-133 39 197,71-24-464,72-20-380,-20 8-1795,14-1-4066,14-5 226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7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81 235 14344,'-19'-4'0,"-12"-5"976,18 9 0,8 5-417,5-5 1,0 0-2759,0 0-1,0 0-6536</inkml:trace>
  <inkml:trace contextRef="#ctx0" brushRef="#br0" timeOffset="1">15 28 11120,'0'0'0,"0"0"-672,-7-13 8,0-2-6032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67 444 12728,'-25'-4'0,"-17"-3"1296,42 7 0,19-7-121,-7-5 9,4-5-1152,-12-15 8,-5-9-336,-5-2 0,0-8-751,-1 7 7,2 2-1832,0 3 0,0 0-2928</inkml:trace>
  <inkml:trace contextRef="#ctx0" brushRef="#br0" timeOffset="1">138 1 12280,'-18'6'0,"-13"8"8,8-2 0,1 1-616,4 3 8,-1 0-7088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1 684 8344,'0'0'0,"11"2"2120,1-18 8,4-10-544,1-3 8,1-7-521,-5-9 1,-4-8-592,-1-5 0,3-9-144,-7 2 0,-4-6-824,0 7 0,-3 0-1032,-3 19 1,-1-1-9273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60 236 12824,'3'-2'1216,"9"-10"-790,0-1 1,0-1 0,-1 0 0,16-27 0,-24 36-440,-1 1 1,0 0 0,0 0-1,0-1 1,-1 1-1,1-1 1,-1 0 0,0 1-1,0-1 1,-1 0 0,0 0-1,1 1 1,-2-1-1,1 0 1,0 0 0,-1 0-1,0 1 1,0-1 0,0 0-1,-1 1 1,0-1 0,0 1-1,-3-7 1,4 10 37,0-1 0,0 1 0,0-1 0,0 1 0,-1-1 0,1 1 0,0 0 0,-1-1 0,1 1 0,-1 0 1,1 0-1,-1 0 0,1 0 0,-1 0 0,0 1 0,1-1 0,-1 0 0,0 1 0,0-1 0,0 1 0,0 0 0,1-1 0,-1 1 0,0 0 0,0 0 0,0 0 1,0 1-1,0-1 0,1 0 0,-1 1 0,0-1 0,0 1 0,1 0 0,-1-1 0,0 1 0,1 0 0,-1 0 0,-2 2 0,-2 1 26,1 0 1,-1 1-1,1 0 0,0 0 0,0 0 0,1 1 1,-1-1-1,1 1 0,-3 7 0,3-7 23,1 1 0,0 0-1,0 1 1,1-1 0,0 0 0,1 1-1,-1-1 1,1 1 0,1-1 0,-1 1-1,1 0 1,1-1 0,0 1-1,0-1 1,0 1 0,1-1 0,2 9-1,-2-11-23,0-1-1,0 1 0,1-1 0,-1 1 1,1-1-1,0 0 0,0 1 1,1-2-1,-1 1 0,1 0 0,0-1 1,0 1-1,0-1 0,0 0 0,0-1 1,1 1-1,-1-1 0,1 0 0,0 0 1,0 0-1,0 0 0,0-1 0,0 0 1,0 0-1,0 0 0,6-1 0,-1 0-86,1-1 0,-1 0-1,0 0 1,0-1-1,0-1 1,0 1-1,-1-2 1,1 1-1,-1-2 1,11-5 0,12-9-1227,41-32 0,-63 44 851,55-42-3190,-3 2-4817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19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1111 6192,'0'0'1937,"-1"-5"-56,-1-113 2278,0-3-3632,0 103-334,-19-198 1693,15 178-1481,-2 0-1,-1 1 0,-24-60 1,-70-131 192,63 142-970,37 81 116,0-1 0,1 1 1,0-1-1,0 0 0,1 1 1,-1-1-1,1 0 0,0 0 1,1 0-1,0 0 1,0-11-1,1 3-2935,-1 0-4793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2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29 11296,'-48'-26'873,"48"26"-170,6-2 177,18 8-128,-20-4-1096,2 2 1858,-13 5 434,-9 4-1349,0 0 1,-1 0-1,0-2 0,-35 18 1,31-20-761,1 0 0,-1-2 1,-1 0-1,-30 5 0,46-12-474,4 0-1680,0 0-3874,2 0-487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2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31 7984,'-51'0'1857,"51"0"-1803,-1-1-1,1 1 1,0 0-1,0 0 1,0 0-1,0 0 1,0 0-1,-1 0 1,1 0-1,0-1 1,0 1-1,0 0 1,0 0-1,0 0 1,0 0-1,0 0 1,0-1-1,-1 1 1,1 0-1,0 0 1,0 0-1,0 0 1,0-1-1,0 1 1,0 0-1,0 0 1,0 0-1,0-1 1,0 1-1,0 0 1,0 0-1,0 0 1,0 0-1,1-1 1,-1 1-1,0 0 1,0 0-1,0 0 1,0 0-1,0 0 1,0-1-1,0 1 1,0 0-1,1 0 1,-1 0-1,0 0 1,0 0-1,0 0 1,0-1-1,5-5 472,-5 6-417,0-1 0,1 1 0,-1-1 0,1 1 0,-1-1 0,0 1 0,1-1 0,-1 1 0,0-1 0,0 0 0,0 1 0,1-1 0,-1 1 0,0-1 0,0 0 0,0 1 0,0-1 0,0-1 0,0 2-71,-1-1 1,1 1 0,0 0-1,0-1 1,0 1-1,-1 0 1,1 0-1,0-1 1,-1 1 0,1 0-1,0 0 1,-1-1-1,1 1 1,0 0-1,-1 0 1,1 0 0,0 0-1,-1 0 1,1-1-1,0 1 1,-1 0-1,0 0 1,-24 2 184,23-2-177,-63 12-132,43-6-367,-1-2 1,-43 3 0,65-7-931,2-2-1112,7-5-633,2-2-1439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3:3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79 762 11208,'-7'2'423,"-12"1"5408,18-3-5700,1 0 0,0-1 0,-1 1 0,1 0 0,-1-1 0,1 1 0,0 0 0,-1-1 0,1 1 0,0-1 0,0 1 0,-1 0 1,1-1-1,0 1 0,0-1 0,0 1 0,0-1 0,-1 1 0,1-1 0,0 1 0,0-1 0,0 1 0,0-1 0,0 1 0,0-1 0,0 1 0,0-1 0,1 1 0,-1-1 0,0 1 0,0-1 0,0 1 0,0 0 0,1-1 0,-1 0 0,33-195 1592,-22 118-1447,15-147 383,-3 32-455,-22 182-190,-1 7 9,0 1 0,0 0 0,0-1 1,1 1-1,-1 0 0,1 0 0,0 0 0,0-1 1,0 1-1,1 0 0,-1 0 0,3-4 1,-3 7-23,-1 0 0,1-1 1,0 1-1,-1 0 1,1 0-1,-1 0 1,1 0-1,0 0 0,-1 0 1,1 0-1,0 0 1,-1 0-1,1 0 1,-1 0-1,1 0 0,0 0 1,-1 1-1,1-1 1,-1 0-1,1 0 1,-1 1-1,1-1 0,-1 0 1,1 1-1,-1-1 1,2 1-1,12 13 21,-5-3-16,-1 1 1,0 1 0,0-1-1,10 28 1,17 60-13,-13-33 3,12 25 10,3-2 1,72 124-1,-106-210-6,-2-1-8,1 0 1,-1 0 0,1 0 0,0-1-1,0 1 1,0-1 0,0 1 0,1-1-1,-1 0 1,1 0 0,3 3 0,-6-5 7,1 0 1,-1 0 0,1 0 0,-1 0-1,1 0 1,-1 0 0,1 0 0,-1 0-1,1-1 1,-1 1 0,1 0 0,-1 0 0,0 0-1,1-1 1,-1 1 0,1 0 0,-1 0-1,0-1 1,1 1 0,-1 0 0,0-1 0,1 1-1,-1 0 1,0-1 0,0 1 0,1 0-1,-1-1 1,0 1 0,0-1 0,0 1-1,1-1 1,-1 1 0,0-1 0,0 1 0,0 0-1,0-1 1,0 1 0,0-1 0,0 1-1,0-1 1,0 0 0,0-22 390,-1 16-317,-1 1 0,-1 0 0,1-1 0,-1 1 0,0 0-1,-1 0 1,-4-6 0,-33-37 81,23 29-175,-1 1 0,-1 1 0,-1 0 0,-1 2 0,0 1 0,-1 0 0,0 2 0,-1 1 0,-1 1 0,0 0 0,0 2 0,-1 1 0,-46-7 1,67 13-184,-1 1 0,1 0 1,-1 1-1,1-1 0,-1 1 1,0 1-1,1-1 0,-1 1 1,1 0-1,-1 0 1,1 0-1,-6 3 0,10-4 6,1 0-1,-1 0 1,1 1 0,0-1-1,-1 1 1,1-1-1,-1 0 1,1 1-1,0-1 1,-1 1-1,1-1 1,0 1 0,-1-1-1,1 1 1,0-1-1,0 1 1,0-1-1,-1 1 1,1-1-1,0 1 1,0-1 0,0 1-1,0-1 1,0 1-1,0 0 1,0-1-1,0 1 1,0-1 0,0 1-1,0-1 1,0 1-1,1-1 1,-1 1-1,0 0 1,0-1-1,1 1 1,-1-1 0,1 1-1,4 11-10185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2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124 309 6456,'0'-9'0,"0"-10"1792,-2 3 0,-4 1-768,1-3 0,-3-1-304,1-5 0,-2-8-744,-1 1 0,-1 2 288,-1 6 8,3 3-240,-3 2 0,-2 4-40,5 2 0,-1 2-1232,10 10 0,0 0-6664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2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38 10672,'2'2'77,"-1"-1"0,0 0 1,0 1-1,1 0 0,-1-1 0,0 1 1,0-1-1,-1 1 0,1 0 1,0 0-1,0-1 0,-1 1 0,1 0 1,-1 0-1,0 0 0,1 0 1,-1 0-1,0 0 0,0-1 1,0 1-1,0 0 0,-1 0 0,1 0 1,-1 0-1,1 0 0,-1 0 1,1-1-1,-1 1 0,0 0 0,0 0 1,0-1-1,0 1 0,0-1 1,0 1-1,-2 1 0,7-9 205,0 0 0,-1-1 0,1 0 0,3-11 0,-6 15-154,-1 1-1,1 0 1,-1 0 0,1-1 0,-1 1 0,0 0 0,0-1 0,0 1 0,0 0 0,0-1-1,-1 1 1,0-4 0,0 5-134,1-1-1,-1 1 1,0-1-1,0 1 0,0 0 1,0 0-1,0 0 1,0-1-1,0 1 1,-1 0-1,1 0 1,0 0-1,-1 1 0,1-1 1,0 0-1,-1 0 1,1 1-1,-1-1 1,1 1-1,-1-1 1,1 1-1,-3-1 0,-36 0-4832,39 1 2100,1 0-2698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2:45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1104 10136,'-1'0'-846,"-1"0"1437,1 1 0,0-1 1,-1 0-1,1 0 0,0 0 0,-1 0 0,1 0 1,0 0-1,-1 0 0,1 0 0,0 0 0,0-1 1,-1 1-1,1 0 0,0-1 0,0 1 0,-1-1 1,1 0-1,-1 0 0,-134-228 1997,65 103-2105,-4 12-80,-20-39-360,78 121 8,-2 1 0,-24-32 1,39 57-46,0 1-6,-17 0 10,17 3-9,-17 1 22,18 1-15,3 0 2,0 0-14,0 0-1,0 0 10,0-4 1,1 0 0,0 1-1,0-1 1,0 1 0,0-1-1,0 1 1,1-1 0,-1 1-1,1 0 1,0-1 0,0 1-1,0 0 1,0 1 0,4-5-1,6-5 11,24-19 0,-32 28-11,247-173-45,-239 167-71,1 1-1,1 0 1,0 1 0,0 1 0,0 0 0,28-6 0,-40 11 102,1 1 0,0 0 0,0 0 0,0 0 0,-1 0 0,1 1 0,0-1 0,0 1 0,-1 0 0,1-1 0,0 1 0,-1 0 0,1 1 0,-1-1 0,1 0 0,-1 1 0,0-1 0,0 1 0,1 0 0,-1 0 0,0 0 0,-1 0 0,1 0 0,0 0 0,0 1 0,-1-1 0,0 0 0,2 3 0,1 2 15,-1 0 0,0 1-1,0-1 1,-1 0 0,0 1 0,0 0-1,-1-1 1,0 1 0,0 9-1,-2 8 101,-1-1 0,-1 1-1,-2-1 1,0 0 0,-1-1-1,-2 1 1,-15 33 0,-8 7 158,-52 77 1,37-74 64,-6 9 119,47-65-276,5-11-170,0 0 1,0 0-1,0 0 1,0 0 0,0 0-1,0 0 1,0 0 0,0 0-1,0 1 1,0-1-1,0 0 1,0 0 0,0 0-1,0 0 1,0 0 0,0 0-1,1 0 1,-1 0 0,0 0-1,0 0 1,0 0-1,0 0 1,0 0 0,0 0-1,0 0 1,0 0 0,0 0-1,0 0 1,0 0-1,0 0 1,0 1 0,0-1-1,1 0 1,-1 0 0,0 0-1,0 0 1,0 0-1,0 0 1,0 0 0,0 0-1,0-1 1,0 1 0,0 0-1,0 0 1,0 0-1,0 0 1,1 0 0,-1 0-1,0 0 1,0 0 0,0 0-1,0 0 1,0 0 0,0 0-1,0 0 1,0 0-1,0 0 1,0 0 0,0 0-1,0 0 1,19-15 157,-10 8-222,25-18-132,1 1 0,54-26 1,79-27-506,-150 69 666,1 0 0,0 2 0,0 0 1,0 1-1,1 1 0,25-3 0,-40 7 18,1 0 0,-1 1 0,0-1 0,0 1 0,0 0 0,0 1 0,0-1 0,0 1 0,-1 0 0,1 0 0,8 5 0,-6-3-3,-1 1-1,1 1 1,-1-1-1,0 1 1,0 0-1,9 13 0,-8-10 38,-2 1-1,1-1 0,-1 1 0,0 0 0,-1 1 0,0-1 1,-1 1-1,0 0 0,-1 0 0,0 0 0,1 13 0,-4-14 8,1 0 0,-2-1 0,1 1 0,-1-1 1,-1 1-1,0-1 0,0 0 0,0 0 0,-9 15 0,1-7-10,0 0-1,-1 0 1,-23 25 0,19-26 77,-1 0 0,0-1 0,-1-1 0,-1-1 1,-24 13-1,10-8-4,-1-2 1,-50 15 0,72-26-99,0-1 0,0-1 1,-1 0-1,1-1 0,-1 0 0,0-1 0,1-1 0,-16-1 0,26 1-92,-1 0 0,1-1-1,0 0 1,-1 1 0,1-1-1,0 0 1,0 0 0,0-1 0,0 1-1,0 0 1,0-1 0,0 1-1,0-1 1,0 1 0,1-1-1,-1 0 1,1 0 0,-1 0 0,1 0-1,-2-4 1,2 5-108,0-1-1,1 0 1,-1 0-1,0 1 1,1-1 0,0 0-1,-1 0 1,1 0-1,0 1 1,0-1 0,0 0-1,0 0 1,1 0-1,-1 0 1,0 1 0,1-1-1,-1 0 1,1 0-1,-1 1 1,1-1 0,0 0-1,0 1 1,0-1-1,0 1 1,0-1 0,0 1-1,0-1 1,2 0-1,19-14-3805,3 0-4833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2:4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12728,'-12'18'632,"2"1"1,0 0 0,1 1-1,1 0 1,1 1 0,1 0 0,1 0-1,1 0 1,0 1 0,2-1-1,0 1 1,3 32 0,1-16-585,2-1 1,2 1 0,16 57-1,-21-91-56,0-1 0,0 0 0,1 1 0,-1-1-1,1 0 1,-1 0 0,1 0 0,0 0 0,0 0 0,0-1-1,1 1 1,-1-1 0,1 1 0,4 2 0,-5-4-10,0 0-1,0 0 1,0 0 0,0 0 0,0-1 0,1 1 0,-1-1-1,0 0 1,0 0 0,0 0 0,1 0 0,-1 0 0,0 0-1,0 0 1,0-1 0,1 1 0,-1-1 0,0 1 0,0-1-1,0 0 1,0 0 0,0 0 0,3-2 0,6-5 29,0 0 1,-1 0 0,0-1 0,-1 0-1,1-1 1,-2 0 0,0 0-1,0-1 1,10-18 0,-10 15-18,-1 0 0,0-1-1,-1 0 1,-1-1 0,0 1 0,-1-1 0,3-25 0,-6 29 35,-1 0-1,0 0 1,-1 0 0,0 0 0,-1 0 0,-6-20 0,7 28-2,0-1 0,0 1 0,-1 0 0,0 1 0,0-1 0,0 0 0,0 0 0,0 1 0,-1-1 0,0 1 0,1 0-1,-1 0 1,0 0 0,-1 0 0,1 0 0,0 1 0,-1-1 0,0 1 0,1 0 0,-1 0 0,0 0 0,-4 0 0,3 1-8,0 0-1,0 1 0,0 0 0,0 0 0,0 0 0,0 1 1,0 0-1,0 0 0,0 0 0,1 0 0,-1 1 0,0 0 1,1 0-1,-1 0 0,1 0 0,-1 1 0,1 0 0,0-1 1,-5 6-1,-3 3-62,1 0 0,0 1 0,0 1 0,-14 22 0,14-17-346,0 0-1,1 1 1,-9 26-1,-5 27-4084,8-20-5807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2:4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1089 14072,'-26'-51'4686,"-4"-29"-2186,5 14-1223,-17-32-575,-64-108-1,-74-134-200,69 129-1325,96 177-1328,15 32-1497,0 2-8325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2:4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184 599 9144,'-2'1'267,"0"-1"1,0 1-1,0-1 1,1 1-1,-1 0 1,0 0-1,0 0 1,1 0-1,-1 0 1,1 0-1,-1 0 1,1 1-1,-1-1 1,1 0-1,0 1 1,0-1-1,0 1 1,0 0-1,0-1 1,0 1-1,0 0 1,0 0-1,1-1 1,-1 1-1,0 2 1,-1 5 110,1 0 1,0 0-1,1 1 1,1 11-1,-1-3 12,2 55-291,3 0 0,2-1 1,5 0-1,2-1 0,39 116 1,-53-185-101,1 1 0,0-1-1,0 1 1,1-1 0,-1 0 0,0 0 0,1 1 0,-1-1 0,1 0 0,0 0 0,-1 0 0,1-1-1,0 1 1,0 0 0,1-1 0,-1 1 0,0-1 0,0 0 0,1 0 0,-1 0 0,0 0-1,1 0 1,-1 0 0,1-1 0,0 1 0,-1-1 0,1 0 0,4 1 0,-2-2 4,0 0 0,0 1 0,0-1 0,0-1 0,0 1 0,0-1 1,-1 0-1,1 0 0,-1 0 0,1-1 0,-1 0 0,0 1 0,0-2 0,6-4 0,-3 0 80,1 0 0,-1-1 0,-1 0-1,0-1 1,0 1 0,-1-1 0,0 0-1,0-1 1,-1 1 0,-1-1-1,0 0 1,0 0 0,-1 0 0,-1 0-1,0 0 1,0-12 0,-1-6 116,-2 0 0,-1 1 0,-1-1 0,-1 1-1,-13-39 1,-42-110 1039,-160-329-1,201 469-1216,-1 0 1,-29-39-1,27 50 26,20 24-43,1 1 0,-1-1-1,1 1 1,-1 0-1,1-1 1,-1 1 0,0 0-1,1 0 1,-1 0-1,0 0 1,-2 0 0,2 3-72,2 7-38,18 80-616,4 0-1,37 99 0,-41-146 604,1-1-1,2-1 1,1-1-1,2 0 0,2-2 1,33 36-1,-7-15 26,1-4 1,96 76-1,-118-106 94,1-1 0,1-2 1,63 30-1,-74-42-595,-1-1 0,1-1 0,0-1 0,1 0 0,-1-2 0,1-1 0,35 1 0,-5-4-10135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2:4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7984,'0'2'235,"0"0"1,0 0-1,0 0 1,1 0 0,-1 0-1,0 0 1,1 1-1,-1-1 1,1 0 0,0-1-1,0 1 1,0 0-1,0 0 1,0 0-1,0 0 1,0-1 0,0 1-1,1 0 1,-1-1-1,1 1 1,-1-1-1,1 0 1,0 0 0,0 1-1,-1-1 1,1 0-1,0 0 1,0-1 0,0 1-1,0 0 1,0-1-1,0 1 1,0-1-1,0 1 1,0-1 0,0 0-1,0 0 1,1 0-1,-1 0 1,0 0-1,0-1 1,0 1 0,0-1-1,3 0 1,6-5-42,0 0 0,-1-1 1,0 0-1,0 0 1,0-1-1,-1 0 0,9-10 1,7-7 226,-16 17-369,0 0 1,0 1 0,1 0 0,0 1-1,0-1 1,1 2 0,0 0 0,19-7-1,1 3-49,0 2 0,0 1 0,0 1 0,1 2-1,-1 1 1,53 3 0,-66 1-24,0 0 0,0 1 0,-1 1 0,1 0 0,-1 2 0,0 0 0,0 1 0,-1 0 0,0 2 0,0-1 0,-1 2 0,0 0 0,19 18 0,-14-7 24,-2 0 1,0 2 0,-1 0 0,-1 1-1,-1 1 1,-2 1 0,0 0 0,9 27-1,8 35 165,22 104-1,11 140 335,-56-251-477,-7 147 0,-12-125 183,12-101-24,0-2 134,-16 2-190,20 5-107,-3-4-28,0-1 0,1 1-1,-1 0 1,1-1 0,0 0 0,4 5 0,-5-6 6,2 2-4,0 1 0,0-1-1,-1 1 1,1 0 0,1 4 0,-4-8 9,1 1 0,-1 0-1,0 0 1,1-1 0,-1 1 0,0 0 0,0 0 0,0 0-1,1-1 1,-1 1 0,0 0 0,0 0 0,0 0 0,0-1-1,-1 3 1,-8 11 316,6-11 4,3-3-240,0 0-38,0 0 86,0 0 32,0 0 24,1-4 26,8-25 212,-3 14-370,-2-1-1,5-21 0,-5 13-53,2 0 0,0 0 0,2 1 0,0 0 1,2 0-1,0 1 0,19-28 0,3 1 94,76-88 1,-105 133-139,0 0 0,1 0 0,-1 0 0,1 1 0,0-1 0,0 1 0,0 0 0,1 0 0,-1 0 0,1 0 0,-1 1 0,1 0 0,7-2 0,1 5-9,2 5 24,-9 0-3,-4 2 18,1 0 1,-1 0-1,0 0 1,0 0-1,-1 0 1,0 0-1,-1 0 1,0 1-1,0-1 1,0 0-1,-1 0 1,-1 0 0,-3 13-1,-3 6-49,-1 0 0,-23 44 0,23-55 59,0-1 1,-2 0 0,0 0 0,-1-1 0,0 0-1,-14 11 1,25-24 0,-7 5 62,0 0 0,0 0-1,-1-1 1,1 0-1,-15 6 1,-11 6 87,29-14-105,0-1-1,0-1 0,0 1 1,0-1-1,0 0 0,0 0 1,-1 0-1,1 0 0,0-1 1,0 0-1,-1 0 1,1-1-1,-8-1 0,2 0 78,1-1 0,-1 0 0,1 0 0,-1-1 1,-12-7-1,-1-3-9,1-1 0,0-1 0,2-1 1,-27-26-1,12 6 118,-41-56 0,64 76-319,0-1 0,1-1-1,1 0 1,0-1 0,2 0-1,-11-34 1,19 54 75,1-1 0,0 1 1,0-1-1,0 1 0,0-1 0,-1 1 0,1 0 0,0-1 0,0 1 0,0-1 1,0 1-1,0-1 0,0 1 0,0-1 0,0 1 0,1-1 0,-1 1 0,0-1 1,0 1-1,0-1 0,0 1 0,1-1 0,-1 1 0,0 0 0,1-2 0,0 2-51,-1 0 0,1 0 0,-1 0 0,1 0 0,-1 0 1,1 0-1,-1 0 0,1 0 0,0 0 0,-1 0 0,1 0 0,-1 0 0,1 0 0,-1 0 0,1 0 0,-1 1 0,1-1 0,0 0 0,20 13-2254,-10-1-1432,-1 0-8511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2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11720 1258 3768,'7'-4'592,"-3"1"249,0 0 1,0 1-1,0 0 1,1 0 0,7-3-1,-11 5 687,-1 0-505,-4 11 874,3-7-1674,1 0 1,0 0-1,1 0 1,-1 0-1,1 0 0,0 0 1,0 0-1,2 6 1,-2-8-127,1 0 0,-1 0 0,1 0 0,-1-1-1,1 1 1,-1 0 0,1-1 0,0 1 0,0-1 0,0 0 0,0 1 0,0-1 0,0 0 0,0 0 0,0 0 0,1-1 0,3 2 0,15 2 86,1 0 0,-1-2 0,1 0 0,25-2 0,29 2-42,56 3 776,-110-5-755,1-2-1,0-1 0,40-10 0,-29 3-27,-1-2 0,-1-1 0,0-1-1,0-2 1,-2-2 0,42-30-1,-66 43-148,0 0 1,0 0-1,-1 0 0,0-1 0,0 0 0,-1 0 0,6-8 0,-1-3 43,10-30 1,-7 17-4,-2 6-172,-1-2-1,9-38 0,-17 58 129,2-5-3,-2-1 0,2-19 0,-4 28 28,1 0-1,0-1 0,-1 1 1,1 0-1,-1-1 0,0 1 1,0 0-1,0 0 0,-1-1 0,1 1 1,-1 0-1,1 0 0,-4-3 1,-74-75 151,61 60-162,-1 0 0,0 0 0,-35-26 0,39 36-6,-1 1 0,0 0 0,0 1-1,-1 1 1,0 1 0,-25-9-1,15 7 4,0-2-1,-34-19 0,36 17 7,0 1 1,-45-15 0,33 18 3,1 1 0,-2 2 0,1 1 0,-74 1 0,67 5 68,0-2 0,-1-2 0,2-2 0,-61-14 0,-128-27-46,176 39 19,0 3 0,-68 4 0,-29 10-101,-145 2 144,250-13-111,-1-3 1,1-1-1,1-3 1,-56-16-1,-48-28 41,97 31-77,-1 2 0,-85-17 1,-189 5 334,209 24-74,46 1-77,-35-1-208,-173-34-1,80 0 18,147 32 36,-97-1 0,-269 17 92,97-26-31,140 3-543,-113 23 541,205-2-33,-109 4-194,-291 18-400,394-21 504,-123 11-192,-66 11-108,-133 16 272,419-43 124,-264 31 17,212-29-249,-1-2 0,0-2 0,-54-10-1,52 4 172,-1 1-1,1 4 1,0 1-1,-1 3 1,-76 13-1,133-15 62,-137 21-1,106-18 8,-1-1-1,-48-4 1,-37-15-55,78 10 10,0 1 0,0 3 0,-41 0 0,-8 8 104,-175 1-156,205-11 18,0-3 0,-69-17 0,-339-51-853,324 58 928,-70 1-195,40 5 214,-215-4-474,1 30-901,99 8 26,70-4 620,-215 16 771,323-25-605,44-6-14,-119-12 0,-20 0-1191,77 24-3224,120-14 4616,-34 6-1563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29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5 2072,'-8'-3'0,"-3"2"-1080</inkml:trace>
  <inkml:trace contextRef="#ctx0" brushRef="#br0" timeOffset="1">473 24 2160,'-14'4'0,"1"1"-1144</inkml:trace>
  <inkml:trace contextRef="#ctx0" brushRef="#br0" timeOffset="2">0 988 2872,'5'-32'0,"2"-20"-608,18 52 0,1 0-8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30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3199 217 6904,'1'-20'4584,"0"19"-3208,-5 0-288,-561-104 2753,443 77-3383,-1 5 0,-1 5 0,0 6 0,-162 4 0,-77 26-89,55-1-20,-50-8-68,323-8-260,-1 2-1,1 1 1,0 2 0,0 1-1,1 2 1,0 1 0,-35 17-1,21-5 6,0 3 0,2 1 0,-64 48 0,77-48 2,1 2-1,1 1 0,1 1 0,-47 62 0,70-82-11,1 0 0,0 0-1,0 0 1,1 1 0,0 0-1,1 0 1,0 0 0,0 1-1,2-1 1,-1 1-1,2 0 1,-1-1 0,2 1-1,-1 0 1,2 0 0,-1 0-1,2 0 1,4 20 0,0-13 29,0-1 0,1 0 1,1 0-1,1-1 0,1 0 1,0 0-1,1-1 1,1-1-1,0 0 0,25 23 1,-2-7-69,2-1-1,1-3 1,53 31 0,315 144-440,-280-145 493,238 93-99,-292-126 143,1-4 0,1-3 0,90 10 0,-85-21-177,1-4-1,0-2 1,-1-5 0,1-2 0,-1-4 0,-1-4 0,0-3 0,101-38 0,-46 4-39,-3-5 0,201-123 0,-285 150 35,-1-2 0,-2-1-1,-1-3 1,44-49-1,-57 53 70,-1-3-1,-1 0 1,-2-1-1,-2-2 1,30-65-1,-45 84-14,-1 0 0,-1 0-1,0-1 1,-2 1-1,0-1 1,-1 0 0,0-33-1,-3 39 33,-1 1 0,0-1 0,-2 0 0,1 1 0,-2-1 0,1 1 1,-2 0-1,0 0 0,0 1 0,-2-1 0,-13-21 0,10 20-12,-1 1 1,0 0-1,-1 0 0,-1 1 1,0 1-1,0 0 1,-1 0-1,-16-8 1,9 8-59,0 1 1,0 1-1,-1 0 0,-1 2 1,-29-6-1,0 5-239,0 2 0,0 2-1,-1 3 1,-87 9 0,-295 59-5455,207-23-1055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3:3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124 551 15688,'-11'3'68,"-6"1"3468,17-4-3458,0 0 1,-1-1-1,1 1 1,0 0 0,0 0-1,-1 0 1,1 0-1,0 0 1,-1 0 0,1-1-1,0 1 1,0 0-1,-1 0 1,1 0 0,0-1-1,0 1 1,0 0-1,-1 0 1,1-1 0,0 1-1,0 0 1,0 0-1,0-1 1,0 1 0,-1 0-1,1-1 1,0 1-1,0 0 1,0 0 0,0-1-1,0 1 1,0 0-1,0-1 1,0 1 0,0 0-1,0-1 1,0 1-1,0 0 1,0-1 0,1 1-1,-1 0 1,0 0 0,0-1-1,0 1 1,1-1-1,1-12 473,0-1 0,0 0 0,-1 1 1,-1-1-1,-1-22 0,-16-71-300,8 56 116,0 7-562,-23-73-1,27 102 24,-1 1-213,1-1 0,1 1 0,0-1 0,2 0 0,-3-19 0,5 33-964,0 10-4767,0 1-4778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3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227 813 9952,'0'0'1760,"0"0"-82,0 0-323,0 0-163,0 0-344,2-4-146,0-1-612,-1 0-1,0 0 1,0-1-1,0 1 0,0 0 1,-1 0-1,0-1 1,0 1-1,-1 0 0,0 0 1,1-1-1,-2 1 1,-1-8-1,-6-13 175,-17-35-1,14 34-152,-42-112 132,20 50-144,-43-123 685,76 210-789,-2-7 7,0 1 0,0-1 0,1 1-1,0-1 1,0-9 0,2 15 14,0 1-1,0-1 1,0 0-1,0 1 1,1-1-1,-1 1 1,1-1-1,0 1 1,0-1 0,0 1-1,0 0 1,0-1-1,0 1 1,1 0-1,-1 0 1,1 0 0,0 0-1,-1 0 1,1 0-1,0 0 1,4-2-1,6-4 27,0 1-1,0 0 1,1 2-1,-1-1 1,1 1 0,1 1-1,-1 0 1,1 1-1,24-2 1,-7 2-54,1 2 1,-1 1 0,40 6 0,-57-4 3,-1 0-1,1 1 1,19 6 0,-31-8 5,0 0 1,0 0 0,0 0 0,-1 0 0,1 0-1,0 0 1,-1 0 0,1 1 0,-1-1 0,1 1-1,-1-1 1,1 1 0,-1 0 0,0-1 0,0 1-1,0 0 1,1 2 0,-1 0-3,0 0 0,1 0 0,-2 0 0,1 1 0,0-1 0,-1 0 1,0 9-1,-2 4-6,0-1 0,-1 1 0,-7 20 0,9-35 11,-7 22 16,-1-1-1,-1 1 1,-1-2-1,-27 42 1,-69 78 48,97-128-26,-27 31 107,37-45-146,0 0 0,0 0 0,0 0 0,0 0 0,0 0 0,0 0 0,0 0 0,0 1 0,0-1 0,0 0 0,0 0 0,0 0-1,0 0 1,0 0 0,0 0 0,0 0 0,0 0 0,0 0 0,0 1 0,0-1 0,0 0 0,0 0 0,0 0 0,0 0 0,0 0 0,0 0 0,0 0-1,0 0 1,0 0 0,0 0 0,0 0 0,0 1 0,0-1 0,0 0 0,0 0 0,0 0 0,0 0 0,0 0 0,1 0 0,-1 0 0,0 0 0,0 0-1,0 0 1,0 0 0,0 0 0,0 0 0,0 0 0,0 0 0,0 0 0,0 0 0,1 0 0,-1 0 0,0 0 0,0 0 0,3 2-45,1 0 0,0-1 1,-1 0-1,1 1 0,0-1 0,0-1 1,-1 1-1,1 0 0,0-1 1,8 0-1,46-5 95,-42 3-33,6-1-48,-4 0 22,0 1 1,1 1 0,-1 0 0,1 2 0,26 3-1,-44-4 19,0 0 0,1 0 0,-1 1 0,0-1-1,0 1 1,0-1 0,0 1 0,0-1 0,0 1 0,0 0-1,0-1 1,0 1 0,0 0 0,0 0 0,0 0 0,0 0-1,-1 0 1,1 0 0,0 0 0,-1 0 0,1 0-1,-1 0 1,1 0 0,-1 0 0,1 0 0,-1 0 0,0 0-1,0 1 1,1-1 0,-1 0 0,0 0 0,0 0-1,0 3 1,-1 2 25,0 0 0,0 0 0,-1-1 0,0 1 0,-4 10 0,-4 4 27,0-1-1,-2 0 0,0-1 0,-1 0 1,-29 31-1,11-18-241,0-3 0,-41 29 0,64-51-41,-1 1 0,-1-2 0,1 1 0,-21 7 0,27-12-93,0 0 0,-1 0 0,1 0 0,-1-1 0,1 1 0,-1-1 0,1 0 0,-1 0 0,1 0 0,-1 0 0,1-1 0,0 1 0,-1-1 0,1 0-1,-1 0 1,1 0 0,0-1 0,-6-2 0,-10-8-8879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3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11120,'-22'12'79,"11"-5"327,-1-1 0,-13 13 0,24-18-347,0 0 0,0 0 0,0 0 0,0 0 0,0 0 0,0 0 0,1 0 1,-1 0-1,0 0 0,1 1 0,-1-1 0,1 0 0,-1 0 0,1 1 0,0-1 0,0 0 0,-1 1 0,1-1 0,0 0 0,0 1 1,0-1-1,0 0 0,1 1 0,-1-1 0,0 0 0,1 1 0,-1-1 0,0 0 0,2 2 0,1 10 304,-1 3-85,-2 0 1,0 1 0,-1-1-1,0 0 1,-1 0 0,-1 0 0,-6 18-1,4-14-157,1 0-1,1 1 1,-1 29-1,4-48-115,0 1-1,0-1 0,0 0 1,0 0-1,0 1 0,1-1 1,-1 0-1,1 0 0,-1 1 0,1-1 1,0 0-1,0 0 0,0 0 1,0 0-1,0 0 0,1 0 1,-1 0-1,1-1 0,-1 1 0,1 0 1,0-1-1,-1 1 0,1-1 1,0 0-1,0 1 0,0-1 1,4 1-1,-3-1 0,1 0 1,0 0-1,0-1 1,0 0-1,0 0 1,0 0-1,-1 0 1,1 0-1,0-1 1,0 0-1,0 0 1,-1 0-1,1 0 1,0 0-1,4-3 0,5-3 22,-1 0-1,-1-1 0,1 0 0,-1-1 0,0 0 0,-1 0 0,0-1 0,16-22 0,-19 22-4,0 0 0,-1 0 0,0-1 0,0 0 0,-2 0 0,1 0 0,-1 0 0,-1-1 0,0 0 0,2-20-1,-4 29-22,-1 0 0,0 0 0,0-1 0,0 1 0,0 0 0,-1 0 0,1-1 0,-1 1 0,0 0 0,1 0 0,-2 0 0,1 0 0,0 0 0,-1 0 0,1 0 0,-1 0 0,0 1 0,0-1 0,0 1 0,0-1-1,0 1 1,-1 0 0,1 0 0,-1 0 0,1 0 0,-1 0 0,-5-3 0,-3 1-450,0-1 0,0 2-1,-1-1 1,1 2 0,-15-3-1,-2 2-3518,-32 1-1,11 2 175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3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87 439 15416,'4'-14'0,"5"-11"1583,-2-7 1,0-8-800,-7-7 8,-7-6-280,-9-2 8,-10-5-2568,-6 4 8,0-1-9799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4:3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190 352 14072,'-18'86'615,"-4"0"0,-37 92 0,-20 74 319,77-244-992,-6 32-54,8-37 116,0-1 0,0 0 0,0 1 1,0-1-1,0 0 0,0 1 1,1-1-1,-1 0 0,1 1 0,0-1 1,0 0-1,0 0 0,0 0 1,1 3-1,-1-4 8,0 0 1,-1-1-1,1 1 0,0 0 1,0 0-1,0-1 0,-1 1 1,1 0-1,0-1 0,0 1 1,0-1-1,0 1 0,0-1 1,0 0-1,0 1 0,0-1 1,0 0-1,0 0 0,0 1 1,0-1-1,1 0 1,-1 0-1,0 0 0,0 0 1,0-1-1,1 1 0,2-1 46,0-1-1,0 1 1,0-1-1,0 0 1,0 0-1,4-3 1,7-6 166,-1-1 1,0-1-1,-1 0 1,0-1-1,-1 0 0,0-1 1,-1 0-1,-1-1 1,0 0-1,7-19 0,0-4-87,-1 0 0,-2-1 0,11-53 0,-18 62-147,-2 0 0,-1 0-1,-1-1 1,-2 1 0,-5-54 0,2 65 14,-2 0-1,0 0 0,-1 0 1,-1 1-1,-1 0 1,0 0-1,-1 1 0,-2 0 1,-20-32-1,11 26-34,-1 0 1,-1 1-1,-2 1 0,0 1 1,-1 0-1,-39-24 0,63 45 27,-1-1 0,0 1 0,0-1-1,1 1 1,-1-1 0,0 1 0,0 0-1,0 0 1,0-1 0,1 1 0,-1 0-1,0 0 1,0 0 0,0 0-1,0 0 1,0 0 0,-1 0 0,2 0 2,-1 0 0,1 0 1,0 1-1,-1-1 1,1 0-1,0 1 0,-1-1 1,1 0-1,0 1 1,0-1-1,-1 0 0,1 1 1,0-1-1,0 0 0,0 1 1,0-1-1,-1 1 1,1-1-1,0 0 0,0 1 1,0-1-1,0 1 1,0-1-1,0 1 0,0 4-6,1-1 0,-1 0 0,1 1-1,0-1 1,2 7 0,5 10-3,1 0 0,1-1-1,1 0 1,1 0 0,16 21 0,80 88-62,-84-102 7,95 96-1241,-38-47-2613,-38-33-414,-3-1-1844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3049 133 8520,'0'0'617,"0"0"-28,0 0-130,0 0-18,0 0 46,0 0-4,0 0-79,0 0-82,0 0-244,0 0 64,0 0 509,-6-3 65,-17-4-458,-1 0 0,1 1 0,-1 1 0,0 2 0,0 0 0,-29 1 0,-154 14 1769,144-5-1634,-1-3 1,-77-6-1,-231-53 973,37 4-545,261 44-759,0 3 0,-115 8 0,54 10 50,-272 15 232,368-28-167,1 1 0,-1 3-1,-70 17 1,85-15-168,1 1 0,0 1-1,0 1 1,1 1 0,0 0 0,1 2 0,-21 17 0,-3 9 29,1 3 1,-42 51 0,77-83 13,-10 14-24,1 0 1,1 1-1,1 1 1,1 0 0,1 1-1,2 1 1,0 0-1,-8 34 1,10-24-21,2 1-1,1 0 1,2 1-1,1 0 1,4 68-1,2-83 58,1 1 0,1-1 1,2 0-1,0 0 0,2-1 0,0 0 0,2 0 0,1-1 0,26 43 0,-3-17-162,2-2 0,2-1 0,47 43 0,-65-71 88,0-1 0,1-1 0,1-1 0,1-1 0,0-1-1,0 0 1,1-2 0,1-1 0,34 10 0,4-7 44,-1-2-1,67 3 0,121-5-61,-96-10 12,256-34 0,93-25 211,-500 59-194,64-6-19,-1-4 0,-1-2 0,0-4 0,-1-2 0,85-37 0,-83 26 5,-2-3 0,-1-3 0,-2-3 0,-1-2 0,102-93 0,-133 104-84,-2-1 0,-1-1 0,-2-2 0,-1 0 0,36-74 0,-52 93 71,-2 0-1,0 0 1,0 0 0,-1-1 0,-1 1 0,-1-1 0,0 0 0,-1-28 0,-3 17-19,-1-1 1,-2 1 0,-1 0 0,-10-30 0,-12-28-80,-55-110 0,77 184 118,0 1 0,0-1 0,-1 1 1,0 0-1,-1 1 0,0 0 1,0 0-1,-1 0 0,-1 1 0,1 1 1,-1 0-1,0 0 0,-1 0 0,1 2 1,-1-1-1,-1 1 0,1 1 1,-1 0-1,1 1 0,-1 0 0,-21-2 1,-24 1-156,1 3 0,-85 8-1,43 0-752,-11-3-1316,0-5 1,1-5-1,-143-25 0,58-2-4935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1398 1 7448,'0'0'1400,"0"0"-39,0 0-154,0 0-25,0 0 61,0 0-112,0 0-526,0 0-152,0 0-99,0 0-19,0 0 35,1 6 30,0 2-261,0-1 0,-1 1 0,1 0 0,-2 0 0,1-1 0,-1 1 1,0 0-1,-1-1 0,0 1 0,0-1 0,-5 11 0,-5 2 112,-1-2 0,0 1 0,-20 19 0,-17 26 444,-27 37-355,-4-3 0,-4-4 0,-134 115 0,-12-17-16,-13 10-82,197-160-177,13-9-9,-2-2 0,-52 35 1,-17 2 69,99-64 59,6-3-233,-1-1 0,0 1 0,1-1 0,-1 1 0,0-1 0,1 0 0,-1 1 0,0-1 0,0 0 0,1 1 0,-1-1 0,0 0 1,0 0-1,-1 0 0,2-3-882,1 0 266,0 0-1,0-1 0,0 1 0,0 0 0,0 0 0,1-1 1,2-3-1,6-9-10216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3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2248,'-12'10'0,"-7"2"64,19-12 0,0 0-1384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55 5560,'19'7'1274,"-15"-4"-770,1-1 1,-1 0-1,1-1 1,0 1-1,-1-1 1,1 1-1,0-2 1,0 1 0,0 0-1,10-1 1,-15 0-485,0 0 0,0 0 0,0 0 0,1 0 0,-1 0 0,0 0 0,0 0 0,0 0 0,0 0 1,1 0-1,-1 0 0,0 0 0,0 0 0,0 0 0,0 0 0,1 0 0,-1 0 0,0 0 0,0 0 1,0 1-1,0-1 0,0 0 0,1 0 0,-1 0 0,0 0 0,0 0 0,0 0 0,0 1 0,0-1 0,0 0 1,0 0-1,1 0 0,-1 0 0,0 0 0,0 1 0,0-1 0,0 0 0,0 0 0,0 0 0,0 1 0,0-1 1,3 4 152,-1 1 1,1 0 0,-1 0 0,0 0-1,0 0 1,-1 0 0,1 1 0,0 9 0,0 4-41,-2 0 1,0 0-1,-1 0 0,-1 0 1,-1 0-1,-1-1 1,0 1-1,-14 34 1,-117 254 266,126-280-314,9-25-67,0-2-15,0 0 23,0 0-19,0 0-122,0 0-73,0-5-177,1-59-118,2 0 0,4 1 0,15-70 0,16 3 106,-23 84 1365,19-97-1,-34 142-950,0 0 0,1 1 1,-1-1-1,0 0 0,0 0 0,0 0 1,0 0-1,0 0 0,0 0 0,0 1 1,0-1-1,0 0 0,0 0 0,0 0 1,-1 0-1,1 0 0,0 0 0,-1 1 1,1-1-1,-1 0 0,1 0 0,0 1 1,-1-1-1,0 0 0,1 1 1,-1-1-1,1 0 0,-1 1 0,0-1 1,1 1-1,-1-1 0,0 1 0,0-1 1,0 1-1,1-1 0,-1 1 0,0 0 1,0 0-1,0-1 0,-1 1 0,-1 0 38,0 0 0,0 1 0,0-1 0,0 1 0,0-1-1,0 1 1,0 0 0,0 0 0,0 0 0,0 1 0,-2 1-1,-81 53 929,58-36-983,0-2-1,-60 29 1,83-45-31,0 0 0,0-1 1,0 0-1,-1 0 0,1 0 0,0-1 0,0 0 1,0 1-1,-1-2 0,1 1 0,0-1 1,0 0-1,0 0 0,0 0 0,0-1 1,0 0-1,0 0 0,-5-3 0,9 5-254,0-1 0,0 1 0,-1 0 0,1-1 0,0 1 0,0 0 0,0-1 0,-1 1 0,1 0 0,0 0 0,0 0 0,0 0 0,-1 0 0,1 1 0,0-1 0,0 0 0,0 0 0,-1 1 0,1-1 0,0 1 0,0-1 0,0 1 0,0 0-1,0-1 1,0 1 0,0 0 0,-2 1 0,-10 8-6918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72 7352,'-19'8'856,"16"-6"-28,3-2-112,0-3-102,0 0-476,0 0 0,-1 0 0,1 0 0,-1 0 0,1 0 0,-1 0 0,0 0 0,0 0 0,0 0 0,-1 0 0,1 0 0,0 1 0,-1-1 0,0 0 0,0 1 0,0-1 0,0 1 0,0 0 0,0 0 0,-1 0 0,1 0 0,-1 0 0,0 0 0,1 1 0,-1-1 0,0 1 0,0 0 0,0 0 0,0 0 0,-5-1 0,-3 0-16,0 0 1,-1 1 0,1 0-1,0 0 1,-1 2 0,1-1-1,-16 4 1,6 0 6,-1 1 0,1 0 1,1 2-1,-1 1 0,2 0 1,-33 19-1,43-21-94,-1 0 1,1 0 0,0 1-1,0 1 1,1 0-1,0 0 1,0 0-1,1 1 1,0 0 0,1 1-1,0-1 1,0 1-1,1 0 1,-6 15-1,6-8-7,1 0 1,0 1-1,1-1 0,1 1 0,0-1 0,1 1 0,2 0 0,-1 0 0,2-1 0,7 32 0,-7-39-24,1-1 0,1 1 0,-1-1 0,2 1 0,-1-1 0,1-1 0,1 1 1,-1-1-1,2 0 0,-1 0 0,1 0 0,0-1 0,0 0 0,1-1 0,0 0 1,0 0-1,1 0 0,0-1 0,-1 0 0,15 4 0,6 1 2,0-1 1,1-2-1,31 4 0,93 5 179,-21-3 869,-128-13-1015,5 1 25,0 1 0,0 0 0,19 6 0,-27-7-43,-1 0 0,1-1 0,0 1 0,0 0-1,-1 0 1,1 0 0,0 0 0,-1 0 0,1 0 0,-1 0 0,0 1 0,1-1 0,-1 1 0,0-1 0,0 1 0,0-1 0,0 1 0,0 0 0,0-1 0,0 1 0,0 0 0,-1 0 0,1 0 0,-1-1 0,1 1 0,-1 0 0,0 0 0,0 3 0,0-2 16,-1 0 0,1 0 0,-1 0 0,0 0 0,0-1 0,0 1 0,-1 0 0,1 0 0,-1-1 0,1 1 0,-1-1 0,-2 3 0,-30 28 240,-3-4-163,-1-2 0,-2-1 0,-43 20-1,-134 55 74,167-80-646,0-2 0,-1-2 0,-1-2 0,-85 12 0,124-26-547,1-1 1,-1 0-1,-15-3 0,24 3 307,-24-3-8541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192 540 10040,'-21'-4'211,"17"4"-51,0 0 1,1-1-1,-1 1 0,0-1 1,1 0-1,-1 0 1,0-1-1,1 1 0,-1-1 1,1 1-1,0-1 0,0 0 1,0 0-1,0-1 1,-3-2-1,4 1 52,0 0 0,0 0 1,0 0-1,1-1 0,-1 1 0,1 0 1,0-1-1,1 1 0,-1-1 0,1 1 0,0-10 1,-1-6 61,-7-30-85,-28-93 0,35 136-70,0 0 0,0 0 1,0 0-1,1-11 0,0 12-18,0 5-83,0 0 0,0 0 0,0 0 0,0 0-1,-1 0 1,1 0 0,0 1 0,-1-1 0,1 0 0,0 0 0,-1 0 0,1 1 0,-1-1 0,0 0 0,1 0 0,-2 0-1,1-1 45,1 2-38,0-1 0,0 0 0,-1 1 0,1-1 0,0 0 0,0 0 0,1 1 0,-1-1 0,0 0 0,0 1 0,0-1 0,0 0 0,0 1 0,1-1 0,-1 0 0,0 1 0,1-1 0,-1 1 0,0-1 0,1 1 0,-1-1 0,1 0 0,0 0 0,0-1 13,-1 1 0,1-1 0,0 0 0,0 1 0,0-1 0,0 0 0,0 1 0,0-1 0,1 1 0,-1 0 0,0-1 0,1 1-1,-1 0 1,1 0 0,-1 0 0,1 0 0,0 0 0,-1 0 0,1 0 0,0 1 0,0-1 0,0 1 0,-1-1 0,1 1 0,3-1-1,-3 1-58,-2 0 4,0 0-2,0 0-16,0 0 4,0 0 34,0 0 11,3-1 34,8-2 21,0-2-1,-1 1 1,1-2 0,-1 1-1,19-15 1,1 1-132,-13 9-89,1 2-1,0 0 0,0 0 0,32-7 0,-36 12 133,-1 0 1,1 1-1,0 0 0,0 1 0,0 1 0,0 0 0,20 4 0,-29-3 19,1 0-1,-1 1 0,0-1 0,0 1 0,1 0 1,-1 1-1,8 5 0,-11-7 7,-1 0-1,1 0 1,-1 0 0,0 0-1,1 1 1,-1-1 0,0 0-1,0 1 1,0-1 0,0 1-1,0-1 1,0 1 0,0 0-1,-1-1 1,1 1 0,0 0-1,-1 0 1,0-1 0,1 1-1,-1 0 1,0 0 0,0 0-1,0-1 1,0 1-1,0 0 1,0 0 0,-1 3-1,-2 1 49,1 0 0,-1 0-1,0 0 1,-1 0-1,1 0 1,-1-1 0,0 1-1,-1-1 1,1 0-1,-1 0 1,-7 5 0,-6 4 3,-40 25 0,30-23-24,-1-1 1,-44 16-1,55-25-238,0 0-1,0-2 1,0 0 0,-1-1 0,-33 1-1,41-5-713,1 0-1,-1 0 0,1-1 1,-1-1-1,1 0 0,-15-6 1,15 5-623,-14-4-4268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3:3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0 14704,'-15'0'0,"-9"3"2711,-11 2 9,-12 2-1144,5-1 0,-3 1-744,-2-3 0,-4-1-856,5-1 8,4 0-808,2 3 0,5-1-2640,5 12 9,-1 0-7465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109 488 8608,'0'0'1345,"0"4"-85,-1 4-780,-1 11 820,2-19-1292,0 0 0,0 0 0,0 0 0,0 0 0,0 0-1,0 0 1,0 0 0,0 0 0,0 0 0,0 0-1,-1 0 1,1 0 0,0 0 0,0 0 0,0 0 0,0 0-1,0 0 1,0 0 0,0 0 0,0 0 0,0 0 0,0 0-1,0 0 1,0 0 0,0 0 0,0 0 0,0 0-1,0 0 1,0 0 0,0 0 0,0 0 0,0 0 0,0 0-1,0 0 1,0 0 0,-1 0 0,1 0 0,0 0-1,0 0 1,0 0 0,0 0 0,0 0 0,0 0 0,0 0-1,0 0 1,0 0 0,0 0 0,0 0 0,0 0 0,0 0-1,0 0 1,0 1 0,-2-14-24,-88-455-711,85 448-896,-1 1-5779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8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5384,'2'4'212,"0"-1"0,0 1 0,0-1 1,0 0-1,1 0 0,0 0 0,-1 0 0,1 0 1,0-1-1,0 1 0,5 2 0,3 2 539,-1-1 1,17 6-1,-23-10-586,0-1 1,0 0 0,1 0 0,-1-1-1,0 1 1,1-1 0,-1 0-1,1 0 1,-1 0 0,0-1 0,1 0-1,-1 0 1,0 0 0,1 0 0,-1 0-1,0-1 1,0 0 0,7-4-1,-2 1 30,-1-1-1,1 0 1,-1 0 0,0-1-1,-1 0 1,14-16-1,-2-5-32,-1-1-1,26-56 1,-25 46 12,-11 24-72,-4 8 34,-1 0-1,1 0 0,-1 0 1,-1-1-1,3-9 1,-4 16-126,-1 0 0,0 0 1,0 0-1,0 1 1,0-1-1,0 0 1,0 0-1,0 0 1,0 0-1,0 0 1,0 0-1,-1 1 1,1-1-1,0 0 1,-1 0-1,1 0 1,0 1-1,-1-1 1,1 0-1,-1 0 1,1 1-1,-1-1 1,1 0-1,-1 1 1,0-1-1,1 0 1,-1 1-1,0-1 1,0 1-1,1-1 1,-1 1-1,0 0 1,0-1-1,0 1 1,1 0-1,-1 0 0,0-1 1,0 1-1,0 0 1,0 0-1,0 0 1,-1 0-1,-2 0 40,0 0 0,1 0 0,-1 1-1,0-1 1,0 1 0,0 0-1,0 0 1,0 0 0,-3 2-1,-1 2-22,1-1 0,-1 1 0,1 1 0,1-1 0,-1 1 0,1 0 0,0 1 0,0-1 0,1 1 0,-5 9 0,-9 14 53,-16 37 0,32-61-69,-6 13 30,1 0-1,0 0 0,2 1 0,0 0 0,1 0 0,2 1 0,-3 29 0,6-41-23,0 0 0,0 0 0,1 0 0,1 0 0,-1 0 0,2 0 0,-1 0 1,6 13-1,-5-16-27,0-1 0,1 1-1,-1-1 1,1 0 0,0 0 0,0 0 0,1-1 0,-1 1 0,1-1 0,0 0 0,0 0 0,0-1 0,9 5 0,-2-3-29,0 0-1,0-1 1,1 0 0,-1-1 0,1-1 0,24 3 0,-3-4 3,47-4 0,-4-7 36,147-38 0,-90 16-173,-116 28-185,0 1 0,0 0-1,22 1 1,-34 2-162,0 0 0,1 1 0,-1 0-1,0 0 1,0 0 0,1 1 0,-1 0 0,0 0-1,-1 1 1,1 0 0,0 0 0,7 5-1,12 10-5093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1321 11656,'9'1'1389,"1"0"1,16 4 0,-26-5-1356,1 0 0,-1 0 1,1 0-1,0 0 0,-1 0 0,1-1 1,-1 1-1,1 0 0,-1 0 0,1 0 1,-1-1-1,1 1 0,-1 0 0,1-1 1,-1 1-1,1 0 0,-1-1 0,1 1 1,-1-1-1,0 1 0,1-1 0,-1 1 1,0-1-1,0 1 0,1-1 0,-1 1 1,0-1-1,0 1 0,1-1 0,-1 1 1,0-1-1,0 0 0,0 1 0,0-2 0,0-5 48,0 0-1,-1-1 0,0 1 0,0 0 1,-1-1-1,0 1 0,-2-7 0,-3-10-3,-42-200 100,0 0-145,-151-432-1458,180 595-1204,2 2-6671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1775 13176,'-5'-4'173,"-1"0"0,1-1 0,0 0 1,0 0-1,1 0 0,-1 0 1,-4-9-1,4 5 148,1 0 0,0 0 0,1-1 0,0 1 0,-2-12 0,-164-641 1464,12 135-2665,52 196-1121,84 267 505,4 15-2696,7 22-1880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28 13088,'0'0'0,"-22"-12"840,8 6 8,6-4-3968,8 10 8,0 0-2040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19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11744,'16'12'0,"0"0"-8328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20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121 671 11384,'0'0'1329,"0"0"-61,0 0-264,0 0-168,-3-7-425,-62-226-164,50 171-252,3 14-85,3 0 0,-7-97 0,15 136 64,1 0 1,1 0-1,-1-1 1,2 1 0,-1 0-1,4-11 1,-4 17 18,0 0 0,0 0 0,0 1 0,1-1-1,-1 0 1,1 1 0,0-1 0,0 1 0,0-1 0,0 1 0,0 0 0,0 0-1,0 0 1,1 0 0,-1 0 0,1 0 0,0 1 0,-1-1 0,1 1 0,0 0-1,0 0 1,5-2 0,-1 2 46,1 0-1,0 1 1,0-1 0,0 2-1,-1-1 1,1 1 0,0 0-1,-1 1 1,1-1 0,-1 2-1,1-1 1,-1 1 0,0 0-1,0 0 1,0 1 0,0 0-1,-1 0 1,10 9 0,-2-1 87,-1 0 1,0 1 0,-1 1 0,0 0 0,-1 0 0,-1 1 0,9 16-1,2 9 190,-3 1 0,14 42 0,-5 2-1112,-3 3-3733,-14-50-4113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6:2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12552,'-7'15'810,"1"1"0,1 0 1,-6 26-1,-4 29 371,-19 126-212,29-145-1033,3 0 0,4 58-1,0-85 33,1 1 0,1-1 0,1 0-1,2-1 1,0 1 0,15 30 0,-19-48 33,0 0 1,1-1-1,0 1 0,0-1 1,1 0-1,6 7 1,-9-11-22,0 0 0,0-1 1,-1 1-1,1-1 1,0 0-1,1 1 1,-1-1-1,0 0 0,0 0 1,0-1-1,1 1 1,-1 0-1,0-1 1,1 1-1,-1-1 0,0 0 1,1 0-1,-1 0 1,0 0-1,1 0 1,-1-1-1,1 1 0,3-2 1,2-1-22,-1 0 1,0-1-1,0 0 1,0-1-1,0 1 1,-1-1-1,1-1 1,-1 1-1,-1-1 1,1 0-1,-1 0 1,0-1-1,8-13 1,4-9 25,24-62 0,-35 77-12,16-38 26,-4 12 169,-2 0 0,18-70-1,-32 104-121,-1 1 0,-1-1 0,1 0 0,-1 1-1,0-11 1,0 15-52,-1 0 0,1 0-1,0 0 1,0 0 0,0 0 0,-1 0-1,1 0 1,-1 0 0,1 0-1,-1 0 1,1 0 0,-1 0 0,1 1-1,-1-1 1,0 0 0,1 0 0,-1 0-1,0 1 1,0-1 0,0 1-1,1-1 1,-1 0 0,0 1 0,0-1-1,0 1 1,0 0 0,0-1 0,0 1-1,0 0 1,0 0 0,0-1-1,0 1 1,0 0 0,0 0 0,0 0-1,-2 1 1,-3 0 7,1 0 0,0 0 0,-1 1 0,1-1 0,0 1-1,0 1 1,0-1 0,0 1 0,1 0 0,-1 0 0,1 0 0,0 1 0,0-1 0,0 1-1,0 0 1,-5 7 0,3-4 0,1 1-1,-1 0 1,1 1-1,1-1 1,0 1-1,0 0 1,0 0 0,-3 18-1,5-13 3,1 1 0,0-1 1,1 1-1,1-1 0,0 1 0,1-1 0,1 1 0,0-1 1,1 0-1,0 0 0,7 13 0,9 19 177,51 82 1,-29-59 250,94 159 1122,-96-153-757,36 92 0,-66-140-598,0 1 1,-2 0-1,-1 0 1,-2 1 0,4 47-1,-8-64-168,-1 0 1,-1 0-1,0 0 0,0 0 1,-1 0-1,-1-1 0,0 1 1,0-1-1,-1 1 0,-1-1 0,0 0 1,0-1-1,-1 1 0,0-1 1,-1 0-1,-12 13 0,10-14-67,-1-1 0,1 0-1,-2 0 1,1-1 0,-1-1-1,0 1 1,0-2 0,-1 0-1,0 0 1,0-1 0,0 0-1,0-1 1,-1-1 0,1 0-1,-15 1 1,-14-2-1368,1-2 0,-1-1-1,-56-11 1,-24-5-9480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3:3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22 530 14432,'0'0'0,"-3"-2"305,0-1 1,1 0-1,-1 0 1,1 1-1,-4-7 1,6 7-135,-1 1 1,1-1 0,-1 1 0,1-1-1,0 0 1,0 1 0,0-1 0,0 1-1,0-1 1,0 0 0,0 1 0,0-1-1,0 0 1,1 1 0,0-3 0,27-111 3692,-7-62-2690,-9 14-895,-12 161-283,0 1-1,1-1 1,-1 0-1,0 0 1,1 0 0,-1 0-1,1 0 1,-1 1-1,1-1 1,1-2-1,-1 4 5,-1-1-1,0 1 0,0 0 1,0 0-1,1 0 0,-1 0 0,0-1 1,0 1-1,1 0 0,-1 0 0,0 0 1,0 0-1,1 0 0,-1 0 0,0 0 1,1 0-1,-1 0 0,0 0 0,0 0 1,1 0-1,-1 0 0,0 0 0,1 0 1,-1 0-1,0 0 0,0 0 0,1 0 1,-1 1-1,0-1 0,0 0 0,1 0 1,-1 0-1,0 0 0,0 0 0,0 1 1,1-1-1,-1 0 0,0 1 0,4 4-4,0 0-1,0 0 1,-1 1-1,4 8 1,-5-12 3,29 59-14,58 104 39,-64-123 206,55 70 1,-67-98-153,0-1 1,1 0 0,19 14-1,-33-26-69,0-1 0,0 0-1,0 1 1,-1-1 0,1 0 0,0 1-1,0-1 1,-1 0 0,1 0 0,0 1-1,-1-1 1,1 0 0,0 0 0,-1 1-1,1-1 1,-1 0 0,1 0 0,0 0-1,-1 0 1,1 1 0,-1-1 0,1 0-1,0 0 1,-1 0 0,0 0 0,-14 3 114,0-1 1,0-1-1,-1 0 1,1-1-1,0-1 0,-1 0 1,-21-5-1,11 0-663,0-1 1,0-1-1,-36-17 0,31 11-3381,1 1-9693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3:32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0 693 13176,'0'0'1928,"0"0"-18,0 0-67,2-4-74,36-70 1496,17-38-2133,-4-39-583,4-10-426,-32 103-1306,17-68 0,-38 119-629,-2 14-309,-1 9-1897,4 2-6016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3T03:13:3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360 325 13984,'0'-13'0,"-3"-10"2368,-13 10 7,-12 1-911,2-5 8,-1-9-752,-4-6 8,-1-4-248,-1-1 0,1-2-504,2 10 8,7 5-512,0 8 0,5 8-880,0 11 0,-1-1-12879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C701-8DE2-466C-B9F2-31FC3625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1B5A3-C0B2-4F1B-8E54-A6AEC61BE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379E-949B-4960-AB45-FF5E14D3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FD49-F1C6-498E-ABA3-191409FD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E78C4-F955-4FC8-9686-FE809BF5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5E63-23EE-48F9-818F-8E1C27BF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2F218-5A1C-4ED4-A1E3-4E53211FB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7B4D-52A0-445D-985E-3F70B1A2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BD46-0168-4DC1-AB1B-ED8B8E48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6552-6162-43EB-B5E0-528FF3D9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0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FAE23-F8E0-4E2D-91C1-CCD3CD783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3AA90-19F4-4C3C-8171-EC4EDB964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4A10-E93E-4AB8-B57F-385DFBD5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B9A76-FB42-40D7-9AB5-D5558C68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6826-2526-4D05-8CF8-AEA7CACD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4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DC7C-0BF3-4F35-8E72-906351F9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5DD8-D117-4FC5-B273-667559DE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31F4-9D93-4B30-A8FB-87899964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591F-3BE0-4BF8-AB1C-D13AC1AE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992A-11D5-466B-9B59-93929B03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8732-18C6-49F6-87AD-B6426119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8524-5C79-49C0-AF18-BF8C74E5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8992-A175-4532-94B9-1699018D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DB2F-74A0-4629-9F34-8AA3A1B5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3419-ABC7-484B-B90F-05E4B586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7E78-F521-4E04-B020-354C7518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0DE8-B40A-45C3-B1C8-959E388AA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88080-FE6B-4CF8-A0E9-A309B2501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F9429-F70C-4484-A04D-EF8FE37D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6972-DCBC-4FF2-9219-3BA03AB2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6FE2-521A-4A13-8FF4-74D19833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55FF-3EE9-4B28-91CE-92DD4159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38B1-3791-4D84-85D6-8AF3191A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16D5C-368C-4963-8973-132A0A994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96588-1F15-4C1A-A786-561B4F97C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13ECC-6C38-49C8-BE95-707300047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278D3-D781-4222-90C4-9B19F9C7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8F362-B73C-4D2A-BF94-F731C6CD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88234-88B9-4DC9-B355-6BC25E30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91E2-EF8F-4CEB-9A8F-A4BC6FA9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27A11-DE67-41CB-B09C-880758E7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208B9-C7FC-443A-9280-0E81160B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8A530-B689-4FF3-AFD1-DAA1E88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C7416-CE9A-43E4-A6C5-54CDCF6C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356DA-1E9F-435B-B8C1-292F00C4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20260-D1CC-4910-AE0D-B75FDC1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5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EA0B-234E-4526-A7BE-30D2FE88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6F0F-DC9E-4598-85A8-A691B0AE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55418-9ACC-4C84-9614-94639EE2B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5113E-347E-48D2-B703-60618179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1FE50-ACEC-48F5-8840-2AC5ECD0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9BA8-B3B7-48A9-B9D3-8C76FD44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6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45D1-A800-45D4-9E5F-D2DBF052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D668D-5502-4AA2-9FBD-3B4A3B7C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C68A1-8119-4017-9829-661D1C04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F5AB-88F2-4A06-97FC-DBFC255C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2A0E-79EA-45DB-B13B-BF04A779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7A09-A559-480C-BE79-009B3126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EC8B0-B24C-4D7D-A64D-38474962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C9636-6B7F-4CA1-B1D6-68DE7C28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4601-9C8F-4373-81CD-94879DD8F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BBCA4-99EC-40B1-965F-4F77CAA194B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713C-5919-4497-A1DA-B26175CC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4B3A-FCA2-4A58-8965-87B35F819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18A9-89A5-4BE6-B559-86B32E82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customXml" Target="../ink/ink59.xm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customXml" Target="../ink/ink54.xml"/><Relationship Id="rId21" Type="http://schemas.openxmlformats.org/officeDocument/2006/relationships/customXml" Target="../ink/ink63.xml"/><Relationship Id="rId7" Type="http://schemas.openxmlformats.org/officeDocument/2006/relationships/customXml" Target="../ink/ink56.xml"/><Relationship Id="rId12" Type="http://schemas.openxmlformats.org/officeDocument/2006/relationships/image" Target="../media/image60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29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customXml" Target="../ink/ink58.xml"/><Relationship Id="rId24" Type="http://schemas.openxmlformats.org/officeDocument/2006/relationships/image" Target="../media/image66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28" Type="http://schemas.openxmlformats.org/officeDocument/2006/relationships/image" Target="../media/image68.png"/><Relationship Id="rId10" Type="http://schemas.openxmlformats.org/officeDocument/2006/relationships/image" Target="../media/image59.png"/><Relationship Id="rId19" Type="http://schemas.openxmlformats.org/officeDocument/2006/relationships/customXml" Target="../ink/ink62.xml"/><Relationship Id="rId4" Type="http://schemas.openxmlformats.org/officeDocument/2006/relationships/image" Target="../media/image56.png"/><Relationship Id="rId9" Type="http://schemas.openxmlformats.org/officeDocument/2006/relationships/customXml" Target="../ink/ink57.xml"/><Relationship Id="rId14" Type="http://schemas.openxmlformats.org/officeDocument/2006/relationships/image" Target="../media/image61.png"/><Relationship Id="rId22" Type="http://schemas.openxmlformats.org/officeDocument/2006/relationships/image" Target="../media/image65.png"/><Relationship Id="rId27" Type="http://schemas.openxmlformats.org/officeDocument/2006/relationships/customXml" Target="../ink/ink66.xml"/><Relationship Id="rId30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AD1F7-CA77-497A-A2B1-5B11460F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79918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7BFF14-B50C-42B9-A885-B0A7F62894C1}"/>
                  </a:ext>
                </a:extLst>
              </p14:cNvPr>
              <p14:cNvContentPartPr/>
              <p14:nvPr/>
            </p14:nvContentPartPr>
            <p14:xfrm>
              <a:off x="419469" y="2100771"/>
              <a:ext cx="4778640" cy="20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7BFF14-B50C-42B9-A885-B0A7F62894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829" y="2091771"/>
                <a:ext cx="47962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79EBDD-C67F-4680-866C-4279A3E6E45C}"/>
                  </a:ext>
                </a:extLst>
              </p14:cNvPr>
              <p14:cNvContentPartPr/>
              <p14:nvPr/>
            </p14:nvContentPartPr>
            <p14:xfrm>
              <a:off x="230539" y="3146406"/>
              <a:ext cx="319680" cy="239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79EBDD-C67F-4680-866C-4279A3E6E4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539" y="3137766"/>
                <a:ext cx="33732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B459311-9751-4C5C-B53D-63C0AB2D6863}"/>
              </a:ext>
            </a:extLst>
          </p:cNvPr>
          <p:cNvGrpSpPr/>
          <p:nvPr/>
        </p:nvGrpSpPr>
        <p:grpSpPr>
          <a:xfrm>
            <a:off x="775219" y="3061446"/>
            <a:ext cx="1620360" cy="321480"/>
            <a:chOff x="775219" y="3061446"/>
            <a:chExt cx="162036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DCF510-195F-498E-AA41-142AF68D8D5C}"/>
                    </a:ext>
                  </a:extLst>
                </p14:cNvPr>
                <p14:cNvContentPartPr/>
                <p14:nvPr/>
              </p14:nvContentPartPr>
              <p14:xfrm>
                <a:off x="775219" y="3090246"/>
                <a:ext cx="177120" cy="292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DCF510-195F-498E-AA41-142AF68D8D5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6219" y="3081606"/>
                  <a:ext cx="1947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06CB89-6819-48AF-A019-A9EAA92AF6E9}"/>
                    </a:ext>
                  </a:extLst>
                </p14:cNvPr>
                <p14:cNvContentPartPr/>
                <p14:nvPr/>
              </p14:nvContentPartPr>
              <p14:xfrm>
                <a:off x="991939" y="3062526"/>
                <a:ext cx="186120" cy="27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06CB89-6819-48AF-A019-A9EAA92AF6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3299" y="3053886"/>
                  <a:ext cx="2037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671902-2A78-40EE-B76D-2E8F494214CE}"/>
                    </a:ext>
                  </a:extLst>
                </p14:cNvPr>
                <p14:cNvContentPartPr/>
                <p14:nvPr/>
              </p14:nvContentPartPr>
              <p14:xfrm>
                <a:off x="1286419" y="3113286"/>
                <a:ext cx="45000" cy="200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671902-2A78-40EE-B76D-2E8F494214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7419" y="3104286"/>
                  <a:ext cx="62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BB1141-4977-443B-AE94-56EE38E501CE}"/>
                    </a:ext>
                  </a:extLst>
                </p14:cNvPr>
                <p14:cNvContentPartPr/>
                <p14:nvPr/>
              </p14:nvContentPartPr>
              <p14:xfrm>
                <a:off x="1176979" y="3081966"/>
                <a:ext cx="191160" cy="2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BB1141-4977-443B-AE94-56EE38E501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67979" y="3072966"/>
                  <a:ext cx="208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EFF3EA-6C2B-4935-B98E-58CDF416A2EF}"/>
                    </a:ext>
                  </a:extLst>
                </p14:cNvPr>
                <p14:cNvContentPartPr/>
                <p14:nvPr/>
              </p14:nvContentPartPr>
              <p14:xfrm>
                <a:off x="1431139" y="3130206"/>
                <a:ext cx="145080" cy="19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EFF3EA-6C2B-4935-B98E-58CDF416A2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22499" y="3121566"/>
                  <a:ext cx="162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F8F4BF-DA3B-48D5-9FC9-EA33CA03D900}"/>
                    </a:ext>
                  </a:extLst>
                </p14:cNvPr>
                <p14:cNvContentPartPr/>
                <p14:nvPr/>
              </p14:nvContentPartPr>
              <p14:xfrm>
                <a:off x="2055379" y="3110046"/>
                <a:ext cx="96840" cy="249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F8F4BF-DA3B-48D5-9FC9-EA33CA03D9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46379" y="3101046"/>
                  <a:ext cx="114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083FC13-3CE1-4487-9710-4BE4FEB152DF}"/>
                    </a:ext>
                  </a:extLst>
                </p14:cNvPr>
                <p14:cNvContentPartPr/>
                <p14:nvPr/>
              </p14:nvContentPartPr>
              <p14:xfrm>
                <a:off x="2016499" y="3132006"/>
                <a:ext cx="129600" cy="117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083FC13-3CE1-4487-9710-4BE4FEB152D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07859" y="3123006"/>
                  <a:ext cx="147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9DA55D-D88C-4A91-9E1F-16F0AC199753}"/>
                    </a:ext>
                  </a:extLst>
                </p14:cNvPr>
                <p14:cNvContentPartPr/>
                <p14:nvPr/>
              </p14:nvContentPartPr>
              <p14:xfrm>
                <a:off x="2173099" y="3144606"/>
                <a:ext cx="101160" cy="158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9DA55D-D88C-4A91-9E1F-16F0AC1997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64099" y="3135606"/>
                  <a:ext cx="118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40479C-5AFE-4B05-BC7A-E08E1E986FAA}"/>
                    </a:ext>
                  </a:extLst>
                </p14:cNvPr>
                <p14:cNvContentPartPr/>
                <p14:nvPr/>
              </p14:nvContentPartPr>
              <p14:xfrm>
                <a:off x="2292619" y="3061446"/>
                <a:ext cx="102960" cy="21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40479C-5AFE-4B05-BC7A-E08E1E986F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83619" y="3052806"/>
                  <a:ext cx="1206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3C567D2-89E8-445A-B6DB-C7501C8FB188}"/>
              </a:ext>
            </a:extLst>
          </p:cNvPr>
          <p:cNvGrpSpPr/>
          <p:nvPr/>
        </p:nvGrpSpPr>
        <p:grpSpPr>
          <a:xfrm>
            <a:off x="2650459" y="2957046"/>
            <a:ext cx="1584360" cy="459360"/>
            <a:chOff x="2650459" y="2957046"/>
            <a:chExt cx="158436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142685B-FF51-48DF-AF0C-ED1E79CDF088}"/>
                    </a:ext>
                  </a:extLst>
                </p14:cNvPr>
                <p14:cNvContentPartPr/>
                <p14:nvPr/>
              </p14:nvContentPartPr>
              <p14:xfrm>
                <a:off x="2650459" y="3153966"/>
                <a:ext cx="199440" cy="262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142685B-FF51-48DF-AF0C-ED1E79CDF0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1459" y="3144966"/>
                  <a:ext cx="217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E33EE1-C7F5-433D-BB9B-AE151D1B5568}"/>
                    </a:ext>
                  </a:extLst>
                </p14:cNvPr>
                <p14:cNvContentPartPr/>
                <p14:nvPr/>
              </p14:nvContentPartPr>
              <p14:xfrm>
                <a:off x="2675659" y="3264126"/>
                <a:ext cx="114480" cy="29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E33EE1-C7F5-433D-BB9B-AE151D1B55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66659" y="3255126"/>
                  <a:ext cx="132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A8833B-2241-428E-B5D4-F9F9D3C8694E}"/>
                    </a:ext>
                  </a:extLst>
                </p14:cNvPr>
                <p14:cNvContentPartPr/>
                <p14:nvPr/>
              </p14:nvContentPartPr>
              <p14:xfrm>
                <a:off x="2912179" y="3101766"/>
                <a:ext cx="233280" cy="28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A8833B-2241-428E-B5D4-F9F9D3C869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3539" y="3092766"/>
                  <a:ext cx="2509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64EBB8-B2BE-483B-860F-EADCB22E4D11}"/>
                    </a:ext>
                  </a:extLst>
                </p14:cNvPr>
                <p14:cNvContentPartPr/>
                <p14:nvPr/>
              </p14:nvContentPartPr>
              <p14:xfrm>
                <a:off x="3243019" y="3148206"/>
                <a:ext cx="50400" cy="188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64EBB8-B2BE-483B-860F-EADCB22E4D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34019" y="3139206"/>
                  <a:ext cx="68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CDF5F3-71E9-414A-8E3E-90462F79394D}"/>
                    </a:ext>
                  </a:extLst>
                </p14:cNvPr>
                <p14:cNvContentPartPr/>
                <p14:nvPr/>
              </p14:nvContentPartPr>
              <p14:xfrm>
                <a:off x="3203059" y="3066846"/>
                <a:ext cx="190440" cy="67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CDF5F3-71E9-414A-8E3E-90462F7939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94059" y="3057846"/>
                  <a:ext cx="208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CDC59B-0BF5-448E-91A0-C01DAE51D056}"/>
                    </a:ext>
                  </a:extLst>
                </p14:cNvPr>
                <p14:cNvContentPartPr/>
                <p14:nvPr/>
              </p14:nvContentPartPr>
              <p14:xfrm>
                <a:off x="3455059" y="3025806"/>
                <a:ext cx="154080" cy="277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CDC59B-0BF5-448E-91A0-C01DAE51D0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46419" y="3017166"/>
                  <a:ext cx="171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10621F-4FEB-4B30-B4F1-48227C8427CA}"/>
                    </a:ext>
                  </a:extLst>
                </p14:cNvPr>
                <p14:cNvContentPartPr/>
                <p14:nvPr/>
              </p14:nvContentPartPr>
              <p14:xfrm>
                <a:off x="3488899" y="3199326"/>
                <a:ext cx="88200" cy="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10621F-4FEB-4B30-B4F1-48227C8427C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80259" y="3190326"/>
                  <a:ext cx="105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66D6DC4-F2EC-4E29-BCD8-0E1656357411}"/>
                    </a:ext>
                  </a:extLst>
                </p14:cNvPr>
                <p14:cNvContentPartPr/>
                <p14:nvPr/>
              </p14:nvContentPartPr>
              <p14:xfrm>
                <a:off x="3686539" y="3031926"/>
                <a:ext cx="195840" cy="306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66D6DC4-F2EC-4E29-BCD8-0E16563574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7539" y="3022926"/>
                  <a:ext cx="213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678DB6-9A9B-41D1-A0A5-2C764A3547A5}"/>
                    </a:ext>
                  </a:extLst>
                </p14:cNvPr>
                <p14:cNvContentPartPr/>
                <p14:nvPr/>
              </p14:nvContentPartPr>
              <p14:xfrm>
                <a:off x="3903979" y="2981166"/>
                <a:ext cx="168840" cy="261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678DB6-9A9B-41D1-A0A5-2C764A3547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95339" y="2972526"/>
                  <a:ext cx="186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77B667-27B8-421C-AD99-FC7BBE8EA726}"/>
                    </a:ext>
                  </a:extLst>
                </p14:cNvPr>
                <p14:cNvContentPartPr/>
                <p14:nvPr/>
              </p14:nvContentPartPr>
              <p14:xfrm>
                <a:off x="3919459" y="3149286"/>
                <a:ext cx="117000" cy="13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77B667-27B8-421C-AD99-FC7BBE8EA72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10819" y="3140286"/>
                  <a:ext cx="134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AACB60-328F-4F12-87C4-71A7D7DF8CA3}"/>
                    </a:ext>
                  </a:extLst>
                </p14:cNvPr>
                <p14:cNvContentPartPr/>
                <p14:nvPr/>
              </p14:nvContentPartPr>
              <p14:xfrm>
                <a:off x="4110619" y="2957046"/>
                <a:ext cx="124200" cy="274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AACB60-328F-4F12-87C4-71A7D7DF8CA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01619" y="2948406"/>
                  <a:ext cx="14184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6F9C224-389A-44AC-987D-F1325A891468}"/>
                  </a:ext>
                </a:extLst>
              </p14:cNvPr>
              <p14:cNvContentPartPr/>
              <p14:nvPr/>
            </p14:nvContentPartPr>
            <p14:xfrm>
              <a:off x="4780219" y="3029766"/>
              <a:ext cx="419400" cy="220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6F9C224-389A-44AC-987D-F1325A89146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771579" y="3020766"/>
                <a:ext cx="43704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1493049-576B-4003-8261-95AE376F9618}"/>
              </a:ext>
            </a:extLst>
          </p:cNvPr>
          <p:cNvGrpSpPr/>
          <p:nvPr/>
        </p:nvGrpSpPr>
        <p:grpSpPr>
          <a:xfrm>
            <a:off x="6881539" y="2904846"/>
            <a:ext cx="1967760" cy="588240"/>
            <a:chOff x="6881539" y="2904846"/>
            <a:chExt cx="196776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1236F8-354B-4BBF-9FF6-BE69D6EC4D15}"/>
                    </a:ext>
                  </a:extLst>
                </p14:cNvPr>
                <p14:cNvContentPartPr/>
                <p14:nvPr/>
              </p14:nvContentPartPr>
              <p14:xfrm>
                <a:off x="6881539" y="2904846"/>
                <a:ext cx="570960" cy="512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1236F8-354B-4BBF-9FF6-BE69D6EC4D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72539" y="2896206"/>
                  <a:ext cx="5886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E54987-4786-4EBF-9ACF-FB59AA427B3F}"/>
                    </a:ext>
                  </a:extLst>
                </p14:cNvPr>
                <p14:cNvContentPartPr/>
                <p14:nvPr/>
              </p14:nvContentPartPr>
              <p14:xfrm>
                <a:off x="7633219" y="2926446"/>
                <a:ext cx="286920" cy="39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E54987-4786-4EBF-9ACF-FB59AA427B3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24579" y="2917446"/>
                  <a:ext cx="3045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A2EAD5-2820-4388-B3C5-2861423E2AA4}"/>
                    </a:ext>
                  </a:extLst>
                </p14:cNvPr>
                <p14:cNvContentPartPr/>
                <p14:nvPr/>
              </p14:nvContentPartPr>
              <p14:xfrm>
                <a:off x="7965859" y="3136326"/>
                <a:ext cx="97920" cy="264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A2EAD5-2820-4388-B3C5-2861423E2AA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57219" y="3127326"/>
                  <a:ext cx="115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14C4D35-938A-416F-B4F2-B9CBF558E32B}"/>
                    </a:ext>
                  </a:extLst>
                </p14:cNvPr>
                <p14:cNvContentPartPr/>
                <p14:nvPr/>
              </p14:nvContentPartPr>
              <p14:xfrm>
                <a:off x="8100139" y="3101766"/>
                <a:ext cx="178200" cy="169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14C4D35-938A-416F-B4F2-B9CBF558E32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91499" y="3092766"/>
                  <a:ext cx="195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FAE5E0-6C46-4101-94D6-89A2978A2B44}"/>
                    </a:ext>
                  </a:extLst>
                </p14:cNvPr>
                <p14:cNvContentPartPr/>
                <p14:nvPr/>
              </p14:nvContentPartPr>
              <p14:xfrm>
                <a:off x="8344219" y="3024006"/>
                <a:ext cx="505080" cy="215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FAE5E0-6C46-4101-94D6-89A2978A2B4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35219" y="3015366"/>
                  <a:ext cx="522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1BE0A37-3255-4AF5-926E-7500637DFB80}"/>
                    </a:ext>
                  </a:extLst>
                </p14:cNvPr>
                <p14:cNvContentPartPr/>
                <p14:nvPr/>
              </p14:nvContentPartPr>
              <p14:xfrm>
                <a:off x="7712059" y="3292206"/>
                <a:ext cx="1089720" cy="200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BE0A37-3255-4AF5-926E-7500637DFB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03419" y="3283566"/>
                  <a:ext cx="110736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B812E62-AD4B-4B5E-8967-B603EDBFFC17}"/>
              </a:ext>
            </a:extLst>
          </p:cNvPr>
          <p:cNvGrpSpPr/>
          <p:nvPr/>
        </p:nvGrpSpPr>
        <p:grpSpPr>
          <a:xfrm>
            <a:off x="4485739" y="2352246"/>
            <a:ext cx="1283760" cy="705240"/>
            <a:chOff x="4485739" y="2352246"/>
            <a:chExt cx="1283760" cy="70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6935970-1CE4-4B53-B8E0-D66E755BA397}"/>
                    </a:ext>
                  </a:extLst>
                </p14:cNvPr>
                <p14:cNvContentPartPr/>
                <p14:nvPr/>
              </p14:nvContentPartPr>
              <p14:xfrm>
                <a:off x="4485739" y="2719446"/>
                <a:ext cx="431280" cy="338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6935970-1CE4-4B53-B8E0-D66E755BA39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76739" y="2710446"/>
                  <a:ext cx="4489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0DF96A-7F98-4BC8-9545-7F0A298BA31F}"/>
                    </a:ext>
                  </a:extLst>
                </p14:cNvPr>
                <p14:cNvContentPartPr/>
                <p14:nvPr/>
              </p14:nvContentPartPr>
              <p14:xfrm>
                <a:off x="5118619" y="2609646"/>
                <a:ext cx="61560" cy="178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0DF96A-7F98-4BC8-9545-7F0A298BA31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09619" y="2601006"/>
                  <a:ext cx="79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6CAF30-E634-43A5-883A-862EFD17F07B}"/>
                    </a:ext>
                  </a:extLst>
                </p14:cNvPr>
                <p14:cNvContentPartPr/>
                <p14:nvPr/>
              </p14:nvContentPartPr>
              <p14:xfrm>
                <a:off x="4995859" y="2550606"/>
                <a:ext cx="239760" cy="103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6CAF30-E634-43A5-883A-862EFD17F0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87219" y="2541966"/>
                  <a:ext cx="257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B6937FC-565B-4A86-A18D-0BD968B49811}"/>
                    </a:ext>
                  </a:extLst>
                </p14:cNvPr>
                <p14:cNvContentPartPr/>
                <p14:nvPr/>
              </p14:nvContentPartPr>
              <p14:xfrm>
                <a:off x="5326339" y="2667606"/>
                <a:ext cx="29160" cy="84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B6937FC-565B-4A86-A18D-0BD968B498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17699" y="2658606"/>
                  <a:ext cx="46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193511A-85F3-475B-8877-B92106DB8BE5}"/>
                    </a:ext>
                  </a:extLst>
                </p14:cNvPr>
                <p14:cNvContentPartPr/>
                <p14:nvPr/>
              </p14:nvContentPartPr>
              <p14:xfrm>
                <a:off x="5409859" y="2534406"/>
                <a:ext cx="50040" cy="16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193511A-85F3-475B-8877-B92106DB8BE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00859" y="2525766"/>
                  <a:ext cx="67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575E3E9-9935-498A-A985-DB4E9C9EF36D}"/>
                    </a:ext>
                  </a:extLst>
                </p14:cNvPr>
                <p14:cNvContentPartPr/>
                <p14:nvPr/>
              </p14:nvContentPartPr>
              <p14:xfrm>
                <a:off x="5485099" y="2405526"/>
                <a:ext cx="43200" cy="247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575E3E9-9935-498A-A985-DB4E9C9EF3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76459" y="2396886"/>
                  <a:ext cx="60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393094-4496-43E3-B87E-4201454E1B93}"/>
                    </a:ext>
                  </a:extLst>
                </p14:cNvPr>
                <p14:cNvContentPartPr/>
                <p14:nvPr/>
              </p14:nvContentPartPr>
              <p14:xfrm>
                <a:off x="5595619" y="2563926"/>
                <a:ext cx="173880" cy="104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393094-4496-43E3-B87E-4201454E1B9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86619" y="2554926"/>
                  <a:ext cx="191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FCF001F-5A6B-4AAB-8E55-83C14D7C8098}"/>
                    </a:ext>
                  </a:extLst>
                </p14:cNvPr>
                <p14:cNvContentPartPr/>
                <p14:nvPr/>
              </p14:nvContentPartPr>
              <p14:xfrm>
                <a:off x="5332819" y="2352246"/>
                <a:ext cx="88200" cy="399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FCF001F-5A6B-4AAB-8E55-83C14D7C809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24179" y="2343606"/>
                  <a:ext cx="105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088C57-49A0-4490-8C2F-ACC6340AE071}"/>
                    </a:ext>
                  </a:extLst>
                </p14:cNvPr>
                <p14:cNvContentPartPr/>
                <p14:nvPr/>
              </p14:nvContentPartPr>
              <p14:xfrm>
                <a:off x="5336779" y="2488686"/>
                <a:ext cx="100800" cy="52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088C57-49A0-4490-8C2F-ACC6340AE07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28139" y="2480046"/>
                  <a:ext cx="118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8E18CD-9DDE-4B2C-896E-60368D9CF7FF}"/>
                    </a:ext>
                  </a:extLst>
                </p14:cNvPr>
                <p14:cNvContentPartPr/>
                <p14:nvPr/>
              </p14:nvContentPartPr>
              <p14:xfrm>
                <a:off x="5348299" y="2525766"/>
                <a:ext cx="92160" cy="11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8E18CD-9DDE-4B2C-896E-60368D9CF7F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39659" y="2516766"/>
                  <a:ext cx="109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2C3FBA-EA2B-465F-984F-8E90F560CBD3}"/>
                    </a:ext>
                  </a:extLst>
                </p14:cNvPr>
                <p14:cNvContentPartPr/>
                <p14:nvPr/>
              </p14:nvContentPartPr>
              <p14:xfrm>
                <a:off x="5301499" y="2669766"/>
                <a:ext cx="45000" cy="111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2C3FBA-EA2B-465F-984F-8E90F560CBD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292499" y="2660766"/>
                  <a:ext cx="62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EADA7C-BA3A-48EB-A07B-DE74118403B4}"/>
                    </a:ext>
                  </a:extLst>
                </p14:cNvPr>
                <p14:cNvContentPartPr/>
                <p14:nvPr/>
              </p14:nvContentPartPr>
              <p14:xfrm>
                <a:off x="5259379" y="2581926"/>
                <a:ext cx="27000" cy="36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EADA7C-BA3A-48EB-A07B-DE74118403B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50739" y="2573286"/>
                  <a:ext cx="446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AE1B2D7-93B2-447B-B8A9-894E5EAEEACE}"/>
              </a:ext>
            </a:extLst>
          </p:cNvPr>
          <p:cNvGrpSpPr/>
          <p:nvPr/>
        </p:nvGrpSpPr>
        <p:grpSpPr>
          <a:xfrm>
            <a:off x="462309" y="1127331"/>
            <a:ext cx="4852870" cy="1033035"/>
            <a:chOff x="462309" y="1127331"/>
            <a:chExt cx="4852870" cy="103303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412E5D-8F7D-4239-B658-F3B12A0696C9}"/>
                    </a:ext>
                  </a:extLst>
                </p14:cNvPr>
                <p14:cNvContentPartPr/>
                <p14:nvPr/>
              </p14:nvContentPartPr>
              <p14:xfrm>
                <a:off x="462309" y="1279971"/>
                <a:ext cx="344880" cy="39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412E5D-8F7D-4239-B658-F3B12A0696C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3309" y="1270971"/>
                  <a:ext cx="3625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285C87-DFE9-4F6F-8D97-22298167B069}"/>
                    </a:ext>
                  </a:extLst>
                </p14:cNvPr>
                <p14:cNvContentPartPr/>
                <p14:nvPr/>
              </p14:nvContentPartPr>
              <p14:xfrm>
                <a:off x="844629" y="1444131"/>
                <a:ext cx="121680" cy="202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285C87-DFE9-4F6F-8D97-22298167B06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5629" y="1435491"/>
                  <a:ext cx="139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B500FB-1A0B-4EB2-8F8F-CD763951C7EC}"/>
                    </a:ext>
                  </a:extLst>
                </p14:cNvPr>
                <p14:cNvContentPartPr/>
                <p14:nvPr/>
              </p14:nvContentPartPr>
              <p14:xfrm>
                <a:off x="920589" y="1220211"/>
                <a:ext cx="192960" cy="39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B500FB-1A0B-4EB2-8F8F-CD763951C7E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1949" y="1211571"/>
                  <a:ext cx="2106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21B336-77EB-456E-873C-7886992E8BB7}"/>
                    </a:ext>
                  </a:extLst>
                </p14:cNvPr>
                <p14:cNvContentPartPr/>
                <p14:nvPr/>
              </p14:nvContentPartPr>
              <p14:xfrm>
                <a:off x="1107789" y="1127331"/>
                <a:ext cx="360720" cy="46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21B336-77EB-456E-873C-7886992E8B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9149" y="1118691"/>
                  <a:ext cx="3783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6E6FB2-6FEC-4FB1-A2FF-C3F8463769D1}"/>
                    </a:ext>
                  </a:extLst>
                </p14:cNvPr>
                <p14:cNvContentPartPr/>
                <p14:nvPr/>
              </p14:nvContentPartPr>
              <p14:xfrm>
                <a:off x="1437549" y="1300131"/>
                <a:ext cx="532080" cy="527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6E6FB2-6FEC-4FB1-A2FF-C3F8463769D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28549" y="1291491"/>
                  <a:ext cx="5497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E62290E-718A-4349-81F2-01ACB4FCD5A2}"/>
                    </a:ext>
                  </a:extLst>
                </p14:cNvPr>
                <p14:cNvContentPartPr/>
                <p14:nvPr/>
              </p14:nvContentPartPr>
              <p14:xfrm>
                <a:off x="754339" y="1679406"/>
                <a:ext cx="4560840" cy="480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E62290E-718A-4349-81F2-01ACB4FCD5A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5339" y="1670766"/>
                  <a:ext cx="45784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1D2335-3D6B-4FB1-9B62-7CB6229D1760}"/>
                    </a:ext>
                  </a:extLst>
                </p14:cNvPr>
                <p14:cNvContentPartPr/>
                <p14:nvPr/>
              </p14:nvContentPartPr>
              <p14:xfrm>
                <a:off x="464539" y="1728726"/>
                <a:ext cx="216720" cy="355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1D2335-3D6B-4FB1-9B62-7CB6229D176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5539" y="1720086"/>
                  <a:ext cx="23436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376D5-1E69-447D-8E48-CC37E53237B5}"/>
              </a:ext>
            </a:extLst>
          </p:cNvPr>
          <p:cNvGrpSpPr/>
          <p:nvPr/>
        </p:nvGrpSpPr>
        <p:grpSpPr>
          <a:xfrm>
            <a:off x="6088459" y="1375206"/>
            <a:ext cx="2249640" cy="922680"/>
            <a:chOff x="6088459" y="1375206"/>
            <a:chExt cx="2249640" cy="92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CC09F4E-7CC7-4D6D-952D-07892C01DE69}"/>
                    </a:ext>
                  </a:extLst>
                </p14:cNvPr>
                <p14:cNvContentPartPr/>
                <p14:nvPr/>
              </p14:nvContentPartPr>
              <p14:xfrm>
                <a:off x="6088459" y="1737366"/>
                <a:ext cx="1264320" cy="560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CC09F4E-7CC7-4D6D-952D-07892C01DE6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79459" y="1728726"/>
                  <a:ext cx="128196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57D2F6-4D90-481E-A238-580F0D4183C6}"/>
                    </a:ext>
                  </a:extLst>
                </p14:cNvPr>
                <p14:cNvContentPartPr/>
                <p14:nvPr/>
              </p14:nvContentPartPr>
              <p14:xfrm>
                <a:off x="7545379" y="1493646"/>
                <a:ext cx="184680" cy="330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57D2F6-4D90-481E-A238-580F0D4183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36739" y="1484646"/>
                  <a:ext cx="2023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F794896-48C2-4801-817A-B282457B4301}"/>
                    </a:ext>
                  </a:extLst>
                </p14:cNvPr>
                <p14:cNvContentPartPr/>
                <p14:nvPr/>
              </p14:nvContentPartPr>
              <p14:xfrm>
                <a:off x="7838419" y="1620726"/>
                <a:ext cx="98280" cy="148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F794896-48C2-4801-817A-B282457B430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29779" y="1612086"/>
                  <a:ext cx="115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AD34BF-40CF-4B01-A6F2-B5DDC7436FC0}"/>
                    </a:ext>
                  </a:extLst>
                </p14:cNvPr>
                <p14:cNvContentPartPr/>
                <p14:nvPr/>
              </p14:nvContentPartPr>
              <p14:xfrm>
                <a:off x="7982059" y="1472766"/>
                <a:ext cx="41040" cy="158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AD34BF-40CF-4B01-A6F2-B5DDC7436FC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73419" y="1463766"/>
                  <a:ext cx="58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BF156D-F51C-4984-B36F-6078BC934F55}"/>
                    </a:ext>
                  </a:extLst>
                </p14:cNvPr>
                <p14:cNvContentPartPr/>
                <p14:nvPr/>
              </p14:nvContentPartPr>
              <p14:xfrm>
                <a:off x="8158099" y="1375206"/>
                <a:ext cx="180000" cy="378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BF156D-F51C-4984-B36F-6078BC934F5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149459" y="1366566"/>
                  <a:ext cx="197640" cy="39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045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1D89E-E561-429B-BA2F-D0A63509E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899684D-C9BF-49A6-8EAE-843B6F33FFEF}"/>
              </a:ext>
            </a:extLst>
          </p:cNvPr>
          <p:cNvGrpSpPr/>
          <p:nvPr/>
        </p:nvGrpSpPr>
        <p:grpSpPr>
          <a:xfrm>
            <a:off x="8776509" y="5126571"/>
            <a:ext cx="3322080" cy="1699200"/>
            <a:chOff x="8776509" y="5126571"/>
            <a:chExt cx="3322080" cy="16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6F0B98-8E21-42C2-8CE7-C86178FD3E3E}"/>
                    </a:ext>
                  </a:extLst>
                </p14:cNvPr>
                <p14:cNvContentPartPr/>
                <p14:nvPr/>
              </p14:nvContentPartPr>
              <p14:xfrm>
                <a:off x="10911669" y="5126571"/>
                <a:ext cx="1186920" cy="592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6F0B98-8E21-42C2-8CE7-C86178FD3E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03029" y="5117931"/>
                  <a:ext cx="12045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501E42-C9FF-47F8-B612-BC8BB6503866}"/>
                    </a:ext>
                  </a:extLst>
                </p14:cNvPr>
                <p14:cNvContentPartPr/>
                <p14:nvPr/>
              </p14:nvContentPartPr>
              <p14:xfrm>
                <a:off x="10506309" y="5730651"/>
                <a:ext cx="504720" cy="508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501E42-C9FF-47F8-B612-BC8BB65038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97309" y="5722011"/>
                  <a:ext cx="5223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D1C3EB-BDD2-43DE-A9E6-42711043F4C5}"/>
                    </a:ext>
                  </a:extLst>
                </p14:cNvPr>
                <p14:cNvContentPartPr/>
                <p14:nvPr/>
              </p14:nvContentPartPr>
              <p14:xfrm>
                <a:off x="10937589" y="5727411"/>
                <a:ext cx="11880" cy="8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D1C3EB-BDD2-43DE-A9E6-42711043F4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28949" y="5718411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E4DD76-EE8E-4893-8524-360C616527F6}"/>
                    </a:ext>
                  </a:extLst>
                </p14:cNvPr>
                <p14:cNvContentPartPr/>
                <p14:nvPr/>
              </p14:nvContentPartPr>
              <p14:xfrm>
                <a:off x="10820229" y="5694291"/>
                <a:ext cx="176760" cy="243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E4DD76-EE8E-4893-8524-360C616527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11589" y="5685291"/>
                  <a:ext cx="1944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45B498-279C-4D92-9985-9D56BD0EB492}"/>
                    </a:ext>
                  </a:extLst>
                </p14:cNvPr>
                <p14:cNvContentPartPr/>
                <p14:nvPr/>
              </p14:nvContentPartPr>
              <p14:xfrm>
                <a:off x="8776509" y="6181731"/>
                <a:ext cx="325800" cy="402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45B498-279C-4D92-9985-9D56BD0EB4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67869" y="6172731"/>
                  <a:ext cx="343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895776-D9F9-478C-B4BA-8C54297E9C58}"/>
                    </a:ext>
                  </a:extLst>
                </p14:cNvPr>
                <p14:cNvContentPartPr/>
                <p14:nvPr/>
              </p14:nvContentPartPr>
              <p14:xfrm>
                <a:off x="9139029" y="6372171"/>
                <a:ext cx="189000" cy="19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895776-D9F9-478C-B4BA-8C54297E9C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30389" y="6363171"/>
                  <a:ext cx="206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28E665-B4CE-4DF2-9A7B-3729E896E4E3}"/>
                    </a:ext>
                  </a:extLst>
                </p14:cNvPr>
                <p14:cNvContentPartPr/>
                <p14:nvPr/>
              </p14:nvContentPartPr>
              <p14:xfrm>
                <a:off x="9166029" y="6458211"/>
                <a:ext cx="39600" cy="18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28E665-B4CE-4DF2-9A7B-3729E896E4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57389" y="6449211"/>
                  <a:ext cx="57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A8DEEE-1B28-4D8D-8EF3-B24C2EB970F3}"/>
                    </a:ext>
                  </a:extLst>
                </p14:cNvPr>
                <p14:cNvContentPartPr/>
                <p14:nvPr/>
              </p14:nvContentPartPr>
              <p14:xfrm>
                <a:off x="9357549" y="6352371"/>
                <a:ext cx="387000" cy="20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A8DEEE-1B28-4D8D-8EF3-B24C2EB970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48549" y="6343731"/>
                  <a:ext cx="404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0FA7E6-74AE-487E-8727-9BF21C1F29FA}"/>
                    </a:ext>
                  </a:extLst>
                </p14:cNvPr>
                <p14:cNvContentPartPr/>
                <p14:nvPr/>
              </p14:nvContentPartPr>
              <p14:xfrm>
                <a:off x="9617469" y="6008211"/>
                <a:ext cx="127800" cy="47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0FA7E6-74AE-487E-8727-9BF21C1F29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08829" y="5999571"/>
                  <a:ext cx="1454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6CD50E-96DA-46CD-BA62-D17F3121FD43}"/>
                    </a:ext>
                  </a:extLst>
                </p14:cNvPr>
                <p14:cNvContentPartPr/>
                <p14:nvPr/>
              </p14:nvContentPartPr>
              <p14:xfrm>
                <a:off x="9712149" y="5867451"/>
                <a:ext cx="197280" cy="639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6CD50E-96DA-46CD-BA62-D17F3121FD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03149" y="5858811"/>
                  <a:ext cx="2149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5C50EF-D917-4E31-B9CD-6A6C813D90E9}"/>
                    </a:ext>
                  </a:extLst>
                </p14:cNvPr>
                <p14:cNvContentPartPr/>
                <p14:nvPr/>
              </p14:nvContentPartPr>
              <p14:xfrm>
                <a:off x="10022109" y="6368211"/>
                <a:ext cx="15840" cy="10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5C50EF-D917-4E31-B9CD-6A6C813D90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13109" y="6359211"/>
                  <a:ext cx="33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172494-1BD6-4BA8-B167-ECDBC9E327D4}"/>
                    </a:ext>
                  </a:extLst>
                </p14:cNvPr>
                <p14:cNvContentPartPr/>
                <p14:nvPr/>
              </p14:nvContentPartPr>
              <p14:xfrm>
                <a:off x="10004829" y="6027651"/>
                <a:ext cx="11880" cy="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172494-1BD6-4BA8-B167-ECDBC9E327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96189" y="6018651"/>
                  <a:ext cx="29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26565A-E0A1-402E-827E-FBCE21271235}"/>
                    </a:ext>
                  </a:extLst>
                </p14:cNvPr>
                <p14:cNvContentPartPr/>
                <p14:nvPr/>
              </p14:nvContentPartPr>
              <p14:xfrm>
                <a:off x="10052709" y="6160131"/>
                <a:ext cx="160920" cy="24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26565A-E0A1-402E-827E-FBCE212712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43709" y="6151131"/>
                  <a:ext cx="178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0E33A2-D787-4F23-9B65-C708ACA80913}"/>
                    </a:ext>
                  </a:extLst>
                </p14:cNvPr>
                <p14:cNvContentPartPr/>
                <p14:nvPr/>
              </p14:nvContentPartPr>
              <p14:xfrm>
                <a:off x="10292829" y="6153651"/>
                <a:ext cx="252000" cy="672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0E33A2-D787-4F23-9B65-C708ACA809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84189" y="6144651"/>
                  <a:ext cx="269640" cy="68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105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Martel Garcia</dc:creator>
  <cp:lastModifiedBy>Fernando Martel Garcia</cp:lastModifiedBy>
  <cp:revision>1</cp:revision>
  <dcterms:created xsi:type="dcterms:W3CDTF">2020-09-03T03:15:57Z</dcterms:created>
  <dcterms:modified xsi:type="dcterms:W3CDTF">2020-09-03T03:17:32Z</dcterms:modified>
</cp:coreProperties>
</file>