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6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3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1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2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5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0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4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6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34166-9F7B-4BA2-95B8-4F7F1BC1A050}" type="datetimeFigureOut">
              <a:rPr lang="en-US" smtClean="0"/>
              <a:t>13-Sep-15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71980-08C5-420F-9246-684ABB242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7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Teste de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Engenharia de Software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6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202" y="1825625"/>
            <a:ext cx="5005596" cy="4351338"/>
          </a:xfrm>
        </p:spPr>
      </p:pic>
    </p:spTree>
    <p:extLst>
      <p:ext uri="{BB962C8B-B14F-4D97-AF65-F5344CB8AC3E}">
        <p14:creationId xmlns:p14="http://schemas.microsoft.com/office/powerpoint/2010/main" val="48799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454"/>
            <a:ext cx="10515600" cy="1325563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[01] http://www.rexblackconsulting.com - 2007</a:t>
            </a:r>
          </a:p>
          <a:p>
            <a:r>
              <a:rPr lang="en-US" sz="1400" dirty="0"/>
              <a:t>[02] G. J. Myers. The Art of Software Testing. Wiley, New York, 1979.</a:t>
            </a:r>
          </a:p>
          <a:p>
            <a:r>
              <a:rPr lang="en-US" sz="1400" dirty="0"/>
              <a:t>[03] B. </a:t>
            </a:r>
            <a:r>
              <a:rPr lang="en-US" sz="1400" dirty="0" err="1"/>
              <a:t>Beizer</a:t>
            </a:r>
            <a:r>
              <a:rPr lang="en-US" sz="1400" dirty="0"/>
              <a:t>. Software Testing Techniques. Van </a:t>
            </a:r>
            <a:r>
              <a:rPr lang="en-US" sz="1400" dirty="0" err="1"/>
              <a:t>Nostrand</a:t>
            </a:r>
            <a:r>
              <a:rPr lang="en-US" sz="1400" dirty="0"/>
              <a:t> Reinhold Company, New </a:t>
            </a:r>
            <a:r>
              <a:rPr lang="en-US" sz="1400" dirty="0" smtClean="0"/>
              <a:t>York, 2nd </a:t>
            </a:r>
            <a:r>
              <a:rPr lang="en-US" sz="1400" dirty="0"/>
              <a:t>edition, 1990.</a:t>
            </a:r>
          </a:p>
          <a:p>
            <a:r>
              <a:rPr lang="en-US" sz="1400" dirty="0"/>
              <a:t>[04] Rios, Emerson; Moreira, </a:t>
            </a:r>
            <a:r>
              <a:rPr lang="en-US" sz="1400" dirty="0" err="1"/>
              <a:t>Trayahu</a:t>
            </a:r>
            <a:r>
              <a:rPr lang="en-US" sz="1400" dirty="0"/>
              <a:t>; </a:t>
            </a:r>
            <a:r>
              <a:rPr lang="en-US" sz="1400" dirty="0" err="1"/>
              <a:t>Cristalli</a:t>
            </a:r>
            <a:r>
              <a:rPr lang="en-US" sz="1400" dirty="0"/>
              <a:t>, Ricardo; Bastos, </a:t>
            </a:r>
            <a:r>
              <a:rPr lang="en-US" sz="1400" dirty="0" err="1"/>
              <a:t>Aderson</a:t>
            </a:r>
            <a:r>
              <a:rPr lang="en-US" sz="1400" dirty="0"/>
              <a:t> - Base </a:t>
            </a:r>
            <a:r>
              <a:rPr lang="en-US" sz="1400" dirty="0" smtClean="0"/>
              <a:t>de </a:t>
            </a:r>
            <a:r>
              <a:rPr lang="pt-BR" sz="1400" dirty="0" smtClean="0"/>
              <a:t>Conhecimento </a:t>
            </a:r>
            <a:r>
              <a:rPr lang="pt-BR" sz="1400" dirty="0"/>
              <a:t>de Teste de, 2006.</a:t>
            </a:r>
          </a:p>
          <a:p>
            <a:r>
              <a:rPr lang="en-US" sz="1400" dirty="0"/>
              <a:t>[05] Scott Loveland et </a:t>
            </a:r>
            <a:r>
              <a:rPr lang="en-US" sz="1400" dirty="0" smtClean="0"/>
              <a:t>al. Software </a:t>
            </a:r>
            <a:r>
              <a:rPr lang="en-US" sz="1400" dirty="0"/>
              <a:t>Testing Techniques: Finding the Defects that Matter. </a:t>
            </a:r>
            <a:r>
              <a:rPr lang="en-US" sz="1400" dirty="0" smtClean="0"/>
              <a:t>Charles River </a:t>
            </a:r>
            <a:r>
              <a:rPr lang="en-US" sz="1400" dirty="0"/>
              <a:t>Media, 2005</a:t>
            </a:r>
          </a:p>
          <a:p>
            <a:r>
              <a:rPr lang="en-US" sz="1400" dirty="0"/>
              <a:t>[06] R. S. Pressman. Software Engineering - A Practitioner’s Approach. McGraw-Hill, </a:t>
            </a:r>
            <a:r>
              <a:rPr lang="en-US" sz="1400" dirty="0" smtClean="0"/>
              <a:t>4 edition</a:t>
            </a:r>
            <a:r>
              <a:rPr lang="en-US" sz="1400" dirty="0"/>
              <a:t>, 1997.</a:t>
            </a:r>
          </a:p>
          <a:p>
            <a:r>
              <a:rPr lang="pt-BR" sz="1400" dirty="0"/>
              <a:t>[07] Rios, Emerson - Análise de Riscos em Projetos de Teste de Software, Editora </a:t>
            </a:r>
            <a:r>
              <a:rPr lang="pt-BR" sz="1400" dirty="0" smtClean="0"/>
              <a:t>- </a:t>
            </a:r>
            <a:r>
              <a:rPr lang="en-US" sz="1400" dirty="0" err="1" smtClean="0"/>
              <a:t>Altabooks</a:t>
            </a:r>
            <a:r>
              <a:rPr lang="en-US" sz="1400" dirty="0"/>
              <a:t>, 2006.</a:t>
            </a:r>
          </a:p>
          <a:p>
            <a:r>
              <a:rPr lang="en-US" sz="1400" dirty="0"/>
              <a:t>[08] Pol, Martin e outros. Software Testing. </a:t>
            </a:r>
            <a:r>
              <a:rPr lang="en-US" sz="1400" dirty="0" err="1"/>
              <a:t>Editora</a:t>
            </a:r>
            <a:r>
              <a:rPr lang="en-US" sz="1400" dirty="0"/>
              <a:t> Addison Wesley, 2002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[09] IEEE. </a:t>
            </a:r>
            <a:r>
              <a:rPr lang="en-US" sz="1400" dirty="0" err="1" smtClean="0"/>
              <a:t>Ieee</a:t>
            </a:r>
            <a:r>
              <a:rPr lang="en-US" sz="1400" dirty="0" smtClean="0"/>
              <a:t> standard glossary of software engineering terminology. Standard 610.12, IEEE Press, 1990.</a:t>
            </a:r>
          </a:p>
          <a:p>
            <a:r>
              <a:rPr lang="pt-BR" sz="1400" dirty="0" smtClean="0"/>
              <a:t>[10] Rios, Emerson e Moreira, </a:t>
            </a:r>
            <a:r>
              <a:rPr lang="pt-BR" sz="1400" dirty="0" err="1" smtClean="0"/>
              <a:t>Trayahu</a:t>
            </a:r>
            <a:r>
              <a:rPr lang="pt-BR" sz="1400" dirty="0" smtClean="0"/>
              <a:t>. Teste de Software. Editora </a:t>
            </a:r>
            <a:r>
              <a:rPr lang="pt-BR" sz="1400" dirty="0" err="1" smtClean="0"/>
              <a:t>Altabooks</a:t>
            </a:r>
            <a:r>
              <a:rPr lang="pt-BR" sz="1400" dirty="0" smtClean="0"/>
              <a:t>, 2003.</a:t>
            </a:r>
          </a:p>
          <a:p>
            <a:r>
              <a:rPr lang="en-US" sz="1400" dirty="0" smtClean="0"/>
              <a:t>[11] Syllabus – </a:t>
            </a:r>
            <a:r>
              <a:rPr lang="en-US" sz="1400" dirty="0" err="1" smtClean="0"/>
              <a:t>Versão</a:t>
            </a:r>
            <a:r>
              <a:rPr lang="en-US" sz="1400" dirty="0" smtClean="0"/>
              <a:t> 2007Br</a:t>
            </a:r>
          </a:p>
          <a:p>
            <a:r>
              <a:rPr lang="pt-BR" sz="1400" dirty="0" smtClean="0"/>
              <a:t>[12] </a:t>
            </a:r>
            <a:r>
              <a:rPr lang="pt-BR" sz="1400" dirty="0" err="1" smtClean="0"/>
              <a:t>Bartie</a:t>
            </a:r>
            <a:r>
              <a:rPr lang="pt-BR" sz="1400" dirty="0" smtClean="0"/>
              <a:t>, Alexandre, Garantia da Qualidade de Software, Editoria Campus, 2007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242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244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Teste de Software</vt:lpstr>
      <vt:lpstr>Conclusão</vt:lpstr>
      <vt:lpstr>Fim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</dc:title>
  <dc:creator>Fabio M</dc:creator>
  <cp:lastModifiedBy>Fabio M</cp:lastModifiedBy>
  <cp:revision>2</cp:revision>
  <dcterms:created xsi:type="dcterms:W3CDTF">2015-09-13T17:04:48Z</dcterms:created>
  <dcterms:modified xsi:type="dcterms:W3CDTF">2015-09-13T19:52:02Z</dcterms:modified>
</cp:coreProperties>
</file>