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Adicionado slide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blablavla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7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rrrr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0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101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Curso de Introdução à linguagem Scala</vt:lpstr>
      <vt:lpstr>Adicionado slide 2</vt:lpstr>
      <vt:lpstr>Slide 3</vt:lpstr>
      <vt:lpstr>Teste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9</cp:revision>
  <dcterms:created xsi:type="dcterms:W3CDTF">2015-10-15T03:10:04Z</dcterms:created>
  <dcterms:modified xsi:type="dcterms:W3CDTF">2015-10-30T23:27:16Z</dcterms:modified>
</cp:coreProperties>
</file>