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2" r:id="rId4"/>
    <p:sldId id="257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5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7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2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6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4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64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19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9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49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Introdução à linguagem Scala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 Operacionais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2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Elton, s </a:t>
            </a:r>
            <a:r>
              <a:rPr lang="pt-BR" dirty="0" err="1" smtClean="0"/>
              <a:t>vc</a:t>
            </a:r>
            <a:r>
              <a:rPr lang="pt-BR" dirty="0" smtClean="0"/>
              <a:t> viu esse slide então funcionou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123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20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aowwww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96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introdutória do curso]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77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Slide 5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rtygh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88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[Tópicos]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[Aqui cada um coloca sua parte do trabalho(com o seu devido tópico, prestar atenção na numeração dos tópicos, se existir), na sua respectiva ordem e já formatando conforme combinado]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13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da conclusão do curso]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9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[CADA UM colocar aqui a sua bibliografia]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2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seu nome e R.A.]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65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94</TotalTime>
  <Words>107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Curso de Introdução à linguagem Scala</vt:lpstr>
      <vt:lpstr>Elton, s vc viu esse slide então funcionou</vt:lpstr>
      <vt:lpstr>Teste</vt:lpstr>
      <vt:lpstr>Introdução</vt:lpstr>
      <vt:lpstr>Slide 5</vt:lpstr>
      <vt:lpstr>[Tópicos]</vt:lpstr>
      <vt:lpstr>Conclusão</vt:lpstr>
      <vt:lpstr>Bibliografias</vt:lpstr>
      <vt:lpstr>Alunos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Introdução de Scala</dc:title>
  <dc:creator>Fabio M</dc:creator>
  <cp:lastModifiedBy>Fabio M</cp:lastModifiedBy>
  <cp:revision>13</cp:revision>
  <dcterms:created xsi:type="dcterms:W3CDTF">2015-10-15T03:10:04Z</dcterms:created>
  <dcterms:modified xsi:type="dcterms:W3CDTF">2015-10-31T16:29:24Z</dcterms:modified>
</cp:coreProperties>
</file>