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2" r:id="rId4"/>
    <p:sldId id="257" r:id="rId5"/>
    <p:sldId id="264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60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0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824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854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879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423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367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548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964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9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119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52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68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89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39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06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31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049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Curso de Introdução à linguagem Scala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Sistemas Operacionais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2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Adicionado slide 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blablavla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75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aowwww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96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[Colocar aqui um texto com a parte introdutória do curso]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077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Slide 5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rtygh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88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[Tópicos]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[Aqui cada um coloca sua parte do trabalho(com o seu devido tópico, prestar atenção na numeração dos tópicos, se existir), na sua respectiva ordem e já formatando conforme combinado]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913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[Colocar aqui um texto com a parte da conclusão do curso]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99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[CADA UM colocar aqui a sua bibliografia]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122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[Coloque aqui seu nome e R.A.]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3652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93</TotalTime>
  <Words>101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Mesh</vt:lpstr>
      <vt:lpstr>Curso de Introdução à linguagem Scala</vt:lpstr>
      <vt:lpstr>Adicionado slide 2</vt:lpstr>
      <vt:lpstr>Teste</vt:lpstr>
      <vt:lpstr>Introdução</vt:lpstr>
      <vt:lpstr>Slide 5</vt:lpstr>
      <vt:lpstr>[Tópicos]</vt:lpstr>
      <vt:lpstr>Conclusão</vt:lpstr>
      <vt:lpstr>Bibliografias</vt:lpstr>
      <vt:lpstr>Alunos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Introdução de Scala</dc:title>
  <dc:creator>Fabio M</dc:creator>
  <cp:lastModifiedBy>Fabio M</cp:lastModifiedBy>
  <cp:revision>9</cp:revision>
  <dcterms:created xsi:type="dcterms:W3CDTF">2015-10-15T03:10:04Z</dcterms:created>
  <dcterms:modified xsi:type="dcterms:W3CDTF">2015-10-30T23:59:53Z</dcterms:modified>
</cp:coreProperties>
</file>