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57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Aletrado </a:t>
            </a:r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alterado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5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aowwww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Slide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rtygh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8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101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Curso de Introdução à linguagem Scala</vt:lpstr>
      <vt:lpstr>Aletrado slide 2</vt:lpstr>
      <vt:lpstr>Teste</vt:lpstr>
      <vt:lpstr>Introdução</vt:lpstr>
      <vt:lpstr>Slide 5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10</cp:revision>
  <dcterms:created xsi:type="dcterms:W3CDTF">2015-10-15T03:10:04Z</dcterms:created>
  <dcterms:modified xsi:type="dcterms:W3CDTF">2015-10-31T00:19:07Z</dcterms:modified>
</cp:coreProperties>
</file>