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66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" y="2514600"/>
            <a:ext cx="5143500" cy="1948083"/>
          </a:xfrm>
        </p:spPr>
      </p:pic>
      <p:sp>
        <p:nvSpPr>
          <p:cNvPr id="5" name="TextBox 4"/>
          <p:cNvSpPr txBox="1"/>
          <p:nvPr/>
        </p:nvSpPr>
        <p:spPr>
          <a:xfrm>
            <a:off x="5803641" y="2239347"/>
            <a:ext cx="5803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Linguagem Scala é bem parecida com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Fácil integração com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Object</a:t>
            </a:r>
            <a:r>
              <a:rPr lang="pt-BR" dirty="0" smtClean="0"/>
              <a:t> é comumente chamado </a:t>
            </a:r>
            <a:r>
              <a:rPr lang="pt-BR" dirty="0" err="1" smtClean="0"/>
              <a:t>singleton</a:t>
            </a:r>
            <a:r>
              <a:rPr lang="pt-BR" dirty="0" smtClean="0"/>
              <a:t>, que é uma classe que só possui uma instância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 linguagem Scala,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não está explicito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Funções também são objetos em 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447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" y="2514600"/>
            <a:ext cx="4627721" cy="3124200"/>
          </a:xfrm>
        </p:spPr>
      </p:pic>
      <p:sp>
        <p:nvSpPr>
          <p:cNvPr id="5" name="TextBox 4"/>
          <p:cNvSpPr txBox="1"/>
          <p:nvPr/>
        </p:nvSpPr>
        <p:spPr>
          <a:xfrm>
            <a:off x="5701004" y="2136710"/>
            <a:ext cx="563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Umas das diferenças mais notórias da linguagem Scala em relação ao Java é que não é preciso especificar o tipo primitivo da variável/constante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99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das operações possíveis </a:t>
            </a:r>
            <a:r>
              <a:rPr lang="pt-BR" dirty="0"/>
              <a:t>d</a:t>
            </a:r>
            <a:r>
              <a:rPr lang="pt-BR" dirty="0" smtClean="0"/>
              <a:t>a Scala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" y="2514600"/>
            <a:ext cx="5940755" cy="3876869"/>
          </a:xfrm>
        </p:spPr>
      </p:pic>
      <p:sp>
        <p:nvSpPr>
          <p:cNvPr id="5" name="TextBox 4"/>
          <p:cNvSpPr txBox="1"/>
          <p:nvPr/>
        </p:nvSpPr>
        <p:spPr>
          <a:xfrm>
            <a:off x="6848669" y="2892490"/>
            <a:ext cx="4506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Números são objetos, então eles podem ter métodos, por exemplo: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+ 2 * 3 / </a:t>
            </a:r>
            <a:r>
              <a:rPr lang="pt-BR" dirty="0" smtClean="0"/>
              <a:t>x, pode ser escrito: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1.+(2.*(3./(x</a:t>
            </a:r>
            <a:r>
              <a:rPr lang="pt-BR" dirty="0" smtClean="0"/>
              <a:t>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Isso quer dizer que +, *, etc. são identificadores válidos em Scala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operadores são parecidos como em Java, outros exemplos de operadores são: &amp;&amp;, ||, &lt;,&gt;,&lt;=,&gt;=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7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vezes vai ser preciso formatar um numero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" y="2514600"/>
            <a:ext cx="6299200" cy="2959100"/>
          </a:xfrm>
        </p:spPr>
      </p:pic>
      <p:sp>
        <p:nvSpPr>
          <p:cNvPr id="5" name="TextBox 4"/>
          <p:cNvSpPr txBox="1"/>
          <p:nvPr/>
        </p:nvSpPr>
        <p:spPr>
          <a:xfrm>
            <a:off x="6503437" y="2514600"/>
            <a:ext cx="5206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Nesse caso a formatação é bem parecida com a linguagem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Scala fornece uma forma reduzida de 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41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Recebendo entradas de um usuário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" y="2505269"/>
            <a:ext cx="6690469" cy="2540000"/>
          </a:xfrm>
        </p:spPr>
      </p:pic>
      <p:sp>
        <p:nvSpPr>
          <p:cNvPr id="5" name="TextBox 4"/>
          <p:cNvSpPr txBox="1"/>
          <p:nvPr/>
        </p:nvSpPr>
        <p:spPr>
          <a:xfrm>
            <a:off x="7063273" y="2761860"/>
            <a:ext cx="4488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Diferente do Java, em Scala não é necessário instanciar uma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em Scala todos tipos primitivos são objetos eu consigo acessar os métodos da variável </a:t>
            </a:r>
            <a:r>
              <a:rPr lang="pt-BR" dirty="0" err="1" smtClean="0"/>
              <a:t>anoNasc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61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e </a:t>
            </a:r>
            <a:r>
              <a:rPr lang="pt-BR" dirty="0" err="1" smtClean="0"/>
              <a:t>else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6" y="2514600"/>
            <a:ext cx="3607217" cy="3124200"/>
          </a:xfrm>
        </p:spPr>
      </p:pic>
      <p:sp>
        <p:nvSpPr>
          <p:cNvPr id="5" name="TextBox 4"/>
          <p:cNvSpPr txBox="1"/>
          <p:nvPr/>
        </p:nvSpPr>
        <p:spPr>
          <a:xfrm>
            <a:off x="5505061" y="2514600"/>
            <a:ext cx="59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Syntax</a:t>
            </a:r>
            <a:r>
              <a:rPr lang="pt-BR" dirty="0" smtClean="0"/>
              <a:t> semelhante ao do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53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486</TotalTime>
  <Words>300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Estrutura básica</vt:lpstr>
      <vt:lpstr>Variáveis</vt:lpstr>
      <vt:lpstr>Algumas das operações possíveis da Scala</vt:lpstr>
      <vt:lpstr>As vezes vai ser preciso formatar um numero</vt:lpstr>
      <vt:lpstr>Recebendo entradas de um usuário</vt:lpstr>
      <vt:lpstr>If, else if e else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27</cp:revision>
  <dcterms:created xsi:type="dcterms:W3CDTF">2015-10-15T03:10:04Z</dcterms:created>
  <dcterms:modified xsi:type="dcterms:W3CDTF">2015-11-01T05:51:56Z</dcterms:modified>
</cp:coreProperties>
</file>