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15.xml" ContentType="application/vnd.openxmlformats-officedocument.presentationml.tags+xml"/>
  <Override PartName="/ppt/tags/tag1816.xml" ContentType="application/vnd.openxmlformats-officedocument.presentationml.tags+xml"/>
  <Override PartName="/ppt/tags/tag1817.xml" ContentType="application/vnd.openxmlformats-officedocument.presentationml.tags+xml"/>
  <Override PartName="/ppt/tags/tag1818.xml" ContentType="application/vnd.openxmlformats-officedocument.presentationml.tags+xml"/>
  <Override PartName="/ppt/tags/tag1819.xml" ContentType="application/vnd.openxmlformats-officedocument.presentationml.tags+xml"/>
  <Override PartName="/ppt/tags/tag182.xml" ContentType="application/vnd.openxmlformats-officedocument.presentationml.tags+xml"/>
  <Override PartName="/ppt/tags/tag1820.xml" ContentType="application/vnd.openxmlformats-officedocument.presentationml.tags+xml"/>
  <Override PartName="/ppt/tags/tag1821.xml" ContentType="application/vnd.openxmlformats-officedocument.presentationml.tags+xml"/>
  <Override PartName="/ppt/tags/tag1822.xml" ContentType="application/vnd.openxmlformats-officedocument.presentationml.tags+xml"/>
  <Override PartName="/ppt/tags/tag1823.xml" ContentType="application/vnd.openxmlformats-officedocument.presentationml.tags+xml"/>
  <Override PartName="/ppt/tags/tag1824.xml" ContentType="application/vnd.openxmlformats-officedocument.presentationml.tags+xml"/>
  <Override PartName="/ppt/tags/tag1825.xml" ContentType="application/vnd.openxmlformats-officedocument.presentationml.tags+xml"/>
  <Override PartName="/ppt/tags/tag1826.xml" ContentType="application/vnd.openxmlformats-officedocument.presentationml.tags+xml"/>
  <Override PartName="/ppt/tags/tag1827.xml" ContentType="application/vnd.openxmlformats-officedocument.presentationml.tags+xml"/>
  <Override PartName="/ppt/tags/tag1828.xml" ContentType="application/vnd.openxmlformats-officedocument.presentationml.tags+xml"/>
  <Override PartName="/ppt/tags/tag1829.xml" ContentType="application/vnd.openxmlformats-officedocument.presentationml.tags+xml"/>
  <Override PartName="/ppt/tags/tag183.xml" ContentType="application/vnd.openxmlformats-officedocument.presentationml.tags+xml"/>
  <Override PartName="/ppt/tags/tag1830.xml" ContentType="application/vnd.openxmlformats-officedocument.presentationml.tags+xml"/>
  <Override PartName="/ppt/tags/tag1831.xml" ContentType="application/vnd.openxmlformats-officedocument.presentationml.tags+xml"/>
  <Override PartName="/ppt/tags/tag1832.xml" ContentType="application/vnd.openxmlformats-officedocument.presentationml.tags+xml"/>
  <Override PartName="/ppt/tags/tag1833.xml" ContentType="application/vnd.openxmlformats-officedocument.presentationml.tags+xml"/>
  <Override PartName="/ppt/tags/tag1834.xml" ContentType="application/vnd.openxmlformats-officedocument.presentationml.tags+xml"/>
  <Override PartName="/ppt/tags/tag1835.xml" ContentType="application/vnd.openxmlformats-officedocument.presentationml.tags+xml"/>
  <Override PartName="/ppt/tags/tag1836.xml" ContentType="application/vnd.openxmlformats-officedocument.presentationml.tags+xml"/>
  <Override PartName="/ppt/tags/tag1837.xml" ContentType="application/vnd.openxmlformats-officedocument.presentationml.tags+xml"/>
  <Override PartName="/ppt/tags/tag1838.xml" ContentType="application/vnd.openxmlformats-officedocument.presentationml.tags+xml"/>
  <Override PartName="/ppt/tags/tag1839.xml" ContentType="application/vnd.openxmlformats-officedocument.presentationml.tags+xml"/>
  <Override PartName="/ppt/tags/tag184.xml" ContentType="application/vnd.openxmlformats-officedocument.presentationml.tags+xml"/>
  <Override PartName="/ppt/tags/tag1840.xml" ContentType="application/vnd.openxmlformats-officedocument.presentationml.tags+xml"/>
  <Override PartName="/ppt/tags/tag1841.xml" ContentType="application/vnd.openxmlformats-officedocument.presentationml.tags+xml"/>
  <Override PartName="/ppt/tags/tag1842.xml" ContentType="application/vnd.openxmlformats-officedocument.presentationml.tags+xml"/>
  <Override PartName="/ppt/tags/tag1843.xml" ContentType="application/vnd.openxmlformats-officedocument.presentationml.tags+xml"/>
  <Override PartName="/ppt/tags/tag1844.xml" ContentType="application/vnd.openxmlformats-officedocument.presentationml.tags+xml"/>
  <Override PartName="/ppt/tags/tag1845.xml" ContentType="application/vnd.openxmlformats-officedocument.presentationml.tags+xml"/>
  <Override PartName="/ppt/tags/tag1846.xml" ContentType="application/vnd.openxmlformats-officedocument.presentationml.tags+xml"/>
  <Override PartName="/ppt/tags/tag1847.xml" ContentType="application/vnd.openxmlformats-officedocument.presentationml.tags+xml"/>
  <Override PartName="/ppt/tags/tag1848.xml" ContentType="application/vnd.openxmlformats-officedocument.presentationml.tags+xml"/>
  <Override PartName="/ppt/tags/tag1849.xml" ContentType="application/vnd.openxmlformats-officedocument.presentationml.tags+xml"/>
  <Override PartName="/ppt/tags/tag185.xml" ContentType="application/vnd.openxmlformats-officedocument.presentationml.tags+xml"/>
  <Override PartName="/ppt/tags/tag1850.xml" ContentType="application/vnd.openxmlformats-officedocument.presentationml.tags+xml"/>
  <Override PartName="/ppt/tags/tag1851.xml" ContentType="application/vnd.openxmlformats-officedocument.presentationml.tags+xml"/>
  <Override PartName="/ppt/tags/tag1852.xml" ContentType="application/vnd.openxmlformats-officedocument.presentationml.tags+xml"/>
  <Override PartName="/ppt/tags/tag1853.xml" ContentType="application/vnd.openxmlformats-officedocument.presentationml.tags+xml"/>
  <Override PartName="/ppt/tags/tag1854.xml" ContentType="application/vnd.openxmlformats-officedocument.presentationml.tags+xml"/>
  <Override PartName="/ppt/tags/tag1855.xml" ContentType="application/vnd.openxmlformats-officedocument.presentationml.tags+xml"/>
  <Override PartName="/ppt/tags/tag1856.xml" ContentType="application/vnd.openxmlformats-officedocument.presentationml.tags+xml"/>
  <Override PartName="/ppt/tags/tag1857.xml" ContentType="application/vnd.openxmlformats-officedocument.presentationml.tags+xml"/>
  <Override PartName="/ppt/tags/tag1858.xml" ContentType="application/vnd.openxmlformats-officedocument.presentationml.tags+xml"/>
  <Override PartName="/ppt/tags/tag1859.xml" ContentType="application/vnd.openxmlformats-officedocument.presentationml.tags+xml"/>
  <Override PartName="/ppt/tags/tag186.xml" ContentType="application/vnd.openxmlformats-officedocument.presentationml.tags+xml"/>
  <Override PartName="/ppt/tags/tag1860.xml" ContentType="application/vnd.openxmlformats-officedocument.presentationml.tags+xml"/>
  <Override PartName="/ppt/tags/tag1861.xml" ContentType="application/vnd.openxmlformats-officedocument.presentationml.tags+xml"/>
  <Override PartName="/ppt/tags/tag1862.xml" ContentType="application/vnd.openxmlformats-officedocument.presentationml.tags+xml"/>
  <Override PartName="/ppt/tags/tag1863.xml" ContentType="application/vnd.openxmlformats-officedocument.presentationml.tags+xml"/>
  <Override PartName="/ppt/tags/tag1864.xml" ContentType="application/vnd.openxmlformats-officedocument.presentationml.tags+xml"/>
  <Override PartName="/ppt/tags/tag1865.xml" ContentType="application/vnd.openxmlformats-officedocument.presentationml.tags+xml"/>
  <Override PartName="/ppt/tags/tag1866.xml" ContentType="application/vnd.openxmlformats-officedocument.presentationml.tags+xml"/>
  <Override PartName="/ppt/tags/tag1867.xml" ContentType="application/vnd.openxmlformats-officedocument.presentationml.tags+xml"/>
  <Override PartName="/ppt/tags/tag1868.xml" ContentType="application/vnd.openxmlformats-officedocument.presentationml.tags+xml"/>
  <Override PartName="/ppt/tags/tag1869.xml" ContentType="application/vnd.openxmlformats-officedocument.presentationml.tags+xml"/>
  <Override PartName="/ppt/tags/tag187.xml" ContentType="application/vnd.openxmlformats-officedocument.presentationml.tags+xml"/>
  <Override PartName="/ppt/tags/tag1870.xml" ContentType="application/vnd.openxmlformats-officedocument.presentationml.tags+xml"/>
  <Override PartName="/ppt/tags/tag1871.xml" ContentType="application/vnd.openxmlformats-officedocument.presentationml.tags+xml"/>
  <Override PartName="/ppt/tags/tag1872.xml" ContentType="application/vnd.openxmlformats-officedocument.presentationml.tags+xml"/>
  <Override PartName="/ppt/tags/tag1873.xml" ContentType="application/vnd.openxmlformats-officedocument.presentationml.tags+xml"/>
  <Override PartName="/ppt/tags/tag1874.xml" ContentType="application/vnd.openxmlformats-officedocument.presentationml.tags+xml"/>
  <Override PartName="/ppt/tags/tag1875.xml" ContentType="application/vnd.openxmlformats-officedocument.presentationml.tags+xml"/>
  <Override PartName="/ppt/tags/tag1876.xml" ContentType="application/vnd.openxmlformats-officedocument.presentationml.tags+xml"/>
  <Override PartName="/ppt/tags/tag1877.xml" ContentType="application/vnd.openxmlformats-officedocument.presentationml.tags+xml"/>
  <Override PartName="/ppt/tags/tag1878.xml" ContentType="application/vnd.openxmlformats-officedocument.presentationml.tags+xml"/>
  <Override PartName="/ppt/tags/tag1879.xml" ContentType="application/vnd.openxmlformats-officedocument.presentationml.tags+xml"/>
  <Override PartName="/ppt/tags/tag188.xml" ContentType="application/vnd.openxmlformats-officedocument.presentationml.tags+xml"/>
  <Override PartName="/ppt/tags/tag1880.xml" ContentType="application/vnd.openxmlformats-officedocument.presentationml.tags+xml"/>
  <Override PartName="/ppt/tags/tag1881.xml" ContentType="application/vnd.openxmlformats-officedocument.presentationml.tags+xml"/>
  <Override PartName="/ppt/tags/tag1882.xml" ContentType="application/vnd.openxmlformats-officedocument.presentationml.tags+xml"/>
  <Override PartName="/ppt/tags/tag1883.xml" ContentType="application/vnd.openxmlformats-officedocument.presentationml.tags+xml"/>
  <Override PartName="/ppt/tags/tag1884.xml" ContentType="application/vnd.openxmlformats-officedocument.presentationml.tags+xml"/>
  <Override PartName="/ppt/tags/tag1885.xml" ContentType="application/vnd.openxmlformats-officedocument.presentationml.tags+xml"/>
  <Override PartName="/ppt/tags/tag1886.xml" ContentType="application/vnd.openxmlformats-officedocument.presentationml.tags+xml"/>
  <Override PartName="/ppt/tags/tag1887.xml" ContentType="application/vnd.openxmlformats-officedocument.presentationml.tags+xml"/>
  <Override PartName="/ppt/tags/tag1888.xml" ContentType="application/vnd.openxmlformats-officedocument.presentationml.tags+xml"/>
  <Override PartName="/ppt/tags/tag1889.xml" ContentType="application/vnd.openxmlformats-officedocument.presentationml.tags+xml"/>
  <Override PartName="/ppt/tags/tag189.xml" ContentType="application/vnd.openxmlformats-officedocument.presentationml.tags+xml"/>
  <Override PartName="/ppt/tags/tag1890.xml" ContentType="application/vnd.openxmlformats-officedocument.presentationml.tags+xml"/>
  <Override PartName="/ppt/tags/tag1891.xml" ContentType="application/vnd.openxmlformats-officedocument.presentationml.tags+xml"/>
  <Override PartName="/ppt/tags/tag1892.xml" ContentType="application/vnd.openxmlformats-officedocument.presentationml.tags+xml"/>
  <Override PartName="/ppt/tags/tag1893.xml" ContentType="application/vnd.openxmlformats-officedocument.presentationml.tags+xml"/>
  <Override PartName="/ppt/tags/tag1894.xml" ContentType="application/vnd.openxmlformats-officedocument.presentationml.tags+xml"/>
  <Override PartName="/ppt/tags/tag1895.xml" ContentType="application/vnd.openxmlformats-officedocument.presentationml.tags+xml"/>
  <Override PartName="/ppt/tags/tag1896.xml" ContentType="application/vnd.openxmlformats-officedocument.presentationml.tags+xml"/>
  <Override PartName="/ppt/tags/tag1897.xml" ContentType="application/vnd.openxmlformats-officedocument.presentationml.tags+xml"/>
  <Override PartName="/ppt/tags/tag1898.xml" ContentType="application/vnd.openxmlformats-officedocument.presentationml.tags+xml"/>
  <Override PartName="/ppt/tags/tag189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00.xml" ContentType="application/vnd.openxmlformats-officedocument.presentationml.tags+xml"/>
  <Override PartName="/ppt/tags/tag1901.xml" ContentType="application/vnd.openxmlformats-officedocument.presentationml.tags+xml"/>
  <Override PartName="/ppt/tags/tag1902.xml" ContentType="application/vnd.openxmlformats-officedocument.presentationml.tags+xml"/>
  <Override PartName="/ppt/tags/tag1903.xml" ContentType="application/vnd.openxmlformats-officedocument.presentationml.tags+xml"/>
  <Override PartName="/ppt/tags/tag1904.xml" ContentType="application/vnd.openxmlformats-officedocument.presentationml.tags+xml"/>
  <Override PartName="/ppt/tags/tag1905.xml" ContentType="application/vnd.openxmlformats-officedocument.presentationml.tags+xml"/>
  <Override PartName="/ppt/tags/tag1906.xml" ContentType="application/vnd.openxmlformats-officedocument.presentationml.tags+xml"/>
  <Override PartName="/ppt/tags/tag1907.xml" ContentType="application/vnd.openxmlformats-officedocument.presentationml.tags+xml"/>
  <Override PartName="/ppt/tags/tag1908.xml" ContentType="application/vnd.openxmlformats-officedocument.presentationml.tags+xml"/>
  <Override PartName="/ppt/tags/tag1909.xml" ContentType="application/vnd.openxmlformats-officedocument.presentationml.tags+xml"/>
  <Override PartName="/ppt/tags/tag191.xml" ContentType="application/vnd.openxmlformats-officedocument.presentationml.tags+xml"/>
  <Override PartName="/ppt/tags/tag1910.xml" ContentType="application/vnd.openxmlformats-officedocument.presentationml.tags+xml"/>
  <Override PartName="/ppt/tags/tag1911.xml" ContentType="application/vnd.openxmlformats-officedocument.presentationml.tags+xml"/>
  <Override PartName="/ppt/tags/tag1912.xml" ContentType="application/vnd.openxmlformats-officedocument.presentationml.tags+xml"/>
  <Override PartName="/ppt/tags/tag1913.xml" ContentType="application/vnd.openxmlformats-officedocument.presentationml.tags+xml"/>
  <Override PartName="/ppt/tags/tag1914.xml" ContentType="application/vnd.openxmlformats-officedocument.presentationml.tags+xml"/>
  <Override PartName="/ppt/tags/tag1915.xml" ContentType="application/vnd.openxmlformats-officedocument.presentationml.tags+xml"/>
  <Override PartName="/ppt/tags/tag1916.xml" ContentType="application/vnd.openxmlformats-officedocument.presentationml.tags+xml"/>
  <Override PartName="/ppt/tags/tag1917.xml" ContentType="application/vnd.openxmlformats-officedocument.presentationml.tags+xml"/>
  <Override PartName="/ppt/tags/tag1918.xml" ContentType="application/vnd.openxmlformats-officedocument.presentationml.tags+xml"/>
  <Override PartName="/ppt/tags/tag1919.xml" ContentType="application/vnd.openxmlformats-officedocument.presentationml.tags+xml"/>
  <Override PartName="/ppt/tags/tag192.xml" ContentType="application/vnd.openxmlformats-officedocument.presentationml.tags+xml"/>
  <Override PartName="/ppt/tags/tag1920.xml" ContentType="application/vnd.openxmlformats-officedocument.presentationml.tags+xml"/>
  <Override PartName="/ppt/tags/tag1921.xml" ContentType="application/vnd.openxmlformats-officedocument.presentationml.tags+xml"/>
  <Override PartName="/ppt/tags/tag1922.xml" ContentType="application/vnd.openxmlformats-officedocument.presentationml.tags+xml"/>
  <Override PartName="/ppt/tags/tag1923.xml" ContentType="application/vnd.openxmlformats-officedocument.presentationml.tags+xml"/>
  <Override PartName="/ppt/tags/tag1924.xml" ContentType="application/vnd.openxmlformats-officedocument.presentationml.tags+xml"/>
  <Override PartName="/ppt/tags/tag1925.xml" ContentType="application/vnd.openxmlformats-officedocument.presentationml.tags+xml"/>
  <Override PartName="/ppt/tags/tag1926.xml" ContentType="application/vnd.openxmlformats-officedocument.presentationml.tags+xml"/>
  <Override PartName="/ppt/tags/tag1927.xml" ContentType="application/vnd.openxmlformats-officedocument.presentationml.tags+xml"/>
  <Override PartName="/ppt/tags/tag1928.xml" ContentType="application/vnd.openxmlformats-officedocument.presentationml.tags+xml"/>
  <Override PartName="/ppt/tags/tag1929.xml" ContentType="application/vnd.openxmlformats-officedocument.presentationml.tags+xml"/>
  <Override PartName="/ppt/tags/tag193.xml" ContentType="application/vnd.openxmlformats-officedocument.presentationml.tags+xml"/>
  <Override PartName="/ppt/tags/tag1930.xml" ContentType="application/vnd.openxmlformats-officedocument.presentationml.tags+xml"/>
  <Override PartName="/ppt/tags/tag1931.xml" ContentType="application/vnd.openxmlformats-officedocument.presentationml.tags+xml"/>
  <Override PartName="/ppt/tags/tag1932.xml" ContentType="application/vnd.openxmlformats-officedocument.presentationml.tags+xml"/>
  <Override PartName="/ppt/tags/tag1933.xml" ContentType="application/vnd.openxmlformats-officedocument.presentationml.tags+xml"/>
  <Override PartName="/ppt/tags/tag1934.xml" ContentType="application/vnd.openxmlformats-officedocument.presentationml.tags+xml"/>
  <Override PartName="/ppt/tags/tag1935.xml" ContentType="application/vnd.openxmlformats-officedocument.presentationml.tags+xml"/>
  <Override PartName="/ppt/tags/tag1936.xml" ContentType="application/vnd.openxmlformats-officedocument.presentationml.tags+xml"/>
  <Override PartName="/ppt/tags/tag1937.xml" ContentType="application/vnd.openxmlformats-officedocument.presentationml.tags+xml"/>
  <Override PartName="/ppt/tags/tag1938.xml" ContentType="application/vnd.openxmlformats-officedocument.presentationml.tags+xml"/>
  <Override PartName="/ppt/tags/tag1939.xml" ContentType="application/vnd.openxmlformats-officedocument.presentationml.tags+xml"/>
  <Override PartName="/ppt/tags/tag194.xml" ContentType="application/vnd.openxmlformats-officedocument.presentationml.tags+xml"/>
  <Override PartName="/ppt/tags/tag1940.xml" ContentType="application/vnd.openxmlformats-officedocument.presentationml.tags+xml"/>
  <Override PartName="/ppt/tags/tag1941.xml" ContentType="application/vnd.openxmlformats-officedocument.presentationml.tags+xml"/>
  <Override PartName="/ppt/tags/tag1942.xml" ContentType="application/vnd.openxmlformats-officedocument.presentationml.tags+xml"/>
  <Override PartName="/ppt/tags/tag1943.xml" ContentType="application/vnd.openxmlformats-officedocument.presentationml.tags+xml"/>
  <Override PartName="/ppt/tags/tag1944.xml" ContentType="application/vnd.openxmlformats-officedocument.presentationml.tags+xml"/>
  <Override PartName="/ppt/tags/tag1945.xml" ContentType="application/vnd.openxmlformats-officedocument.presentationml.tags+xml"/>
  <Override PartName="/ppt/tags/tag1946.xml" ContentType="application/vnd.openxmlformats-officedocument.presentationml.tags+xml"/>
  <Override PartName="/ppt/tags/tag1947.xml" ContentType="application/vnd.openxmlformats-officedocument.presentationml.tags+xml"/>
  <Override PartName="/ppt/tags/tag1948.xml" ContentType="application/vnd.openxmlformats-officedocument.presentationml.tags+xml"/>
  <Override PartName="/ppt/tags/tag1949.xml" ContentType="application/vnd.openxmlformats-officedocument.presentationml.tags+xml"/>
  <Override PartName="/ppt/tags/tag195.xml" ContentType="application/vnd.openxmlformats-officedocument.presentationml.tags+xml"/>
  <Override PartName="/ppt/tags/tag1950.xml" ContentType="application/vnd.openxmlformats-officedocument.presentationml.tags+xml"/>
  <Override PartName="/ppt/tags/tag1951.xml" ContentType="application/vnd.openxmlformats-officedocument.presentationml.tags+xml"/>
  <Override PartName="/ppt/tags/tag1952.xml" ContentType="application/vnd.openxmlformats-officedocument.presentationml.tags+xml"/>
  <Override PartName="/ppt/tags/tag1953.xml" ContentType="application/vnd.openxmlformats-officedocument.presentationml.tags+xml"/>
  <Override PartName="/ppt/tags/tag1954.xml" ContentType="application/vnd.openxmlformats-officedocument.presentationml.tags+xml"/>
  <Override PartName="/ppt/tags/tag1955.xml" ContentType="application/vnd.openxmlformats-officedocument.presentationml.tags+xml"/>
  <Override PartName="/ppt/tags/tag1956.xml" ContentType="application/vnd.openxmlformats-officedocument.presentationml.tags+xml"/>
  <Override PartName="/ppt/tags/tag1957.xml" ContentType="application/vnd.openxmlformats-officedocument.presentationml.tags+xml"/>
  <Override PartName="/ppt/tags/tag1958.xml" ContentType="application/vnd.openxmlformats-officedocument.presentationml.tags+xml"/>
  <Override PartName="/ppt/tags/tag1959.xml" ContentType="application/vnd.openxmlformats-officedocument.presentationml.tags+xml"/>
  <Override PartName="/ppt/tags/tag196.xml" ContentType="application/vnd.openxmlformats-officedocument.presentationml.tags+xml"/>
  <Override PartName="/ppt/tags/tag1960.xml" ContentType="application/vnd.openxmlformats-officedocument.presentationml.tags+xml"/>
  <Override PartName="/ppt/tags/tag1961.xml" ContentType="application/vnd.openxmlformats-officedocument.presentationml.tags+xml"/>
  <Override PartName="/ppt/tags/tag1962.xml" ContentType="application/vnd.openxmlformats-officedocument.presentationml.tags+xml"/>
  <Override PartName="/ppt/tags/tag1963.xml" ContentType="application/vnd.openxmlformats-officedocument.presentationml.tags+xml"/>
  <Override PartName="/ppt/tags/tag1964.xml" ContentType="application/vnd.openxmlformats-officedocument.presentationml.tags+xml"/>
  <Override PartName="/ppt/tags/tag1965.xml" ContentType="application/vnd.openxmlformats-officedocument.presentationml.tags+xml"/>
  <Override PartName="/ppt/tags/tag1966.xml" ContentType="application/vnd.openxmlformats-officedocument.presentationml.tags+xml"/>
  <Override PartName="/ppt/tags/tag1967.xml" ContentType="application/vnd.openxmlformats-officedocument.presentationml.tags+xml"/>
  <Override PartName="/ppt/tags/tag1968.xml" ContentType="application/vnd.openxmlformats-officedocument.presentationml.tags+xml"/>
  <Override PartName="/ppt/tags/tag1969.xml" ContentType="application/vnd.openxmlformats-officedocument.presentationml.tags+xml"/>
  <Override PartName="/ppt/tags/tag197.xml" ContentType="application/vnd.openxmlformats-officedocument.presentationml.tags+xml"/>
  <Override PartName="/ppt/tags/tag1970.xml" ContentType="application/vnd.openxmlformats-officedocument.presentationml.tags+xml"/>
  <Override PartName="/ppt/tags/tag1971.xml" ContentType="application/vnd.openxmlformats-officedocument.presentationml.tags+xml"/>
  <Override PartName="/ppt/tags/tag1972.xml" ContentType="application/vnd.openxmlformats-officedocument.presentationml.tags+xml"/>
  <Override PartName="/ppt/tags/tag1973.xml" ContentType="application/vnd.openxmlformats-officedocument.presentationml.tags+xml"/>
  <Override PartName="/ppt/tags/tag1974.xml" ContentType="application/vnd.openxmlformats-officedocument.presentationml.tags+xml"/>
  <Override PartName="/ppt/tags/tag1975.xml" ContentType="application/vnd.openxmlformats-officedocument.presentationml.tags+xml"/>
  <Override PartName="/ppt/tags/tag1976.xml" ContentType="application/vnd.openxmlformats-officedocument.presentationml.tags+xml"/>
  <Override PartName="/ppt/tags/tag1977.xml" ContentType="application/vnd.openxmlformats-officedocument.presentationml.tags+xml"/>
  <Override PartName="/ppt/tags/tag1978.xml" ContentType="application/vnd.openxmlformats-officedocument.presentationml.tags+xml"/>
  <Override PartName="/ppt/tags/tag1979.xml" ContentType="application/vnd.openxmlformats-officedocument.presentationml.tags+xml"/>
  <Override PartName="/ppt/tags/tag198.xml" ContentType="application/vnd.openxmlformats-officedocument.presentationml.tags+xml"/>
  <Override PartName="/ppt/tags/tag1980.xml" ContentType="application/vnd.openxmlformats-officedocument.presentationml.tags+xml"/>
  <Override PartName="/ppt/tags/tag1981.xml" ContentType="application/vnd.openxmlformats-officedocument.presentationml.tags+xml"/>
  <Override PartName="/ppt/tags/tag1982.xml" ContentType="application/vnd.openxmlformats-officedocument.presentationml.tags+xml"/>
  <Override PartName="/ppt/tags/tag1983.xml" ContentType="application/vnd.openxmlformats-officedocument.presentationml.tags+xml"/>
  <Override PartName="/ppt/tags/tag1984.xml" ContentType="application/vnd.openxmlformats-officedocument.presentationml.tags+xml"/>
  <Override PartName="/ppt/tags/tag1985.xml" ContentType="application/vnd.openxmlformats-officedocument.presentationml.tags+xml"/>
  <Override PartName="/ppt/tags/tag1986.xml" ContentType="application/vnd.openxmlformats-officedocument.presentationml.tags+xml"/>
  <Override PartName="/ppt/tags/tag1987.xml" ContentType="application/vnd.openxmlformats-officedocument.presentationml.tags+xml"/>
  <Override PartName="/ppt/tags/tag1988.xml" ContentType="application/vnd.openxmlformats-officedocument.presentationml.tags+xml"/>
  <Override PartName="/ppt/tags/tag1989.xml" ContentType="application/vnd.openxmlformats-officedocument.presentationml.tags+xml"/>
  <Override PartName="/ppt/tags/tag199.xml" ContentType="application/vnd.openxmlformats-officedocument.presentationml.tags+xml"/>
  <Override PartName="/ppt/tags/tag1990.xml" ContentType="application/vnd.openxmlformats-officedocument.presentationml.tags+xml"/>
  <Override PartName="/ppt/tags/tag1991.xml" ContentType="application/vnd.openxmlformats-officedocument.presentationml.tags+xml"/>
  <Override PartName="/ppt/tags/tag1992.xml" ContentType="application/vnd.openxmlformats-officedocument.presentationml.tags+xml"/>
  <Override PartName="/ppt/tags/tag1993.xml" ContentType="application/vnd.openxmlformats-officedocument.presentationml.tags+xml"/>
  <Override PartName="/ppt/tags/tag1994.xml" ContentType="application/vnd.openxmlformats-officedocument.presentationml.tags+xml"/>
  <Override PartName="/ppt/tags/tag1995.xml" ContentType="application/vnd.openxmlformats-officedocument.presentationml.tags+xml"/>
  <Override PartName="/ppt/tags/tag1996.xml" ContentType="application/vnd.openxmlformats-officedocument.presentationml.tags+xml"/>
  <Override PartName="/ppt/tags/tag1997.xml" ContentType="application/vnd.openxmlformats-officedocument.presentationml.tags+xml"/>
  <Override PartName="/ppt/tags/tag1998.xml" ContentType="application/vnd.openxmlformats-officedocument.presentationml.tags+xml"/>
  <Override PartName="/ppt/tags/tag19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00.xml" ContentType="application/vnd.openxmlformats-officedocument.presentationml.tags+xml"/>
  <Override PartName="/ppt/tags/tag2001.xml" ContentType="application/vnd.openxmlformats-officedocument.presentationml.tags+xml"/>
  <Override PartName="/ppt/tags/tag2002.xml" ContentType="application/vnd.openxmlformats-officedocument.presentationml.tags+xml"/>
  <Override PartName="/ppt/tags/tag2003.xml" ContentType="application/vnd.openxmlformats-officedocument.presentationml.tags+xml"/>
  <Override PartName="/ppt/tags/tag2004.xml" ContentType="application/vnd.openxmlformats-officedocument.presentationml.tags+xml"/>
  <Override PartName="/ppt/tags/tag2005.xml" ContentType="application/vnd.openxmlformats-officedocument.presentationml.tags+xml"/>
  <Override PartName="/ppt/tags/tag2006.xml" ContentType="application/vnd.openxmlformats-officedocument.presentationml.tags+xml"/>
  <Override PartName="/ppt/tags/tag2007.xml" ContentType="application/vnd.openxmlformats-officedocument.presentationml.tags+xml"/>
  <Override PartName="/ppt/tags/tag2008.xml" ContentType="application/vnd.openxmlformats-officedocument.presentationml.tags+xml"/>
  <Override PartName="/ppt/tags/tag2009.xml" ContentType="application/vnd.openxmlformats-officedocument.presentationml.tags+xml"/>
  <Override PartName="/ppt/tags/tag201.xml" ContentType="application/vnd.openxmlformats-officedocument.presentationml.tags+xml"/>
  <Override PartName="/ppt/tags/tag2010.xml" ContentType="application/vnd.openxmlformats-officedocument.presentationml.tags+xml"/>
  <Override PartName="/ppt/tags/tag2011.xml" ContentType="application/vnd.openxmlformats-officedocument.presentationml.tags+xml"/>
  <Override PartName="/ppt/tags/tag2012.xml" ContentType="application/vnd.openxmlformats-officedocument.presentationml.tags+xml"/>
  <Override PartName="/ppt/tags/tag2013.xml" ContentType="application/vnd.openxmlformats-officedocument.presentationml.tags+xml"/>
  <Override PartName="/ppt/tags/tag2014.xml" ContentType="application/vnd.openxmlformats-officedocument.presentationml.tags+xml"/>
  <Override PartName="/ppt/tags/tag2015.xml" ContentType="application/vnd.openxmlformats-officedocument.presentationml.tags+xml"/>
  <Override PartName="/ppt/tags/tag2016.xml" ContentType="application/vnd.openxmlformats-officedocument.presentationml.tags+xml"/>
  <Override PartName="/ppt/tags/tag2017.xml" ContentType="application/vnd.openxmlformats-officedocument.presentationml.tags+xml"/>
  <Override PartName="/ppt/tags/tag2018.xml" ContentType="application/vnd.openxmlformats-officedocument.presentationml.tags+xml"/>
  <Override PartName="/ppt/tags/tag2019.xml" ContentType="application/vnd.openxmlformats-officedocument.presentationml.tags+xml"/>
  <Override PartName="/ppt/tags/tag202.xml" ContentType="application/vnd.openxmlformats-officedocument.presentationml.tags+xml"/>
  <Override PartName="/ppt/tags/tag2020.xml" ContentType="application/vnd.openxmlformats-officedocument.presentationml.tags+xml"/>
  <Override PartName="/ppt/tags/tag2021.xml" ContentType="application/vnd.openxmlformats-officedocument.presentationml.tags+xml"/>
  <Override PartName="/ppt/tags/tag2022.xml" ContentType="application/vnd.openxmlformats-officedocument.presentationml.tags+xml"/>
  <Override PartName="/ppt/tags/tag2023.xml" ContentType="application/vnd.openxmlformats-officedocument.presentationml.tags+xml"/>
  <Override PartName="/ppt/tags/tag2024.xml" ContentType="application/vnd.openxmlformats-officedocument.presentationml.tags+xml"/>
  <Override PartName="/ppt/tags/tag2025.xml" ContentType="application/vnd.openxmlformats-officedocument.presentationml.tags+xml"/>
  <Override PartName="/ppt/tags/tag2026.xml" ContentType="application/vnd.openxmlformats-officedocument.presentationml.tags+xml"/>
  <Override PartName="/ppt/tags/tag2027.xml" ContentType="application/vnd.openxmlformats-officedocument.presentationml.tags+xml"/>
  <Override PartName="/ppt/tags/tag2028.xml" ContentType="application/vnd.openxmlformats-officedocument.presentationml.tags+xml"/>
  <Override PartName="/ppt/tags/tag2029.xml" ContentType="application/vnd.openxmlformats-officedocument.presentationml.tags+xml"/>
  <Override PartName="/ppt/tags/tag203.xml" ContentType="application/vnd.openxmlformats-officedocument.presentationml.tags+xml"/>
  <Override PartName="/ppt/tags/tag2030.xml" ContentType="application/vnd.openxmlformats-officedocument.presentationml.tags+xml"/>
  <Override PartName="/ppt/tags/tag2031.xml" ContentType="application/vnd.openxmlformats-officedocument.presentationml.tags+xml"/>
  <Override PartName="/ppt/tags/tag2032.xml" ContentType="application/vnd.openxmlformats-officedocument.presentationml.tags+xml"/>
  <Override PartName="/ppt/tags/tag2033.xml" ContentType="application/vnd.openxmlformats-officedocument.presentationml.tags+xml"/>
  <Override PartName="/ppt/tags/tag2034.xml" ContentType="application/vnd.openxmlformats-officedocument.presentationml.tags+xml"/>
  <Override PartName="/ppt/tags/tag2035.xml" ContentType="application/vnd.openxmlformats-officedocument.presentationml.tags+xml"/>
  <Override PartName="/ppt/tags/tag2036.xml" ContentType="application/vnd.openxmlformats-officedocument.presentationml.tags+xml"/>
  <Override PartName="/ppt/tags/tag2037.xml" ContentType="application/vnd.openxmlformats-officedocument.presentationml.tags+xml"/>
  <Override PartName="/ppt/tags/tag2038.xml" ContentType="application/vnd.openxmlformats-officedocument.presentationml.tags+xml"/>
  <Override PartName="/ppt/tags/tag2039.xml" ContentType="application/vnd.openxmlformats-officedocument.presentationml.tags+xml"/>
  <Override PartName="/ppt/tags/tag204.xml" ContentType="application/vnd.openxmlformats-officedocument.presentationml.tags+xml"/>
  <Override PartName="/ppt/tags/tag2040.xml" ContentType="application/vnd.openxmlformats-officedocument.presentationml.tags+xml"/>
  <Override PartName="/ppt/tags/tag2041.xml" ContentType="application/vnd.openxmlformats-officedocument.presentationml.tags+xml"/>
  <Override PartName="/ppt/tags/tag2042.xml" ContentType="application/vnd.openxmlformats-officedocument.presentationml.tags+xml"/>
  <Override PartName="/ppt/tags/tag2043.xml" ContentType="application/vnd.openxmlformats-officedocument.presentationml.tags+xml"/>
  <Override PartName="/ppt/tags/tag2044.xml" ContentType="application/vnd.openxmlformats-officedocument.presentationml.tags+xml"/>
  <Override PartName="/ppt/tags/tag2045.xml" ContentType="application/vnd.openxmlformats-officedocument.presentationml.tags+xml"/>
  <Override PartName="/ppt/tags/tag2046.xml" ContentType="application/vnd.openxmlformats-officedocument.presentationml.tags+xml"/>
  <Override PartName="/ppt/tags/tag2047.xml" ContentType="application/vnd.openxmlformats-officedocument.presentationml.tags+xml"/>
  <Override PartName="/ppt/tags/tag2048.xml" ContentType="application/vnd.openxmlformats-officedocument.presentationml.tags+xml"/>
  <Override PartName="/ppt/tags/tag2049.xml" ContentType="application/vnd.openxmlformats-officedocument.presentationml.tags+xml"/>
  <Override PartName="/ppt/tags/tag205.xml" ContentType="application/vnd.openxmlformats-officedocument.presentationml.tags+xml"/>
  <Override PartName="/ppt/tags/tag2050.xml" ContentType="application/vnd.openxmlformats-officedocument.presentationml.tags+xml"/>
  <Override PartName="/ppt/tags/tag2051.xml" ContentType="application/vnd.openxmlformats-officedocument.presentationml.tags+xml"/>
  <Override PartName="/ppt/tags/tag2052.xml" ContentType="application/vnd.openxmlformats-officedocument.presentationml.tags+xml"/>
  <Override PartName="/ppt/tags/tag2053.xml" ContentType="application/vnd.openxmlformats-officedocument.presentationml.tags+xml"/>
  <Override PartName="/ppt/tags/tag2054.xml" ContentType="application/vnd.openxmlformats-officedocument.presentationml.tags+xml"/>
  <Override PartName="/ppt/tags/tag2055.xml" ContentType="application/vnd.openxmlformats-officedocument.presentationml.tags+xml"/>
  <Override PartName="/ppt/tags/tag2056.xml" ContentType="application/vnd.openxmlformats-officedocument.presentationml.tags+xml"/>
  <Override PartName="/ppt/tags/tag2057.xml" ContentType="application/vnd.openxmlformats-officedocument.presentationml.tags+xml"/>
  <Override PartName="/ppt/tags/tag2058.xml" ContentType="application/vnd.openxmlformats-officedocument.presentationml.tags+xml"/>
  <Override PartName="/ppt/tags/tag2059.xml" ContentType="application/vnd.openxmlformats-officedocument.presentationml.tags+xml"/>
  <Override PartName="/ppt/tags/tag206.xml" ContentType="application/vnd.openxmlformats-officedocument.presentationml.tags+xml"/>
  <Override PartName="/ppt/tags/tag2060.xml" ContentType="application/vnd.openxmlformats-officedocument.presentationml.tags+xml"/>
  <Override PartName="/ppt/tags/tag2061.xml" ContentType="application/vnd.openxmlformats-officedocument.presentationml.tags+xml"/>
  <Override PartName="/ppt/tags/tag2062.xml" ContentType="application/vnd.openxmlformats-officedocument.presentationml.tags+xml"/>
  <Override PartName="/ppt/tags/tag2063.xml" ContentType="application/vnd.openxmlformats-officedocument.presentationml.tags+xml"/>
  <Override PartName="/ppt/tags/tag2064.xml" ContentType="application/vnd.openxmlformats-officedocument.presentationml.tags+xml"/>
  <Override PartName="/ppt/tags/tag2065.xml" ContentType="application/vnd.openxmlformats-officedocument.presentationml.tags+xml"/>
  <Override PartName="/ppt/tags/tag2066.xml" ContentType="application/vnd.openxmlformats-officedocument.presentationml.tags+xml"/>
  <Override PartName="/ppt/tags/tag2067.xml" ContentType="application/vnd.openxmlformats-officedocument.presentationml.tags+xml"/>
  <Override PartName="/ppt/tags/tag2068.xml" ContentType="application/vnd.openxmlformats-officedocument.presentationml.tags+xml"/>
  <Override PartName="/ppt/tags/tag2069.xml" ContentType="application/vnd.openxmlformats-officedocument.presentationml.tags+xml"/>
  <Override PartName="/ppt/tags/tag207.xml" ContentType="application/vnd.openxmlformats-officedocument.presentationml.tags+xml"/>
  <Override PartName="/ppt/tags/tag2070.xml" ContentType="application/vnd.openxmlformats-officedocument.presentationml.tags+xml"/>
  <Override PartName="/ppt/tags/tag2071.xml" ContentType="application/vnd.openxmlformats-officedocument.presentationml.tags+xml"/>
  <Override PartName="/ppt/tags/tag2072.xml" ContentType="application/vnd.openxmlformats-officedocument.presentationml.tags+xml"/>
  <Override PartName="/ppt/tags/tag2073.xml" ContentType="application/vnd.openxmlformats-officedocument.presentationml.tags+xml"/>
  <Override PartName="/ppt/tags/tag2074.xml" ContentType="application/vnd.openxmlformats-officedocument.presentationml.tags+xml"/>
  <Override PartName="/ppt/tags/tag2075.xml" ContentType="application/vnd.openxmlformats-officedocument.presentationml.tags+xml"/>
  <Override PartName="/ppt/tags/tag2076.xml" ContentType="application/vnd.openxmlformats-officedocument.presentationml.tags+xml"/>
  <Override PartName="/ppt/tags/tag2077.xml" ContentType="application/vnd.openxmlformats-officedocument.presentationml.tags+xml"/>
  <Override PartName="/ppt/tags/tag2078.xml" ContentType="application/vnd.openxmlformats-officedocument.presentationml.tags+xml"/>
  <Override PartName="/ppt/tags/tag2079.xml" ContentType="application/vnd.openxmlformats-officedocument.presentationml.tags+xml"/>
  <Override PartName="/ppt/tags/tag208.xml" ContentType="application/vnd.openxmlformats-officedocument.presentationml.tags+xml"/>
  <Override PartName="/ppt/tags/tag2080.xml" ContentType="application/vnd.openxmlformats-officedocument.presentationml.tags+xml"/>
  <Override PartName="/ppt/tags/tag2081.xml" ContentType="application/vnd.openxmlformats-officedocument.presentationml.tags+xml"/>
  <Override PartName="/ppt/tags/tag2082.xml" ContentType="application/vnd.openxmlformats-officedocument.presentationml.tags+xml"/>
  <Override PartName="/ppt/tags/tag2083.xml" ContentType="application/vnd.openxmlformats-officedocument.presentationml.tags+xml"/>
  <Override PartName="/ppt/tags/tag2084.xml" ContentType="application/vnd.openxmlformats-officedocument.presentationml.tags+xml"/>
  <Override PartName="/ppt/tags/tag2085.xml" ContentType="application/vnd.openxmlformats-officedocument.presentationml.tags+xml"/>
  <Override PartName="/ppt/tags/tag2086.xml" ContentType="application/vnd.openxmlformats-officedocument.presentationml.tags+xml"/>
  <Override PartName="/ppt/tags/tag2087.xml" ContentType="application/vnd.openxmlformats-officedocument.presentationml.tags+xml"/>
  <Override PartName="/ppt/tags/tag2088.xml" ContentType="application/vnd.openxmlformats-officedocument.presentationml.tags+xml"/>
  <Override PartName="/ppt/tags/tag2089.xml" ContentType="application/vnd.openxmlformats-officedocument.presentationml.tags+xml"/>
  <Override PartName="/ppt/tags/tag209.xml" ContentType="application/vnd.openxmlformats-officedocument.presentationml.tags+xml"/>
  <Override PartName="/ppt/tags/tag2090.xml" ContentType="application/vnd.openxmlformats-officedocument.presentationml.tags+xml"/>
  <Override PartName="/ppt/tags/tag2091.xml" ContentType="application/vnd.openxmlformats-officedocument.presentationml.tags+xml"/>
  <Override PartName="/ppt/tags/tag2092.xml" ContentType="application/vnd.openxmlformats-officedocument.presentationml.tags+xml"/>
  <Override PartName="/ppt/tags/tag2093.xml" ContentType="application/vnd.openxmlformats-officedocument.presentationml.tags+xml"/>
  <Override PartName="/ppt/tags/tag2094.xml" ContentType="application/vnd.openxmlformats-officedocument.presentationml.tags+xml"/>
  <Override PartName="/ppt/tags/tag2095.xml" ContentType="application/vnd.openxmlformats-officedocument.presentationml.tags+xml"/>
  <Override PartName="/ppt/tags/tag2096.xml" ContentType="application/vnd.openxmlformats-officedocument.presentationml.tags+xml"/>
  <Override PartName="/ppt/tags/tag2097.xml" ContentType="application/vnd.openxmlformats-officedocument.presentationml.tags+xml"/>
  <Override PartName="/ppt/tags/tag2098.xml" ContentType="application/vnd.openxmlformats-officedocument.presentationml.tags+xml"/>
  <Override PartName="/ppt/tags/tag209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00.xml" ContentType="application/vnd.openxmlformats-officedocument.presentationml.tags+xml"/>
  <Override PartName="/ppt/tags/tag2101.xml" ContentType="application/vnd.openxmlformats-officedocument.presentationml.tags+xml"/>
  <Override PartName="/ppt/tags/tag2102.xml" ContentType="application/vnd.openxmlformats-officedocument.presentationml.tags+xml"/>
  <Override PartName="/ppt/tags/tag2103.xml" ContentType="application/vnd.openxmlformats-officedocument.presentationml.tags+xml"/>
  <Override PartName="/ppt/tags/tag2104.xml" ContentType="application/vnd.openxmlformats-officedocument.presentationml.tags+xml"/>
  <Override PartName="/ppt/tags/tag2105.xml" ContentType="application/vnd.openxmlformats-officedocument.presentationml.tags+xml"/>
  <Override PartName="/ppt/tags/tag2106.xml" ContentType="application/vnd.openxmlformats-officedocument.presentationml.tags+xml"/>
  <Override PartName="/ppt/tags/tag2107.xml" ContentType="application/vnd.openxmlformats-officedocument.presentationml.tags+xml"/>
  <Override PartName="/ppt/tags/tag2108.xml" ContentType="application/vnd.openxmlformats-officedocument.presentationml.tags+xml"/>
  <Override PartName="/ppt/tags/tag2109.xml" ContentType="application/vnd.openxmlformats-officedocument.presentationml.tags+xml"/>
  <Override PartName="/ppt/tags/tag211.xml" ContentType="application/vnd.openxmlformats-officedocument.presentationml.tags+xml"/>
  <Override PartName="/ppt/tags/tag2110.xml" ContentType="application/vnd.openxmlformats-officedocument.presentationml.tags+xml"/>
  <Override PartName="/ppt/tags/tag2111.xml" ContentType="application/vnd.openxmlformats-officedocument.presentationml.tags+xml"/>
  <Override PartName="/ppt/tags/tag2112.xml" ContentType="application/vnd.openxmlformats-officedocument.presentationml.tags+xml"/>
  <Override PartName="/ppt/tags/tag2113.xml" ContentType="application/vnd.openxmlformats-officedocument.presentationml.tags+xml"/>
  <Override PartName="/ppt/tags/tag2114.xml" ContentType="application/vnd.openxmlformats-officedocument.presentationml.tags+xml"/>
  <Override PartName="/ppt/tags/tag2115.xml" ContentType="application/vnd.openxmlformats-officedocument.presentationml.tags+xml"/>
  <Override PartName="/ppt/tags/tag2116.xml" ContentType="application/vnd.openxmlformats-officedocument.presentationml.tags+xml"/>
  <Override PartName="/ppt/tags/tag2117.xml" ContentType="application/vnd.openxmlformats-officedocument.presentationml.tags+xml"/>
  <Override PartName="/ppt/tags/tag2118.xml" ContentType="application/vnd.openxmlformats-officedocument.presentationml.tags+xml"/>
  <Override PartName="/ppt/tags/tag2119.xml" ContentType="application/vnd.openxmlformats-officedocument.presentationml.tags+xml"/>
  <Override PartName="/ppt/tags/tag212.xml" ContentType="application/vnd.openxmlformats-officedocument.presentationml.tags+xml"/>
  <Override PartName="/ppt/tags/tag2120.xml" ContentType="application/vnd.openxmlformats-officedocument.presentationml.tags+xml"/>
  <Override PartName="/ppt/tags/tag2121.xml" ContentType="application/vnd.openxmlformats-officedocument.presentationml.tags+xml"/>
  <Override PartName="/ppt/tags/tag2122.xml" ContentType="application/vnd.openxmlformats-officedocument.presentationml.tags+xml"/>
  <Override PartName="/ppt/tags/tag2123.xml" ContentType="application/vnd.openxmlformats-officedocument.presentationml.tags+xml"/>
  <Override PartName="/ppt/tags/tag2124.xml" ContentType="application/vnd.openxmlformats-officedocument.presentationml.tags+xml"/>
  <Override PartName="/ppt/tags/tag2125.xml" ContentType="application/vnd.openxmlformats-officedocument.presentationml.tags+xml"/>
  <Override PartName="/ppt/tags/tag2126.xml" ContentType="application/vnd.openxmlformats-officedocument.presentationml.tags+xml"/>
  <Override PartName="/ppt/tags/tag2127.xml" ContentType="application/vnd.openxmlformats-officedocument.presentationml.tags+xml"/>
  <Override PartName="/ppt/tags/tag2128.xml" ContentType="application/vnd.openxmlformats-officedocument.presentationml.tags+xml"/>
  <Override PartName="/ppt/tags/tag2129.xml" ContentType="application/vnd.openxmlformats-officedocument.presentationml.tags+xml"/>
  <Override PartName="/ppt/tags/tag213.xml" ContentType="application/vnd.openxmlformats-officedocument.presentationml.tags+xml"/>
  <Override PartName="/ppt/tags/tag2130.xml" ContentType="application/vnd.openxmlformats-officedocument.presentationml.tags+xml"/>
  <Override PartName="/ppt/tags/tag2131.xml" ContentType="application/vnd.openxmlformats-officedocument.presentationml.tags+xml"/>
  <Override PartName="/ppt/tags/tag2132.xml" ContentType="application/vnd.openxmlformats-officedocument.presentationml.tags+xml"/>
  <Override PartName="/ppt/tags/tag2133.xml" ContentType="application/vnd.openxmlformats-officedocument.presentationml.tags+xml"/>
  <Override PartName="/ppt/tags/tag2134.xml" ContentType="application/vnd.openxmlformats-officedocument.presentationml.tags+xml"/>
  <Override PartName="/ppt/tags/tag2135.xml" ContentType="application/vnd.openxmlformats-officedocument.presentationml.tags+xml"/>
  <Override PartName="/ppt/tags/tag2136.xml" ContentType="application/vnd.openxmlformats-officedocument.presentationml.tags+xml"/>
  <Override PartName="/ppt/tags/tag2137.xml" ContentType="application/vnd.openxmlformats-officedocument.presentationml.tags+xml"/>
  <Override PartName="/ppt/tags/tag2138.xml" ContentType="application/vnd.openxmlformats-officedocument.presentationml.tags+xml"/>
  <Override PartName="/ppt/tags/tag2139.xml" ContentType="application/vnd.openxmlformats-officedocument.presentationml.tags+xml"/>
  <Override PartName="/ppt/tags/tag214.xml" ContentType="application/vnd.openxmlformats-officedocument.presentationml.tags+xml"/>
  <Override PartName="/ppt/tags/tag2140.xml" ContentType="application/vnd.openxmlformats-officedocument.presentationml.tags+xml"/>
  <Override PartName="/ppt/tags/tag2141.xml" ContentType="application/vnd.openxmlformats-officedocument.presentationml.tags+xml"/>
  <Override PartName="/ppt/tags/tag2142.xml" ContentType="application/vnd.openxmlformats-officedocument.presentationml.tags+xml"/>
  <Override PartName="/ppt/tags/tag2143.xml" ContentType="application/vnd.openxmlformats-officedocument.presentationml.tags+xml"/>
  <Override PartName="/ppt/tags/tag2144.xml" ContentType="application/vnd.openxmlformats-officedocument.presentationml.tags+xml"/>
  <Override PartName="/ppt/tags/tag2145.xml" ContentType="application/vnd.openxmlformats-officedocument.presentationml.tags+xml"/>
  <Override PartName="/ppt/tags/tag2146.xml" ContentType="application/vnd.openxmlformats-officedocument.presentationml.tags+xml"/>
  <Override PartName="/ppt/tags/tag2147.xml" ContentType="application/vnd.openxmlformats-officedocument.presentationml.tags+xml"/>
  <Override PartName="/ppt/tags/tag2148.xml" ContentType="application/vnd.openxmlformats-officedocument.presentationml.tags+xml"/>
  <Override PartName="/ppt/tags/tag2149.xml" ContentType="application/vnd.openxmlformats-officedocument.presentationml.tags+xml"/>
  <Override PartName="/ppt/tags/tag215.xml" ContentType="application/vnd.openxmlformats-officedocument.presentationml.tags+xml"/>
  <Override PartName="/ppt/tags/tag2150.xml" ContentType="application/vnd.openxmlformats-officedocument.presentationml.tags+xml"/>
  <Override PartName="/ppt/tags/tag2151.xml" ContentType="application/vnd.openxmlformats-officedocument.presentationml.tags+xml"/>
  <Override PartName="/ppt/tags/tag2152.xml" ContentType="application/vnd.openxmlformats-officedocument.presentationml.tags+xml"/>
  <Override PartName="/ppt/tags/tag2153.xml" ContentType="application/vnd.openxmlformats-officedocument.presentationml.tags+xml"/>
  <Override PartName="/ppt/tags/tag2154.xml" ContentType="application/vnd.openxmlformats-officedocument.presentationml.tags+xml"/>
  <Override PartName="/ppt/tags/tag2155.xml" ContentType="application/vnd.openxmlformats-officedocument.presentationml.tags+xml"/>
  <Override PartName="/ppt/tags/tag2156.xml" ContentType="application/vnd.openxmlformats-officedocument.presentationml.tags+xml"/>
  <Override PartName="/ppt/tags/tag2157.xml" ContentType="application/vnd.openxmlformats-officedocument.presentationml.tags+xml"/>
  <Override PartName="/ppt/tags/tag2158.xml" ContentType="application/vnd.openxmlformats-officedocument.presentationml.tags+xml"/>
  <Override PartName="/ppt/tags/tag2159.xml" ContentType="application/vnd.openxmlformats-officedocument.presentationml.tags+xml"/>
  <Override PartName="/ppt/tags/tag216.xml" ContentType="application/vnd.openxmlformats-officedocument.presentationml.tags+xml"/>
  <Override PartName="/ppt/tags/tag2160.xml" ContentType="application/vnd.openxmlformats-officedocument.presentationml.tags+xml"/>
  <Override PartName="/ppt/tags/tag2161.xml" ContentType="application/vnd.openxmlformats-officedocument.presentationml.tags+xml"/>
  <Override PartName="/ppt/tags/tag2162.xml" ContentType="application/vnd.openxmlformats-officedocument.presentationml.tags+xml"/>
  <Override PartName="/ppt/tags/tag2163.xml" ContentType="application/vnd.openxmlformats-officedocument.presentationml.tags+xml"/>
  <Override PartName="/ppt/tags/tag2164.xml" ContentType="application/vnd.openxmlformats-officedocument.presentationml.tags+xml"/>
  <Override PartName="/ppt/tags/tag2165.xml" ContentType="application/vnd.openxmlformats-officedocument.presentationml.tags+xml"/>
  <Override PartName="/ppt/tags/tag2166.xml" ContentType="application/vnd.openxmlformats-officedocument.presentationml.tags+xml"/>
  <Override PartName="/ppt/tags/tag2167.xml" ContentType="application/vnd.openxmlformats-officedocument.presentationml.tags+xml"/>
  <Override PartName="/ppt/tags/tag2168.xml" ContentType="application/vnd.openxmlformats-officedocument.presentationml.tags+xml"/>
  <Override PartName="/ppt/tags/tag2169.xml" ContentType="application/vnd.openxmlformats-officedocument.presentationml.tags+xml"/>
  <Override PartName="/ppt/tags/tag217.xml" ContentType="application/vnd.openxmlformats-officedocument.presentationml.tags+xml"/>
  <Override PartName="/ppt/tags/tag2170.xml" ContentType="application/vnd.openxmlformats-officedocument.presentationml.tags+xml"/>
  <Override PartName="/ppt/tags/tag2171.xml" ContentType="application/vnd.openxmlformats-officedocument.presentationml.tags+xml"/>
  <Override PartName="/ppt/tags/tag2172.xml" ContentType="application/vnd.openxmlformats-officedocument.presentationml.tags+xml"/>
  <Override PartName="/ppt/tags/tag2173.xml" ContentType="application/vnd.openxmlformats-officedocument.presentationml.tags+xml"/>
  <Override PartName="/ppt/tags/tag2174.xml" ContentType="application/vnd.openxmlformats-officedocument.presentationml.tags+xml"/>
  <Override PartName="/ppt/tags/tag2175.xml" ContentType="application/vnd.openxmlformats-officedocument.presentationml.tags+xml"/>
  <Override PartName="/ppt/tags/tag2176.xml" ContentType="application/vnd.openxmlformats-officedocument.presentationml.tags+xml"/>
  <Override PartName="/ppt/tags/tag2177.xml" ContentType="application/vnd.openxmlformats-officedocument.presentationml.tags+xml"/>
  <Override PartName="/ppt/tags/tag2178.xml" ContentType="application/vnd.openxmlformats-officedocument.presentationml.tags+xml"/>
  <Override PartName="/ppt/tags/tag2179.xml" ContentType="application/vnd.openxmlformats-officedocument.presentationml.tags+xml"/>
  <Override PartName="/ppt/tags/tag218.xml" ContentType="application/vnd.openxmlformats-officedocument.presentationml.tags+xml"/>
  <Override PartName="/ppt/tags/tag2180.xml" ContentType="application/vnd.openxmlformats-officedocument.presentationml.tags+xml"/>
  <Override PartName="/ppt/tags/tag2181.xml" ContentType="application/vnd.openxmlformats-officedocument.presentationml.tags+xml"/>
  <Override PartName="/ppt/tags/tag2182.xml" ContentType="application/vnd.openxmlformats-officedocument.presentationml.tags+xml"/>
  <Override PartName="/ppt/tags/tag2183.xml" ContentType="application/vnd.openxmlformats-officedocument.presentationml.tags+xml"/>
  <Override PartName="/ppt/tags/tag2184.xml" ContentType="application/vnd.openxmlformats-officedocument.presentationml.tags+xml"/>
  <Override PartName="/ppt/tags/tag2185.xml" ContentType="application/vnd.openxmlformats-officedocument.presentationml.tags+xml"/>
  <Override PartName="/ppt/tags/tag2186.xml" ContentType="application/vnd.openxmlformats-officedocument.presentationml.tags+xml"/>
  <Override PartName="/ppt/tags/tag2187.xml" ContentType="application/vnd.openxmlformats-officedocument.presentationml.tags+xml"/>
  <Override PartName="/ppt/tags/tag2188.xml" ContentType="application/vnd.openxmlformats-officedocument.presentationml.tags+xml"/>
  <Override PartName="/ppt/tags/tag2189.xml" ContentType="application/vnd.openxmlformats-officedocument.presentationml.tags+xml"/>
  <Override PartName="/ppt/tags/tag219.xml" ContentType="application/vnd.openxmlformats-officedocument.presentationml.tags+xml"/>
  <Override PartName="/ppt/tags/tag2190.xml" ContentType="application/vnd.openxmlformats-officedocument.presentationml.tags+xml"/>
  <Override PartName="/ppt/tags/tag2191.xml" ContentType="application/vnd.openxmlformats-officedocument.presentationml.tags+xml"/>
  <Override PartName="/ppt/tags/tag2192.xml" ContentType="application/vnd.openxmlformats-officedocument.presentationml.tags+xml"/>
  <Override PartName="/ppt/tags/tag2193.xml" ContentType="application/vnd.openxmlformats-officedocument.presentationml.tags+xml"/>
  <Override PartName="/ppt/tags/tag2194.xml" ContentType="application/vnd.openxmlformats-officedocument.presentationml.tags+xml"/>
  <Override PartName="/ppt/tags/tag2195.xml" ContentType="application/vnd.openxmlformats-officedocument.presentationml.tags+xml"/>
  <Override PartName="/ppt/tags/tag2196.xml" ContentType="application/vnd.openxmlformats-officedocument.presentationml.tags+xml"/>
  <Override PartName="/ppt/tags/tag2197.xml" ContentType="application/vnd.openxmlformats-officedocument.presentationml.tags+xml"/>
  <Override PartName="/ppt/tags/tag2198.xml" ContentType="application/vnd.openxmlformats-officedocument.presentationml.tags+xml"/>
  <Override PartName="/ppt/tags/tag219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00.xml" ContentType="application/vnd.openxmlformats-officedocument.presentationml.tags+xml"/>
  <Override PartName="/ppt/tags/tag2201.xml" ContentType="application/vnd.openxmlformats-officedocument.presentationml.tags+xml"/>
  <Override PartName="/ppt/tags/tag2202.xml" ContentType="application/vnd.openxmlformats-officedocument.presentationml.tags+xml"/>
  <Override PartName="/ppt/tags/tag2203.xml" ContentType="application/vnd.openxmlformats-officedocument.presentationml.tags+xml"/>
  <Override PartName="/ppt/tags/tag2204.xml" ContentType="application/vnd.openxmlformats-officedocument.presentationml.tags+xml"/>
  <Override PartName="/ppt/tags/tag2205.xml" ContentType="application/vnd.openxmlformats-officedocument.presentationml.tags+xml"/>
  <Override PartName="/ppt/tags/tag2206.xml" ContentType="application/vnd.openxmlformats-officedocument.presentationml.tags+xml"/>
  <Override PartName="/ppt/tags/tag2207.xml" ContentType="application/vnd.openxmlformats-officedocument.presentationml.tags+xml"/>
  <Override PartName="/ppt/tags/tag2208.xml" ContentType="application/vnd.openxmlformats-officedocument.presentationml.tags+xml"/>
  <Override PartName="/ppt/tags/tag2209.xml" ContentType="application/vnd.openxmlformats-officedocument.presentationml.tags+xml"/>
  <Override PartName="/ppt/tags/tag221.xml" ContentType="application/vnd.openxmlformats-officedocument.presentationml.tags+xml"/>
  <Override PartName="/ppt/tags/tag2210.xml" ContentType="application/vnd.openxmlformats-officedocument.presentationml.tags+xml"/>
  <Override PartName="/ppt/tags/tag2211.xml" ContentType="application/vnd.openxmlformats-officedocument.presentationml.tags+xml"/>
  <Override PartName="/ppt/tags/tag2212.xml" ContentType="application/vnd.openxmlformats-officedocument.presentationml.tags+xml"/>
  <Override PartName="/ppt/tags/tag2213.xml" ContentType="application/vnd.openxmlformats-officedocument.presentationml.tags+xml"/>
  <Override PartName="/ppt/tags/tag2214.xml" ContentType="application/vnd.openxmlformats-officedocument.presentationml.tags+xml"/>
  <Override PartName="/ppt/tags/tag2215.xml" ContentType="application/vnd.openxmlformats-officedocument.presentationml.tags+xml"/>
  <Override PartName="/ppt/tags/tag2216.xml" ContentType="application/vnd.openxmlformats-officedocument.presentationml.tags+xml"/>
  <Override PartName="/ppt/tags/tag2217.xml" ContentType="application/vnd.openxmlformats-officedocument.presentationml.tags+xml"/>
  <Override PartName="/ppt/tags/tag2218.xml" ContentType="application/vnd.openxmlformats-officedocument.presentationml.tags+xml"/>
  <Override PartName="/ppt/tags/tag2219.xml" ContentType="application/vnd.openxmlformats-officedocument.presentationml.tags+xml"/>
  <Override PartName="/ppt/tags/tag222.xml" ContentType="application/vnd.openxmlformats-officedocument.presentationml.tags+xml"/>
  <Override PartName="/ppt/tags/tag2220.xml" ContentType="application/vnd.openxmlformats-officedocument.presentationml.tags+xml"/>
  <Override PartName="/ppt/tags/tag2221.xml" ContentType="application/vnd.openxmlformats-officedocument.presentationml.tags+xml"/>
  <Override PartName="/ppt/tags/tag2222.xml" ContentType="application/vnd.openxmlformats-officedocument.presentationml.tags+xml"/>
  <Override PartName="/ppt/tags/tag2223.xml" ContentType="application/vnd.openxmlformats-officedocument.presentationml.tags+xml"/>
  <Override PartName="/ppt/tags/tag2224.xml" ContentType="application/vnd.openxmlformats-officedocument.presentationml.tags+xml"/>
  <Override PartName="/ppt/tags/tag2225.xml" ContentType="application/vnd.openxmlformats-officedocument.presentationml.tags+xml"/>
  <Override PartName="/ppt/tags/tag2226.xml" ContentType="application/vnd.openxmlformats-officedocument.presentationml.tags+xml"/>
  <Override PartName="/ppt/tags/tag2227.xml" ContentType="application/vnd.openxmlformats-officedocument.presentationml.tags+xml"/>
  <Override PartName="/ppt/tags/tag2228.xml" ContentType="application/vnd.openxmlformats-officedocument.presentationml.tags+xml"/>
  <Override PartName="/ppt/tags/tag2229.xml" ContentType="application/vnd.openxmlformats-officedocument.presentationml.tags+xml"/>
  <Override PartName="/ppt/tags/tag223.xml" ContentType="application/vnd.openxmlformats-officedocument.presentationml.tags+xml"/>
  <Override PartName="/ppt/tags/tag2230.xml" ContentType="application/vnd.openxmlformats-officedocument.presentationml.tags+xml"/>
  <Override PartName="/ppt/tags/tag2231.xml" ContentType="application/vnd.openxmlformats-officedocument.presentationml.tags+xml"/>
  <Override PartName="/ppt/tags/tag2232.xml" ContentType="application/vnd.openxmlformats-officedocument.presentationml.tags+xml"/>
  <Override PartName="/ppt/tags/tag2233.xml" ContentType="application/vnd.openxmlformats-officedocument.presentationml.tags+xml"/>
  <Override PartName="/ppt/tags/tag2234.xml" ContentType="application/vnd.openxmlformats-officedocument.presentationml.tags+xml"/>
  <Override PartName="/ppt/tags/tag2235.xml" ContentType="application/vnd.openxmlformats-officedocument.presentationml.tags+xml"/>
  <Override PartName="/ppt/tags/tag2236.xml" ContentType="application/vnd.openxmlformats-officedocument.presentationml.tags+xml"/>
  <Override PartName="/ppt/tags/tag2237.xml" ContentType="application/vnd.openxmlformats-officedocument.presentationml.tags+xml"/>
  <Override PartName="/ppt/tags/tag2238.xml" ContentType="application/vnd.openxmlformats-officedocument.presentationml.tags+xml"/>
  <Override PartName="/ppt/tags/tag2239.xml" ContentType="application/vnd.openxmlformats-officedocument.presentationml.tags+xml"/>
  <Override PartName="/ppt/tags/tag224.xml" ContentType="application/vnd.openxmlformats-officedocument.presentationml.tags+xml"/>
  <Override PartName="/ppt/tags/tag2240.xml" ContentType="application/vnd.openxmlformats-officedocument.presentationml.tags+xml"/>
  <Override PartName="/ppt/tags/tag2241.xml" ContentType="application/vnd.openxmlformats-officedocument.presentationml.tags+xml"/>
  <Override PartName="/ppt/tags/tag2242.xml" ContentType="application/vnd.openxmlformats-officedocument.presentationml.tags+xml"/>
  <Override PartName="/ppt/tags/tag2243.xml" ContentType="application/vnd.openxmlformats-officedocument.presentationml.tags+xml"/>
  <Override PartName="/ppt/tags/tag2244.xml" ContentType="application/vnd.openxmlformats-officedocument.presentationml.tags+xml"/>
  <Override PartName="/ppt/tags/tag2245.xml" ContentType="application/vnd.openxmlformats-officedocument.presentationml.tags+xml"/>
  <Override PartName="/ppt/tags/tag2246.xml" ContentType="application/vnd.openxmlformats-officedocument.presentationml.tags+xml"/>
  <Override PartName="/ppt/tags/tag2247.xml" ContentType="application/vnd.openxmlformats-officedocument.presentationml.tags+xml"/>
  <Override PartName="/ppt/tags/tag2248.xml" ContentType="application/vnd.openxmlformats-officedocument.presentationml.tags+xml"/>
  <Override PartName="/ppt/tags/tag2249.xml" ContentType="application/vnd.openxmlformats-officedocument.presentationml.tags+xml"/>
  <Override PartName="/ppt/tags/tag225.xml" ContentType="application/vnd.openxmlformats-officedocument.presentationml.tags+xml"/>
  <Override PartName="/ppt/tags/tag2250.xml" ContentType="application/vnd.openxmlformats-officedocument.presentationml.tags+xml"/>
  <Override PartName="/ppt/tags/tag2251.xml" ContentType="application/vnd.openxmlformats-officedocument.presentationml.tags+xml"/>
  <Override PartName="/ppt/tags/tag2252.xml" ContentType="application/vnd.openxmlformats-officedocument.presentationml.tags+xml"/>
  <Override PartName="/ppt/tags/tag2253.xml" ContentType="application/vnd.openxmlformats-officedocument.presentationml.tags+xml"/>
  <Override PartName="/ppt/tags/tag2254.xml" ContentType="application/vnd.openxmlformats-officedocument.presentationml.tags+xml"/>
  <Override PartName="/ppt/tags/tag2255.xml" ContentType="application/vnd.openxmlformats-officedocument.presentationml.tags+xml"/>
  <Override PartName="/ppt/tags/tag2256.xml" ContentType="application/vnd.openxmlformats-officedocument.presentationml.tags+xml"/>
  <Override PartName="/ppt/tags/tag2257.xml" ContentType="application/vnd.openxmlformats-officedocument.presentationml.tags+xml"/>
  <Override PartName="/ppt/tags/tag2258.xml" ContentType="application/vnd.openxmlformats-officedocument.presentationml.tags+xml"/>
  <Override PartName="/ppt/tags/tag2259.xml" ContentType="application/vnd.openxmlformats-officedocument.presentationml.tags+xml"/>
  <Override PartName="/ppt/tags/tag226.xml" ContentType="application/vnd.openxmlformats-officedocument.presentationml.tags+xml"/>
  <Override PartName="/ppt/tags/tag2260.xml" ContentType="application/vnd.openxmlformats-officedocument.presentationml.tags+xml"/>
  <Override PartName="/ppt/tags/tag2261.xml" ContentType="application/vnd.openxmlformats-officedocument.presentationml.tags+xml"/>
  <Override PartName="/ppt/tags/tag2262.xml" ContentType="application/vnd.openxmlformats-officedocument.presentationml.tags+xml"/>
  <Override PartName="/ppt/tags/tag2263.xml" ContentType="application/vnd.openxmlformats-officedocument.presentationml.tags+xml"/>
  <Override PartName="/ppt/tags/tag2264.xml" ContentType="application/vnd.openxmlformats-officedocument.presentationml.tags+xml"/>
  <Override PartName="/ppt/tags/tag2265.xml" ContentType="application/vnd.openxmlformats-officedocument.presentationml.tags+xml"/>
  <Override PartName="/ppt/tags/tag2266.xml" ContentType="application/vnd.openxmlformats-officedocument.presentationml.tags+xml"/>
  <Override PartName="/ppt/tags/tag2267.xml" ContentType="application/vnd.openxmlformats-officedocument.presentationml.tags+xml"/>
  <Override PartName="/ppt/tags/tag2268.xml" ContentType="application/vnd.openxmlformats-officedocument.presentationml.tags+xml"/>
  <Override PartName="/ppt/tags/tag2269.xml" ContentType="application/vnd.openxmlformats-officedocument.presentationml.tags+xml"/>
  <Override PartName="/ppt/tags/tag227.xml" ContentType="application/vnd.openxmlformats-officedocument.presentationml.tags+xml"/>
  <Override PartName="/ppt/tags/tag2270.xml" ContentType="application/vnd.openxmlformats-officedocument.presentationml.tags+xml"/>
  <Override PartName="/ppt/tags/tag2271.xml" ContentType="application/vnd.openxmlformats-officedocument.presentationml.tags+xml"/>
  <Override PartName="/ppt/tags/tag2272.xml" ContentType="application/vnd.openxmlformats-officedocument.presentationml.tags+xml"/>
  <Override PartName="/ppt/tags/tag2273.xml" ContentType="application/vnd.openxmlformats-officedocument.presentationml.tags+xml"/>
  <Override PartName="/ppt/tags/tag2274.xml" ContentType="application/vnd.openxmlformats-officedocument.presentationml.tags+xml"/>
  <Override PartName="/ppt/tags/tag2275.xml" ContentType="application/vnd.openxmlformats-officedocument.presentationml.tags+xml"/>
  <Override PartName="/ppt/tags/tag2276.xml" ContentType="application/vnd.openxmlformats-officedocument.presentationml.tags+xml"/>
  <Override PartName="/ppt/tags/tag2277.xml" ContentType="application/vnd.openxmlformats-officedocument.presentationml.tags+xml"/>
  <Override PartName="/ppt/tags/tag2278.xml" ContentType="application/vnd.openxmlformats-officedocument.presentationml.tags+xml"/>
  <Override PartName="/ppt/tags/tag2279.xml" ContentType="application/vnd.openxmlformats-officedocument.presentationml.tags+xml"/>
  <Override PartName="/ppt/tags/tag228.xml" ContentType="application/vnd.openxmlformats-officedocument.presentationml.tags+xml"/>
  <Override PartName="/ppt/tags/tag2280.xml" ContentType="application/vnd.openxmlformats-officedocument.presentationml.tags+xml"/>
  <Override PartName="/ppt/tags/tag2281.xml" ContentType="application/vnd.openxmlformats-officedocument.presentationml.tags+xml"/>
  <Override PartName="/ppt/tags/tag2282.xml" ContentType="application/vnd.openxmlformats-officedocument.presentationml.tags+xml"/>
  <Override PartName="/ppt/tags/tag2283.xml" ContentType="application/vnd.openxmlformats-officedocument.presentationml.tags+xml"/>
  <Override PartName="/ppt/tags/tag2284.xml" ContentType="application/vnd.openxmlformats-officedocument.presentationml.tags+xml"/>
  <Override PartName="/ppt/tags/tag2285.xml" ContentType="application/vnd.openxmlformats-officedocument.presentationml.tags+xml"/>
  <Override PartName="/ppt/tags/tag2286.xml" ContentType="application/vnd.openxmlformats-officedocument.presentationml.tags+xml"/>
  <Override PartName="/ppt/tags/tag2287.xml" ContentType="application/vnd.openxmlformats-officedocument.presentationml.tags+xml"/>
  <Override PartName="/ppt/tags/tag2288.xml" ContentType="application/vnd.openxmlformats-officedocument.presentationml.tags+xml"/>
  <Override PartName="/ppt/tags/tag2289.xml" ContentType="application/vnd.openxmlformats-officedocument.presentationml.tags+xml"/>
  <Override PartName="/ppt/tags/tag229.xml" ContentType="application/vnd.openxmlformats-officedocument.presentationml.tags+xml"/>
  <Override PartName="/ppt/tags/tag2290.xml" ContentType="application/vnd.openxmlformats-officedocument.presentationml.tags+xml"/>
  <Override PartName="/ppt/tags/tag2291.xml" ContentType="application/vnd.openxmlformats-officedocument.presentationml.tags+xml"/>
  <Override PartName="/ppt/tags/tag2292.xml" ContentType="application/vnd.openxmlformats-officedocument.presentationml.tags+xml"/>
  <Override PartName="/ppt/tags/tag2293.xml" ContentType="application/vnd.openxmlformats-officedocument.presentationml.tags+xml"/>
  <Override PartName="/ppt/tags/tag2294.xml" ContentType="application/vnd.openxmlformats-officedocument.presentationml.tags+xml"/>
  <Override PartName="/ppt/tags/tag2295.xml" ContentType="application/vnd.openxmlformats-officedocument.presentationml.tags+xml"/>
  <Override PartName="/ppt/tags/tag2296.xml" ContentType="application/vnd.openxmlformats-officedocument.presentationml.tags+xml"/>
  <Override PartName="/ppt/tags/tag2297.xml" ContentType="application/vnd.openxmlformats-officedocument.presentationml.tags+xml"/>
  <Override PartName="/ppt/tags/tag2298.xml" ContentType="application/vnd.openxmlformats-officedocument.presentationml.tags+xml"/>
  <Override PartName="/ppt/tags/tag229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00.xml" ContentType="application/vnd.openxmlformats-officedocument.presentationml.tags+xml"/>
  <Override PartName="/ppt/tags/tag2301.xml" ContentType="application/vnd.openxmlformats-officedocument.presentationml.tags+xml"/>
  <Override PartName="/ppt/tags/tag2302.xml" ContentType="application/vnd.openxmlformats-officedocument.presentationml.tags+xml"/>
  <Override PartName="/ppt/tags/tag2303.xml" ContentType="application/vnd.openxmlformats-officedocument.presentationml.tags+xml"/>
  <Override PartName="/ppt/tags/tag2304.xml" ContentType="application/vnd.openxmlformats-officedocument.presentationml.tags+xml"/>
  <Override PartName="/ppt/tags/tag2305.xml" ContentType="application/vnd.openxmlformats-officedocument.presentationml.tags+xml"/>
  <Override PartName="/ppt/tags/tag2306.xml" ContentType="application/vnd.openxmlformats-officedocument.presentationml.tags+xml"/>
  <Override PartName="/ppt/tags/tag2307.xml" ContentType="application/vnd.openxmlformats-officedocument.presentationml.tags+xml"/>
  <Override PartName="/ppt/tags/tag2308.xml" ContentType="application/vnd.openxmlformats-officedocument.presentationml.tags+xml"/>
  <Override PartName="/ppt/tags/tag2309.xml" ContentType="application/vnd.openxmlformats-officedocument.presentationml.tags+xml"/>
  <Override PartName="/ppt/tags/tag231.xml" ContentType="application/vnd.openxmlformats-officedocument.presentationml.tags+xml"/>
  <Override PartName="/ppt/tags/tag2310.xml" ContentType="application/vnd.openxmlformats-officedocument.presentationml.tags+xml"/>
  <Override PartName="/ppt/tags/tag2311.xml" ContentType="application/vnd.openxmlformats-officedocument.presentationml.tags+xml"/>
  <Override PartName="/ppt/tags/tag2312.xml" ContentType="application/vnd.openxmlformats-officedocument.presentationml.tags+xml"/>
  <Override PartName="/ppt/tags/tag2313.xml" ContentType="application/vnd.openxmlformats-officedocument.presentationml.tags+xml"/>
  <Override PartName="/ppt/tags/tag2314.xml" ContentType="application/vnd.openxmlformats-officedocument.presentationml.tags+xml"/>
  <Override PartName="/ppt/tags/tag2315.xml" ContentType="application/vnd.openxmlformats-officedocument.presentationml.tags+xml"/>
  <Override PartName="/ppt/tags/tag2316.xml" ContentType="application/vnd.openxmlformats-officedocument.presentationml.tags+xml"/>
  <Override PartName="/ppt/tags/tag2317.xml" ContentType="application/vnd.openxmlformats-officedocument.presentationml.tags+xml"/>
  <Override PartName="/ppt/tags/tag2318.xml" ContentType="application/vnd.openxmlformats-officedocument.presentationml.tags+xml"/>
  <Override PartName="/ppt/tags/tag2319.xml" ContentType="application/vnd.openxmlformats-officedocument.presentationml.tags+xml"/>
  <Override PartName="/ppt/tags/tag232.xml" ContentType="application/vnd.openxmlformats-officedocument.presentationml.tags+xml"/>
  <Override PartName="/ppt/tags/tag2320.xml" ContentType="application/vnd.openxmlformats-officedocument.presentationml.tags+xml"/>
  <Override PartName="/ppt/tags/tag2321.xml" ContentType="application/vnd.openxmlformats-officedocument.presentationml.tags+xml"/>
  <Override PartName="/ppt/tags/tag2322.xml" ContentType="application/vnd.openxmlformats-officedocument.presentationml.tags+xml"/>
  <Override PartName="/ppt/tags/tag2323.xml" ContentType="application/vnd.openxmlformats-officedocument.presentationml.tags+xml"/>
  <Override PartName="/ppt/tags/tag2324.xml" ContentType="application/vnd.openxmlformats-officedocument.presentationml.tags+xml"/>
  <Override PartName="/ppt/tags/tag2325.xml" ContentType="application/vnd.openxmlformats-officedocument.presentationml.tags+xml"/>
  <Override PartName="/ppt/tags/tag2326.xml" ContentType="application/vnd.openxmlformats-officedocument.presentationml.tags+xml"/>
  <Override PartName="/ppt/tags/tag2327.xml" ContentType="application/vnd.openxmlformats-officedocument.presentationml.tags+xml"/>
  <Override PartName="/ppt/tags/tag2328.xml" ContentType="application/vnd.openxmlformats-officedocument.presentationml.tags+xml"/>
  <Override PartName="/ppt/tags/tag2329.xml" ContentType="application/vnd.openxmlformats-officedocument.presentationml.tags+xml"/>
  <Override PartName="/ppt/tags/tag233.xml" ContentType="application/vnd.openxmlformats-officedocument.presentationml.tags+xml"/>
  <Override PartName="/ppt/tags/tag2330.xml" ContentType="application/vnd.openxmlformats-officedocument.presentationml.tags+xml"/>
  <Override PartName="/ppt/tags/tag2331.xml" ContentType="application/vnd.openxmlformats-officedocument.presentationml.tags+xml"/>
  <Override PartName="/ppt/tags/tag2332.xml" ContentType="application/vnd.openxmlformats-officedocument.presentationml.tags+xml"/>
  <Override PartName="/ppt/tags/tag2333.xml" ContentType="application/vnd.openxmlformats-officedocument.presentationml.tags+xml"/>
  <Override PartName="/ppt/tags/tag2334.xml" ContentType="application/vnd.openxmlformats-officedocument.presentationml.tags+xml"/>
  <Override PartName="/ppt/tags/tag2335.xml" ContentType="application/vnd.openxmlformats-officedocument.presentationml.tags+xml"/>
  <Override PartName="/ppt/tags/tag2336.xml" ContentType="application/vnd.openxmlformats-officedocument.presentationml.tags+xml"/>
  <Override PartName="/ppt/tags/tag2337.xml" ContentType="application/vnd.openxmlformats-officedocument.presentationml.tags+xml"/>
  <Override PartName="/ppt/tags/tag2338.xml" ContentType="application/vnd.openxmlformats-officedocument.presentationml.tags+xml"/>
  <Override PartName="/ppt/tags/tag2339.xml" ContentType="application/vnd.openxmlformats-officedocument.presentationml.tags+xml"/>
  <Override PartName="/ppt/tags/tag234.xml" ContentType="application/vnd.openxmlformats-officedocument.presentationml.tags+xml"/>
  <Override PartName="/ppt/tags/tag2340.xml" ContentType="application/vnd.openxmlformats-officedocument.presentationml.tags+xml"/>
  <Override PartName="/ppt/tags/tag2341.xml" ContentType="application/vnd.openxmlformats-officedocument.presentationml.tags+xml"/>
  <Override PartName="/ppt/tags/tag2342.xml" ContentType="application/vnd.openxmlformats-officedocument.presentationml.tags+xml"/>
  <Override PartName="/ppt/tags/tag2343.xml" ContentType="application/vnd.openxmlformats-officedocument.presentationml.tags+xml"/>
  <Override PartName="/ppt/tags/tag2344.xml" ContentType="application/vnd.openxmlformats-officedocument.presentationml.tags+xml"/>
  <Override PartName="/ppt/tags/tag2345.xml" ContentType="application/vnd.openxmlformats-officedocument.presentationml.tags+xml"/>
  <Override PartName="/ppt/tags/tag2346.xml" ContentType="application/vnd.openxmlformats-officedocument.presentationml.tags+xml"/>
  <Override PartName="/ppt/tags/tag2347.xml" ContentType="application/vnd.openxmlformats-officedocument.presentationml.tags+xml"/>
  <Override PartName="/ppt/tags/tag2348.xml" ContentType="application/vnd.openxmlformats-officedocument.presentationml.tags+xml"/>
  <Override PartName="/ppt/tags/tag2349.xml" ContentType="application/vnd.openxmlformats-officedocument.presentationml.tags+xml"/>
  <Override PartName="/ppt/tags/tag235.xml" ContentType="application/vnd.openxmlformats-officedocument.presentationml.tags+xml"/>
  <Override PartName="/ppt/tags/tag2350.xml" ContentType="application/vnd.openxmlformats-officedocument.presentationml.tags+xml"/>
  <Override PartName="/ppt/tags/tag2351.xml" ContentType="application/vnd.openxmlformats-officedocument.presentationml.tags+xml"/>
  <Override PartName="/ppt/tags/tag2352.xml" ContentType="application/vnd.openxmlformats-officedocument.presentationml.tags+xml"/>
  <Override PartName="/ppt/tags/tag2353.xml" ContentType="application/vnd.openxmlformats-officedocument.presentationml.tags+xml"/>
  <Override PartName="/ppt/tags/tag2354.xml" ContentType="application/vnd.openxmlformats-officedocument.presentationml.tags+xml"/>
  <Override PartName="/ppt/tags/tag2355.xml" ContentType="application/vnd.openxmlformats-officedocument.presentationml.tags+xml"/>
  <Override PartName="/ppt/tags/tag2356.xml" ContentType="application/vnd.openxmlformats-officedocument.presentationml.tags+xml"/>
  <Override PartName="/ppt/tags/tag2357.xml" ContentType="application/vnd.openxmlformats-officedocument.presentationml.tags+xml"/>
  <Override PartName="/ppt/tags/tag2358.xml" ContentType="application/vnd.openxmlformats-officedocument.presentationml.tags+xml"/>
  <Override PartName="/ppt/tags/tag2359.xml" ContentType="application/vnd.openxmlformats-officedocument.presentationml.tags+xml"/>
  <Override PartName="/ppt/tags/tag236.xml" ContentType="application/vnd.openxmlformats-officedocument.presentationml.tags+xml"/>
  <Override PartName="/ppt/tags/tag2360.xml" ContentType="application/vnd.openxmlformats-officedocument.presentationml.tags+xml"/>
  <Override PartName="/ppt/tags/tag2361.xml" ContentType="application/vnd.openxmlformats-officedocument.presentationml.tags+xml"/>
  <Override PartName="/ppt/tags/tag2362.xml" ContentType="application/vnd.openxmlformats-officedocument.presentationml.tags+xml"/>
  <Override PartName="/ppt/tags/tag2363.xml" ContentType="application/vnd.openxmlformats-officedocument.presentationml.tags+xml"/>
  <Override PartName="/ppt/tags/tag2364.xml" ContentType="application/vnd.openxmlformats-officedocument.presentationml.tags+xml"/>
  <Override PartName="/ppt/tags/tag2365.xml" ContentType="application/vnd.openxmlformats-officedocument.presentationml.tags+xml"/>
  <Override PartName="/ppt/tags/tag2366.xml" ContentType="application/vnd.openxmlformats-officedocument.presentationml.tags+xml"/>
  <Override PartName="/ppt/tags/tag2367.xml" ContentType="application/vnd.openxmlformats-officedocument.presentationml.tags+xml"/>
  <Override PartName="/ppt/tags/tag2368.xml" ContentType="application/vnd.openxmlformats-officedocument.presentationml.tags+xml"/>
  <Override PartName="/ppt/tags/tag2369.xml" ContentType="application/vnd.openxmlformats-officedocument.presentationml.tags+xml"/>
  <Override PartName="/ppt/tags/tag237.xml" ContentType="application/vnd.openxmlformats-officedocument.presentationml.tags+xml"/>
  <Override PartName="/ppt/tags/tag2370.xml" ContentType="application/vnd.openxmlformats-officedocument.presentationml.tags+xml"/>
  <Override PartName="/ppt/tags/tag2371.xml" ContentType="application/vnd.openxmlformats-officedocument.presentationml.tags+xml"/>
  <Override PartName="/ppt/tags/tag2372.xml" ContentType="application/vnd.openxmlformats-officedocument.presentationml.tags+xml"/>
  <Override PartName="/ppt/tags/tag2373.xml" ContentType="application/vnd.openxmlformats-officedocument.presentationml.tags+xml"/>
  <Override PartName="/ppt/tags/tag2374.xml" ContentType="application/vnd.openxmlformats-officedocument.presentationml.tags+xml"/>
  <Override PartName="/ppt/tags/tag2375.xml" ContentType="application/vnd.openxmlformats-officedocument.presentationml.tags+xml"/>
  <Override PartName="/ppt/tags/tag2376.xml" ContentType="application/vnd.openxmlformats-officedocument.presentationml.tags+xml"/>
  <Override PartName="/ppt/tags/tag2377.xml" ContentType="application/vnd.openxmlformats-officedocument.presentationml.tags+xml"/>
  <Override PartName="/ppt/tags/tag2378.xml" ContentType="application/vnd.openxmlformats-officedocument.presentationml.tags+xml"/>
  <Override PartName="/ppt/tags/tag2379.xml" ContentType="application/vnd.openxmlformats-officedocument.presentationml.tags+xml"/>
  <Override PartName="/ppt/tags/tag238.xml" ContentType="application/vnd.openxmlformats-officedocument.presentationml.tags+xml"/>
  <Override PartName="/ppt/tags/tag2380.xml" ContentType="application/vnd.openxmlformats-officedocument.presentationml.tags+xml"/>
  <Override PartName="/ppt/tags/tag2381.xml" ContentType="application/vnd.openxmlformats-officedocument.presentationml.tags+xml"/>
  <Override PartName="/ppt/tags/tag2382.xml" ContentType="application/vnd.openxmlformats-officedocument.presentationml.tags+xml"/>
  <Override PartName="/ppt/tags/tag2383.xml" ContentType="application/vnd.openxmlformats-officedocument.presentationml.tags+xml"/>
  <Override PartName="/ppt/tags/tag2384.xml" ContentType="application/vnd.openxmlformats-officedocument.presentationml.tags+xml"/>
  <Override PartName="/ppt/tags/tag2385.xml" ContentType="application/vnd.openxmlformats-officedocument.presentationml.tags+xml"/>
  <Override PartName="/ppt/tags/tag2386.xml" ContentType="application/vnd.openxmlformats-officedocument.presentationml.tags+xml"/>
  <Override PartName="/ppt/tags/tag2387.xml" ContentType="application/vnd.openxmlformats-officedocument.presentationml.tags+xml"/>
  <Override PartName="/ppt/tags/tag2388.xml" ContentType="application/vnd.openxmlformats-officedocument.presentationml.tags+xml"/>
  <Override PartName="/ppt/tags/tag2389.xml" ContentType="application/vnd.openxmlformats-officedocument.presentationml.tags+xml"/>
  <Override PartName="/ppt/tags/tag239.xml" ContentType="application/vnd.openxmlformats-officedocument.presentationml.tags+xml"/>
  <Override PartName="/ppt/tags/tag2390.xml" ContentType="application/vnd.openxmlformats-officedocument.presentationml.tags+xml"/>
  <Override PartName="/ppt/tags/tag2391.xml" ContentType="application/vnd.openxmlformats-officedocument.presentationml.tags+xml"/>
  <Override PartName="/ppt/tags/tag2392.xml" ContentType="application/vnd.openxmlformats-officedocument.presentationml.tags+xml"/>
  <Override PartName="/ppt/tags/tag2393.xml" ContentType="application/vnd.openxmlformats-officedocument.presentationml.tags+xml"/>
  <Override PartName="/ppt/tags/tag2394.xml" ContentType="application/vnd.openxmlformats-officedocument.presentationml.tags+xml"/>
  <Override PartName="/ppt/tags/tag2395.xml" ContentType="application/vnd.openxmlformats-officedocument.presentationml.tags+xml"/>
  <Override PartName="/ppt/tags/tag2396.xml" ContentType="application/vnd.openxmlformats-officedocument.presentationml.tags+xml"/>
  <Override PartName="/ppt/tags/tag2397.xml" ContentType="application/vnd.openxmlformats-officedocument.presentationml.tags+xml"/>
  <Override PartName="/ppt/tags/tag2398.xml" ContentType="application/vnd.openxmlformats-officedocument.presentationml.tags+xml"/>
  <Override PartName="/ppt/tags/tag239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00.xml" ContentType="application/vnd.openxmlformats-officedocument.presentationml.tags+xml"/>
  <Override PartName="/ppt/tags/tag2401.xml" ContentType="application/vnd.openxmlformats-officedocument.presentationml.tags+xml"/>
  <Override PartName="/ppt/tags/tag2402.xml" ContentType="application/vnd.openxmlformats-officedocument.presentationml.tags+xml"/>
  <Override PartName="/ppt/tags/tag2403.xml" ContentType="application/vnd.openxmlformats-officedocument.presentationml.tags+xml"/>
  <Override PartName="/ppt/tags/tag2404.xml" ContentType="application/vnd.openxmlformats-officedocument.presentationml.tags+xml"/>
  <Override PartName="/ppt/tags/tag2405.xml" ContentType="application/vnd.openxmlformats-officedocument.presentationml.tags+xml"/>
  <Override PartName="/ppt/tags/tag2406.xml" ContentType="application/vnd.openxmlformats-officedocument.presentationml.tags+xml"/>
  <Override PartName="/ppt/tags/tag2407.xml" ContentType="application/vnd.openxmlformats-officedocument.presentationml.tags+xml"/>
  <Override PartName="/ppt/tags/tag2408.xml" ContentType="application/vnd.openxmlformats-officedocument.presentationml.tags+xml"/>
  <Override PartName="/ppt/tags/tag2409.xml" ContentType="application/vnd.openxmlformats-officedocument.presentationml.tags+xml"/>
  <Override PartName="/ppt/tags/tag241.xml" ContentType="application/vnd.openxmlformats-officedocument.presentationml.tags+xml"/>
  <Override PartName="/ppt/tags/tag2410.xml" ContentType="application/vnd.openxmlformats-officedocument.presentationml.tags+xml"/>
  <Override PartName="/ppt/tags/tag2411.xml" ContentType="application/vnd.openxmlformats-officedocument.presentationml.tags+xml"/>
  <Override PartName="/ppt/tags/tag2412.xml" ContentType="application/vnd.openxmlformats-officedocument.presentationml.tags+xml"/>
  <Override PartName="/ppt/tags/tag2413.xml" ContentType="application/vnd.openxmlformats-officedocument.presentationml.tags+xml"/>
  <Override PartName="/ppt/tags/tag2414.xml" ContentType="application/vnd.openxmlformats-officedocument.presentationml.tags+xml"/>
  <Override PartName="/ppt/tags/tag2415.xml" ContentType="application/vnd.openxmlformats-officedocument.presentationml.tags+xml"/>
  <Override PartName="/ppt/tags/tag2416.xml" ContentType="application/vnd.openxmlformats-officedocument.presentationml.tags+xml"/>
  <Override PartName="/ppt/tags/tag2417.xml" ContentType="application/vnd.openxmlformats-officedocument.presentationml.tags+xml"/>
  <Override PartName="/ppt/tags/tag2418.xml" ContentType="application/vnd.openxmlformats-officedocument.presentationml.tags+xml"/>
  <Override PartName="/ppt/tags/tag2419.xml" ContentType="application/vnd.openxmlformats-officedocument.presentationml.tags+xml"/>
  <Override PartName="/ppt/tags/tag242.xml" ContentType="application/vnd.openxmlformats-officedocument.presentationml.tags+xml"/>
  <Override PartName="/ppt/tags/tag2420.xml" ContentType="application/vnd.openxmlformats-officedocument.presentationml.tags+xml"/>
  <Override PartName="/ppt/tags/tag2421.xml" ContentType="application/vnd.openxmlformats-officedocument.presentationml.tags+xml"/>
  <Override PartName="/ppt/tags/tag2422.xml" ContentType="application/vnd.openxmlformats-officedocument.presentationml.tags+xml"/>
  <Override PartName="/ppt/tags/tag2423.xml" ContentType="application/vnd.openxmlformats-officedocument.presentationml.tags+xml"/>
  <Override PartName="/ppt/tags/tag2424.xml" ContentType="application/vnd.openxmlformats-officedocument.presentationml.tags+xml"/>
  <Override PartName="/ppt/tags/tag2425.xml" ContentType="application/vnd.openxmlformats-officedocument.presentationml.tags+xml"/>
  <Override PartName="/ppt/tags/tag2426.xml" ContentType="application/vnd.openxmlformats-officedocument.presentationml.tags+xml"/>
  <Override PartName="/ppt/tags/tag2427.xml" ContentType="application/vnd.openxmlformats-officedocument.presentationml.tags+xml"/>
  <Override PartName="/ppt/tags/tag2428.xml" ContentType="application/vnd.openxmlformats-officedocument.presentationml.tags+xml"/>
  <Override PartName="/ppt/tags/tag2429.xml" ContentType="application/vnd.openxmlformats-officedocument.presentationml.tags+xml"/>
  <Override PartName="/ppt/tags/tag243.xml" ContentType="application/vnd.openxmlformats-officedocument.presentationml.tags+xml"/>
  <Override PartName="/ppt/tags/tag2430.xml" ContentType="application/vnd.openxmlformats-officedocument.presentationml.tags+xml"/>
  <Override PartName="/ppt/tags/tag2431.xml" ContentType="application/vnd.openxmlformats-officedocument.presentationml.tags+xml"/>
  <Override PartName="/ppt/tags/tag2432.xml" ContentType="application/vnd.openxmlformats-officedocument.presentationml.tags+xml"/>
  <Override PartName="/ppt/tags/tag2433.xml" ContentType="application/vnd.openxmlformats-officedocument.presentationml.tags+xml"/>
  <Override PartName="/ppt/tags/tag2434.xml" ContentType="application/vnd.openxmlformats-officedocument.presentationml.tags+xml"/>
  <Override PartName="/ppt/tags/tag2435.xml" ContentType="application/vnd.openxmlformats-officedocument.presentationml.tags+xml"/>
  <Override PartName="/ppt/tags/tag2436.xml" ContentType="application/vnd.openxmlformats-officedocument.presentationml.tags+xml"/>
  <Override PartName="/ppt/tags/tag2437.xml" ContentType="application/vnd.openxmlformats-officedocument.presentationml.tags+xml"/>
  <Override PartName="/ppt/tags/tag2438.xml" ContentType="application/vnd.openxmlformats-officedocument.presentationml.tags+xml"/>
  <Override PartName="/ppt/tags/tag2439.xml" ContentType="application/vnd.openxmlformats-officedocument.presentationml.tags+xml"/>
  <Override PartName="/ppt/tags/tag244.xml" ContentType="application/vnd.openxmlformats-officedocument.presentationml.tags+xml"/>
  <Override PartName="/ppt/tags/tag2440.xml" ContentType="application/vnd.openxmlformats-officedocument.presentationml.tags+xml"/>
  <Override PartName="/ppt/tags/tag2441.xml" ContentType="application/vnd.openxmlformats-officedocument.presentationml.tags+xml"/>
  <Override PartName="/ppt/tags/tag2442.xml" ContentType="application/vnd.openxmlformats-officedocument.presentationml.tags+xml"/>
  <Override PartName="/ppt/tags/tag2443.xml" ContentType="application/vnd.openxmlformats-officedocument.presentationml.tags+xml"/>
  <Override PartName="/ppt/tags/tag2444.xml" ContentType="application/vnd.openxmlformats-officedocument.presentationml.tags+xml"/>
  <Override PartName="/ppt/tags/tag2445.xml" ContentType="application/vnd.openxmlformats-officedocument.presentationml.tags+xml"/>
  <Override PartName="/ppt/tags/tag2446.xml" ContentType="application/vnd.openxmlformats-officedocument.presentationml.tags+xml"/>
  <Override PartName="/ppt/tags/tag2447.xml" ContentType="application/vnd.openxmlformats-officedocument.presentationml.tags+xml"/>
  <Override PartName="/ppt/tags/tag2448.xml" ContentType="application/vnd.openxmlformats-officedocument.presentationml.tags+xml"/>
  <Override PartName="/ppt/tags/tag2449.xml" ContentType="application/vnd.openxmlformats-officedocument.presentationml.tags+xml"/>
  <Override PartName="/ppt/tags/tag245.xml" ContentType="application/vnd.openxmlformats-officedocument.presentationml.tags+xml"/>
  <Override PartName="/ppt/tags/tag2450.xml" ContentType="application/vnd.openxmlformats-officedocument.presentationml.tags+xml"/>
  <Override PartName="/ppt/tags/tag2451.xml" ContentType="application/vnd.openxmlformats-officedocument.presentationml.tags+xml"/>
  <Override PartName="/ppt/tags/tag2452.xml" ContentType="application/vnd.openxmlformats-officedocument.presentationml.tags+xml"/>
  <Override PartName="/ppt/tags/tag2453.xml" ContentType="application/vnd.openxmlformats-officedocument.presentationml.tags+xml"/>
  <Override PartName="/ppt/tags/tag2454.xml" ContentType="application/vnd.openxmlformats-officedocument.presentationml.tags+xml"/>
  <Override PartName="/ppt/tags/tag2455.xml" ContentType="application/vnd.openxmlformats-officedocument.presentationml.tags+xml"/>
  <Override PartName="/ppt/tags/tag2456.xml" ContentType="application/vnd.openxmlformats-officedocument.presentationml.tags+xml"/>
  <Override PartName="/ppt/tags/tag2457.xml" ContentType="application/vnd.openxmlformats-officedocument.presentationml.tags+xml"/>
  <Override PartName="/ppt/tags/tag2458.xml" ContentType="application/vnd.openxmlformats-officedocument.presentationml.tags+xml"/>
  <Override PartName="/ppt/tags/tag2459.xml" ContentType="application/vnd.openxmlformats-officedocument.presentationml.tags+xml"/>
  <Override PartName="/ppt/tags/tag246.xml" ContentType="application/vnd.openxmlformats-officedocument.presentationml.tags+xml"/>
  <Override PartName="/ppt/tags/tag2460.xml" ContentType="application/vnd.openxmlformats-officedocument.presentationml.tags+xml"/>
  <Override PartName="/ppt/tags/tag2461.xml" ContentType="application/vnd.openxmlformats-officedocument.presentationml.tags+xml"/>
  <Override PartName="/ppt/tags/tag2462.xml" ContentType="application/vnd.openxmlformats-officedocument.presentationml.tags+xml"/>
  <Override PartName="/ppt/tags/tag2463.xml" ContentType="application/vnd.openxmlformats-officedocument.presentationml.tags+xml"/>
  <Override PartName="/ppt/tags/tag2464.xml" ContentType="application/vnd.openxmlformats-officedocument.presentationml.tags+xml"/>
  <Override PartName="/ppt/tags/tag2465.xml" ContentType="application/vnd.openxmlformats-officedocument.presentationml.tags+xml"/>
  <Override PartName="/ppt/tags/tag2466.xml" ContentType="application/vnd.openxmlformats-officedocument.presentationml.tags+xml"/>
  <Override PartName="/ppt/tags/tag2467.xml" ContentType="application/vnd.openxmlformats-officedocument.presentationml.tags+xml"/>
  <Override PartName="/ppt/tags/tag2468.xml" ContentType="application/vnd.openxmlformats-officedocument.presentationml.tags+xml"/>
  <Override PartName="/ppt/tags/tag2469.xml" ContentType="application/vnd.openxmlformats-officedocument.presentationml.tags+xml"/>
  <Override PartName="/ppt/tags/tag247.xml" ContentType="application/vnd.openxmlformats-officedocument.presentationml.tags+xml"/>
  <Override PartName="/ppt/tags/tag2470.xml" ContentType="application/vnd.openxmlformats-officedocument.presentationml.tags+xml"/>
  <Override PartName="/ppt/tags/tag2471.xml" ContentType="application/vnd.openxmlformats-officedocument.presentationml.tags+xml"/>
  <Override PartName="/ppt/tags/tag2472.xml" ContentType="application/vnd.openxmlformats-officedocument.presentationml.tags+xml"/>
  <Override PartName="/ppt/tags/tag2473.xml" ContentType="application/vnd.openxmlformats-officedocument.presentationml.tags+xml"/>
  <Override PartName="/ppt/tags/tag2474.xml" ContentType="application/vnd.openxmlformats-officedocument.presentationml.tags+xml"/>
  <Override PartName="/ppt/tags/tag2475.xml" ContentType="application/vnd.openxmlformats-officedocument.presentationml.tags+xml"/>
  <Override PartName="/ppt/tags/tag2476.xml" ContentType="application/vnd.openxmlformats-officedocument.presentationml.tags+xml"/>
  <Override PartName="/ppt/tags/tag2477.xml" ContentType="application/vnd.openxmlformats-officedocument.presentationml.tags+xml"/>
  <Override PartName="/ppt/tags/tag2478.xml" ContentType="application/vnd.openxmlformats-officedocument.presentationml.tags+xml"/>
  <Override PartName="/ppt/tags/tag2479.xml" ContentType="application/vnd.openxmlformats-officedocument.presentationml.tags+xml"/>
  <Override PartName="/ppt/tags/tag248.xml" ContentType="application/vnd.openxmlformats-officedocument.presentationml.tags+xml"/>
  <Override PartName="/ppt/tags/tag2480.xml" ContentType="application/vnd.openxmlformats-officedocument.presentationml.tags+xml"/>
  <Override PartName="/ppt/tags/tag2481.xml" ContentType="application/vnd.openxmlformats-officedocument.presentationml.tags+xml"/>
  <Override PartName="/ppt/tags/tag2482.xml" ContentType="application/vnd.openxmlformats-officedocument.presentationml.tags+xml"/>
  <Override PartName="/ppt/tags/tag2483.xml" ContentType="application/vnd.openxmlformats-officedocument.presentationml.tags+xml"/>
  <Override PartName="/ppt/tags/tag2484.xml" ContentType="application/vnd.openxmlformats-officedocument.presentationml.tags+xml"/>
  <Override PartName="/ppt/tags/tag2485.xml" ContentType="application/vnd.openxmlformats-officedocument.presentationml.tags+xml"/>
  <Override PartName="/ppt/tags/tag2486.xml" ContentType="application/vnd.openxmlformats-officedocument.presentationml.tags+xml"/>
  <Override PartName="/ppt/tags/tag2487.xml" ContentType="application/vnd.openxmlformats-officedocument.presentationml.tags+xml"/>
  <Override PartName="/ppt/tags/tag2488.xml" ContentType="application/vnd.openxmlformats-officedocument.presentationml.tags+xml"/>
  <Override PartName="/ppt/tags/tag2489.xml" ContentType="application/vnd.openxmlformats-officedocument.presentationml.tags+xml"/>
  <Override PartName="/ppt/tags/tag249.xml" ContentType="application/vnd.openxmlformats-officedocument.presentationml.tags+xml"/>
  <Override PartName="/ppt/tags/tag2490.xml" ContentType="application/vnd.openxmlformats-officedocument.presentationml.tags+xml"/>
  <Override PartName="/ppt/tags/tag2491.xml" ContentType="application/vnd.openxmlformats-officedocument.presentationml.tags+xml"/>
  <Override PartName="/ppt/tags/tag2492.xml" ContentType="application/vnd.openxmlformats-officedocument.presentationml.tags+xml"/>
  <Override PartName="/ppt/tags/tag2493.xml" ContentType="application/vnd.openxmlformats-officedocument.presentationml.tags+xml"/>
  <Override PartName="/ppt/tags/tag2494.xml" ContentType="application/vnd.openxmlformats-officedocument.presentationml.tags+xml"/>
  <Override PartName="/ppt/tags/tag2495.xml" ContentType="application/vnd.openxmlformats-officedocument.presentationml.tags+xml"/>
  <Override PartName="/ppt/tags/tag2496.xml" ContentType="application/vnd.openxmlformats-officedocument.presentationml.tags+xml"/>
  <Override PartName="/ppt/tags/tag2497.xml" ContentType="application/vnd.openxmlformats-officedocument.presentationml.tags+xml"/>
  <Override PartName="/ppt/tags/tag2498.xml" ContentType="application/vnd.openxmlformats-officedocument.presentationml.tags+xml"/>
  <Override PartName="/ppt/tags/tag249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00.xml" ContentType="application/vnd.openxmlformats-officedocument.presentationml.tags+xml"/>
  <Override PartName="/ppt/tags/tag2501.xml" ContentType="application/vnd.openxmlformats-officedocument.presentationml.tags+xml"/>
  <Override PartName="/ppt/tags/tag2502.xml" ContentType="application/vnd.openxmlformats-officedocument.presentationml.tags+xml"/>
  <Override PartName="/ppt/tags/tag2503.xml" ContentType="application/vnd.openxmlformats-officedocument.presentationml.tags+xml"/>
  <Override PartName="/ppt/tags/tag2504.xml" ContentType="application/vnd.openxmlformats-officedocument.presentationml.tags+xml"/>
  <Override PartName="/ppt/tags/tag2505.xml" ContentType="application/vnd.openxmlformats-officedocument.presentationml.tags+xml"/>
  <Override PartName="/ppt/tags/tag2506.xml" ContentType="application/vnd.openxmlformats-officedocument.presentationml.tags+xml"/>
  <Override PartName="/ppt/tags/tag2507.xml" ContentType="application/vnd.openxmlformats-officedocument.presentationml.tags+xml"/>
  <Override PartName="/ppt/tags/tag2508.xml" ContentType="application/vnd.openxmlformats-officedocument.presentationml.tags+xml"/>
  <Override PartName="/ppt/tags/tag2509.xml" ContentType="application/vnd.openxmlformats-officedocument.presentationml.tags+xml"/>
  <Override PartName="/ppt/tags/tag251.xml" ContentType="application/vnd.openxmlformats-officedocument.presentationml.tags+xml"/>
  <Override PartName="/ppt/tags/tag2510.xml" ContentType="application/vnd.openxmlformats-officedocument.presentationml.tags+xml"/>
  <Override PartName="/ppt/tags/tag2511.xml" ContentType="application/vnd.openxmlformats-officedocument.presentationml.tags+xml"/>
  <Override PartName="/ppt/tags/tag2512.xml" ContentType="application/vnd.openxmlformats-officedocument.presentationml.tags+xml"/>
  <Override PartName="/ppt/tags/tag2513.xml" ContentType="application/vnd.openxmlformats-officedocument.presentationml.tags+xml"/>
  <Override PartName="/ppt/tags/tag2514.xml" ContentType="application/vnd.openxmlformats-officedocument.presentationml.tags+xml"/>
  <Override PartName="/ppt/tags/tag2515.xml" ContentType="application/vnd.openxmlformats-officedocument.presentationml.tags+xml"/>
  <Override PartName="/ppt/tags/tag2516.xml" ContentType="application/vnd.openxmlformats-officedocument.presentationml.tags+xml"/>
  <Override PartName="/ppt/tags/tag2517.xml" ContentType="application/vnd.openxmlformats-officedocument.presentationml.tags+xml"/>
  <Override PartName="/ppt/tags/tag2518.xml" ContentType="application/vnd.openxmlformats-officedocument.presentationml.tags+xml"/>
  <Override PartName="/ppt/tags/tag2519.xml" ContentType="application/vnd.openxmlformats-officedocument.presentationml.tags+xml"/>
  <Override PartName="/ppt/tags/tag252.xml" ContentType="application/vnd.openxmlformats-officedocument.presentationml.tags+xml"/>
  <Override PartName="/ppt/tags/tag2520.xml" ContentType="application/vnd.openxmlformats-officedocument.presentationml.tags+xml"/>
  <Override PartName="/ppt/tags/tag2521.xml" ContentType="application/vnd.openxmlformats-officedocument.presentationml.tags+xml"/>
  <Override PartName="/ppt/tags/tag2522.xml" ContentType="application/vnd.openxmlformats-officedocument.presentationml.tags+xml"/>
  <Override PartName="/ppt/tags/tag2523.xml" ContentType="application/vnd.openxmlformats-officedocument.presentationml.tags+xml"/>
  <Override PartName="/ppt/tags/tag2524.xml" ContentType="application/vnd.openxmlformats-officedocument.presentationml.tags+xml"/>
  <Override PartName="/ppt/tags/tag2525.xml" ContentType="application/vnd.openxmlformats-officedocument.presentationml.tags+xml"/>
  <Override PartName="/ppt/tags/tag2526.xml" ContentType="application/vnd.openxmlformats-officedocument.presentationml.tags+xml"/>
  <Override PartName="/ppt/tags/tag2527.xml" ContentType="application/vnd.openxmlformats-officedocument.presentationml.tags+xml"/>
  <Override PartName="/ppt/tags/tag2528.xml" ContentType="application/vnd.openxmlformats-officedocument.presentationml.tags+xml"/>
  <Override PartName="/ppt/tags/tag2529.xml" ContentType="application/vnd.openxmlformats-officedocument.presentationml.tags+xml"/>
  <Override PartName="/ppt/tags/tag253.xml" ContentType="application/vnd.openxmlformats-officedocument.presentationml.tags+xml"/>
  <Override PartName="/ppt/tags/tag2530.xml" ContentType="application/vnd.openxmlformats-officedocument.presentationml.tags+xml"/>
  <Override PartName="/ppt/tags/tag2531.xml" ContentType="application/vnd.openxmlformats-officedocument.presentationml.tags+xml"/>
  <Override PartName="/ppt/tags/tag2532.xml" ContentType="application/vnd.openxmlformats-officedocument.presentationml.tags+xml"/>
  <Override PartName="/ppt/tags/tag2533.xml" ContentType="application/vnd.openxmlformats-officedocument.presentationml.tags+xml"/>
  <Override PartName="/ppt/tags/tag2534.xml" ContentType="application/vnd.openxmlformats-officedocument.presentationml.tags+xml"/>
  <Override PartName="/ppt/tags/tag2535.xml" ContentType="application/vnd.openxmlformats-officedocument.presentationml.tags+xml"/>
  <Override PartName="/ppt/tags/tag2536.xml" ContentType="application/vnd.openxmlformats-officedocument.presentationml.tags+xml"/>
  <Override PartName="/ppt/tags/tag2537.xml" ContentType="application/vnd.openxmlformats-officedocument.presentationml.tags+xml"/>
  <Override PartName="/ppt/tags/tag2538.xml" ContentType="application/vnd.openxmlformats-officedocument.presentationml.tags+xml"/>
  <Override PartName="/ppt/tags/tag2539.xml" ContentType="application/vnd.openxmlformats-officedocument.presentationml.tags+xml"/>
  <Override PartName="/ppt/tags/tag254.xml" ContentType="application/vnd.openxmlformats-officedocument.presentationml.tags+xml"/>
  <Override PartName="/ppt/tags/tag2540.xml" ContentType="application/vnd.openxmlformats-officedocument.presentationml.tags+xml"/>
  <Override PartName="/ppt/tags/tag2541.xml" ContentType="application/vnd.openxmlformats-officedocument.presentationml.tags+xml"/>
  <Override PartName="/ppt/tags/tag2542.xml" ContentType="application/vnd.openxmlformats-officedocument.presentationml.tags+xml"/>
  <Override PartName="/ppt/tags/tag2543.xml" ContentType="application/vnd.openxmlformats-officedocument.presentationml.tags+xml"/>
  <Override PartName="/ppt/tags/tag2544.xml" ContentType="application/vnd.openxmlformats-officedocument.presentationml.tags+xml"/>
  <Override PartName="/ppt/tags/tag2545.xml" ContentType="application/vnd.openxmlformats-officedocument.presentationml.tags+xml"/>
  <Override PartName="/ppt/tags/tag2546.xml" ContentType="application/vnd.openxmlformats-officedocument.presentationml.tags+xml"/>
  <Override PartName="/ppt/tags/tag2547.xml" ContentType="application/vnd.openxmlformats-officedocument.presentationml.tags+xml"/>
  <Override PartName="/ppt/tags/tag2548.xml" ContentType="application/vnd.openxmlformats-officedocument.presentationml.tags+xml"/>
  <Override PartName="/ppt/tags/tag2549.xml" ContentType="application/vnd.openxmlformats-officedocument.presentationml.tags+xml"/>
  <Override PartName="/ppt/tags/tag255.xml" ContentType="application/vnd.openxmlformats-officedocument.presentationml.tags+xml"/>
  <Override PartName="/ppt/tags/tag2550.xml" ContentType="application/vnd.openxmlformats-officedocument.presentationml.tags+xml"/>
  <Override PartName="/ppt/tags/tag2551.xml" ContentType="application/vnd.openxmlformats-officedocument.presentationml.tags+xml"/>
  <Override PartName="/ppt/tags/tag2552.xml" ContentType="application/vnd.openxmlformats-officedocument.presentationml.tags+xml"/>
  <Override PartName="/ppt/tags/tag2553.xml" ContentType="application/vnd.openxmlformats-officedocument.presentationml.tags+xml"/>
  <Override PartName="/ppt/tags/tag2554.xml" ContentType="application/vnd.openxmlformats-officedocument.presentationml.tags+xml"/>
  <Override PartName="/ppt/tags/tag2555.xml" ContentType="application/vnd.openxmlformats-officedocument.presentationml.tags+xml"/>
  <Override PartName="/ppt/tags/tag2556.xml" ContentType="application/vnd.openxmlformats-officedocument.presentationml.tags+xml"/>
  <Override PartName="/ppt/tags/tag2557.xml" ContentType="application/vnd.openxmlformats-officedocument.presentationml.tags+xml"/>
  <Override PartName="/ppt/tags/tag2558.xml" ContentType="application/vnd.openxmlformats-officedocument.presentationml.tags+xml"/>
  <Override PartName="/ppt/tags/tag2559.xml" ContentType="application/vnd.openxmlformats-officedocument.presentationml.tags+xml"/>
  <Override PartName="/ppt/tags/tag256.xml" ContentType="application/vnd.openxmlformats-officedocument.presentationml.tags+xml"/>
  <Override PartName="/ppt/tags/tag2560.xml" ContentType="application/vnd.openxmlformats-officedocument.presentationml.tags+xml"/>
  <Override PartName="/ppt/tags/tag2561.xml" ContentType="application/vnd.openxmlformats-officedocument.presentationml.tags+xml"/>
  <Override PartName="/ppt/tags/tag2562.xml" ContentType="application/vnd.openxmlformats-officedocument.presentationml.tags+xml"/>
  <Override PartName="/ppt/tags/tag2563.xml" ContentType="application/vnd.openxmlformats-officedocument.presentationml.tags+xml"/>
  <Override PartName="/ppt/tags/tag2564.xml" ContentType="application/vnd.openxmlformats-officedocument.presentationml.tags+xml"/>
  <Override PartName="/ppt/tags/tag2565.xml" ContentType="application/vnd.openxmlformats-officedocument.presentationml.tags+xml"/>
  <Override PartName="/ppt/tags/tag2566.xml" ContentType="application/vnd.openxmlformats-officedocument.presentationml.tags+xml"/>
  <Override PartName="/ppt/tags/tag2567.xml" ContentType="application/vnd.openxmlformats-officedocument.presentationml.tags+xml"/>
  <Override PartName="/ppt/tags/tag2568.xml" ContentType="application/vnd.openxmlformats-officedocument.presentationml.tags+xml"/>
  <Override PartName="/ppt/tags/tag2569.xml" ContentType="application/vnd.openxmlformats-officedocument.presentationml.tags+xml"/>
  <Override PartName="/ppt/tags/tag257.xml" ContentType="application/vnd.openxmlformats-officedocument.presentationml.tags+xml"/>
  <Override PartName="/ppt/tags/tag2570.xml" ContentType="application/vnd.openxmlformats-officedocument.presentationml.tags+xml"/>
  <Override PartName="/ppt/tags/tag2571.xml" ContentType="application/vnd.openxmlformats-officedocument.presentationml.tags+xml"/>
  <Override PartName="/ppt/tags/tag2572.xml" ContentType="application/vnd.openxmlformats-officedocument.presentationml.tags+xml"/>
  <Override PartName="/ppt/tags/tag2573.xml" ContentType="application/vnd.openxmlformats-officedocument.presentationml.tags+xml"/>
  <Override PartName="/ppt/tags/tag2574.xml" ContentType="application/vnd.openxmlformats-officedocument.presentationml.tags+xml"/>
  <Override PartName="/ppt/tags/tag2575.xml" ContentType="application/vnd.openxmlformats-officedocument.presentationml.tags+xml"/>
  <Override PartName="/ppt/tags/tag2576.xml" ContentType="application/vnd.openxmlformats-officedocument.presentationml.tags+xml"/>
  <Override PartName="/ppt/tags/tag2577.xml" ContentType="application/vnd.openxmlformats-officedocument.presentationml.tags+xml"/>
  <Override PartName="/ppt/tags/tag2578.xml" ContentType="application/vnd.openxmlformats-officedocument.presentationml.tags+xml"/>
  <Override PartName="/ppt/tags/tag2579.xml" ContentType="application/vnd.openxmlformats-officedocument.presentationml.tags+xml"/>
  <Override PartName="/ppt/tags/tag258.xml" ContentType="application/vnd.openxmlformats-officedocument.presentationml.tags+xml"/>
  <Override PartName="/ppt/tags/tag2580.xml" ContentType="application/vnd.openxmlformats-officedocument.presentationml.tags+xml"/>
  <Override PartName="/ppt/tags/tag2581.xml" ContentType="application/vnd.openxmlformats-officedocument.presentationml.tags+xml"/>
  <Override PartName="/ppt/tags/tag2582.xml" ContentType="application/vnd.openxmlformats-officedocument.presentationml.tags+xml"/>
  <Override PartName="/ppt/tags/tag2583.xml" ContentType="application/vnd.openxmlformats-officedocument.presentationml.tags+xml"/>
  <Override PartName="/ppt/tags/tag2584.xml" ContentType="application/vnd.openxmlformats-officedocument.presentationml.tags+xml"/>
  <Override PartName="/ppt/tags/tag2585.xml" ContentType="application/vnd.openxmlformats-officedocument.presentationml.tags+xml"/>
  <Override PartName="/ppt/tags/tag2586.xml" ContentType="application/vnd.openxmlformats-officedocument.presentationml.tags+xml"/>
  <Override PartName="/ppt/tags/tag2587.xml" ContentType="application/vnd.openxmlformats-officedocument.presentationml.tags+xml"/>
  <Override PartName="/ppt/tags/tag2588.xml" ContentType="application/vnd.openxmlformats-officedocument.presentationml.tags+xml"/>
  <Override PartName="/ppt/tags/tag2589.xml" ContentType="application/vnd.openxmlformats-officedocument.presentationml.tags+xml"/>
  <Override PartName="/ppt/tags/tag259.xml" ContentType="application/vnd.openxmlformats-officedocument.presentationml.tags+xml"/>
  <Override PartName="/ppt/tags/tag2590.xml" ContentType="application/vnd.openxmlformats-officedocument.presentationml.tags+xml"/>
  <Override PartName="/ppt/tags/tag2591.xml" ContentType="application/vnd.openxmlformats-officedocument.presentationml.tags+xml"/>
  <Override PartName="/ppt/tags/tag2592.xml" ContentType="application/vnd.openxmlformats-officedocument.presentationml.tags+xml"/>
  <Override PartName="/ppt/tags/tag2593.xml" ContentType="application/vnd.openxmlformats-officedocument.presentationml.tags+xml"/>
  <Override PartName="/ppt/tags/tag2594.xml" ContentType="application/vnd.openxmlformats-officedocument.presentationml.tags+xml"/>
  <Override PartName="/ppt/tags/tag2595.xml" ContentType="application/vnd.openxmlformats-officedocument.presentationml.tags+xml"/>
  <Override PartName="/ppt/tags/tag2596.xml" ContentType="application/vnd.openxmlformats-officedocument.presentationml.tags+xml"/>
  <Override PartName="/ppt/tags/tag2597.xml" ContentType="application/vnd.openxmlformats-officedocument.presentationml.tags+xml"/>
  <Override PartName="/ppt/tags/tag2598.xml" ContentType="application/vnd.openxmlformats-officedocument.presentationml.tags+xml"/>
  <Override PartName="/ppt/tags/tag259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00.xml" ContentType="application/vnd.openxmlformats-officedocument.presentationml.tags+xml"/>
  <Override PartName="/ppt/tags/tag2601.xml" ContentType="application/vnd.openxmlformats-officedocument.presentationml.tags+xml"/>
  <Override PartName="/ppt/tags/tag2602.xml" ContentType="application/vnd.openxmlformats-officedocument.presentationml.tags+xml"/>
  <Override PartName="/ppt/tags/tag2603.xml" ContentType="application/vnd.openxmlformats-officedocument.presentationml.tags+xml"/>
  <Override PartName="/ppt/tags/tag2604.xml" ContentType="application/vnd.openxmlformats-officedocument.presentationml.tags+xml"/>
  <Override PartName="/ppt/tags/tag2605.xml" ContentType="application/vnd.openxmlformats-officedocument.presentationml.tags+xml"/>
  <Override PartName="/ppt/tags/tag2606.xml" ContentType="application/vnd.openxmlformats-officedocument.presentationml.tags+xml"/>
  <Override PartName="/ppt/tags/tag2607.xml" ContentType="application/vnd.openxmlformats-officedocument.presentationml.tags+xml"/>
  <Override PartName="/ppt/tags/tag2608.xml" ContentType="application/vnd.openxmlformats-officedocument.presentationml.tags+xml"/>
  <Override PartName="/ppt/tags/tag2609.xml" ContentType="application/vnd.openxmlformats-officedocument.presentationml.tags+xml"/>
  <Override PartName="/ppt/tags/tag261.xml" ContentType="application/vnd.openxmlformats-officedocument.presentationml.tags+xml"/>
  <Override PartName="/ppt/tags/tag2610.xml" ContentType="application/vnd.openxmlformats-officedocument.presentationml.tags+xml"/>
  <Override PartName="/ppt/tags/tag2611.xml" ContentType="application/vnd.openxmlformats-officedocument.presentationml.tags+xml"/>
  <Override PartName="/ppt/tags/tag2612.xml" ContentType="application/vnd.openxmlformats-officedocument.presentationml.tags+xml"/>
  <Override PartName="/ppt/tags/tag2613.xml" ContentType="application/vnd.openxmlformats-officedocument.presentationml.tags+xml"/>
  <Override PartName="/ppt/tags/tag2614.xml" ContentType="application/vnd.openxmlformats-officedocument.presentationml.tags+xml"/>
  <Override PartName="/ppt/tags/tag2615.xml" ContentType="application/vnd.openxmlformats-officedocument.presentationml.tags+xml"/>
  <Override PartName="/ppt/tags/tag2616.xml" ContentType="application/vnd.openxmlformats-officedocument.presentationml.tags+xml"/>
  <Override PartName="/ppt/tags/tag2617.xml" ContentType="application/vnd.openxmlformats-officedocument.presentationml.tags+xml"/>
  <Override PartName="/ppt/tags/tag2618.xml" ContentType="application/vnd.openxmlformats-officedocument.presentationml.tags+xml"/>
  <Override PartName="/ppt/tags/tag2619.xml" ContentType="application/vnd.openxmlformats-officedocument.presentationml.tags+xml"/>
  <Override PartName="/ppt/tags/tag262.xml" ContentType="application/vnd.openxmlformats-officedocument.presentationml.tags+xml"/>
  <Override PartName="/ppt/tags/tag2620.xml" ContentType="application/vnd.openxmlformats-officedocument.presentationml.tags+xml"/>
  <Override PartName="/ppt/tags/tag2621.xml" ContentType="application/vnd.openxmlformats-officedocument.presentationml.tags+xml"/>
  <Override PartName="/ppt/tags/tag2622.xml" ContentType="application/vnd.openxmlformats-officedocument.presentationml.tags+xml"/>
  <Override PartName="/ppt/tags/tag2623.xml" ContentType="application/vnd.openxmlformats-officedocument.presentationml.tags+xml"/>
  <Override PartName="/ppt/tags/tag2624.xml" ContentType="application/vnd.openxmlformats-officedocument.presentationml.tags+xml"/>
  <Override PartName="/ppt/tags/tag2625.xml" ContentType="application/vnd.openxmlformats-officedocument.presentationml.tags+xml"/>
  <Override PartName="/ppt/tags/tag2626.xml" ContentType="application/vnd.openxmlformats-officedocument.presentationml.tags+xml"/>
  <Override PartName="/ppt/tags/tag2627.xml" ContentType="application/vnd.openxmlformats-officedocument.presentationml.tags+xml"/>
  <Override PartName="/ppt/tags/tag2628.xml" ContentType="application/vnd.openxmlformats-officedocument.presentationml.tags+xml"/>
  <Override PartName="/ppt/tags/tag2629.xml" ContentType="application/vnd.openxmlformats-officedocument.presentationml.tags+xml"/>
  <Override PartName="/ppt/tags/tag263.xml" ContentType="application/vnd.openxmlformats-officedocument.presentationml.tags+xml"/>
  <Override PartName="/ppt/tags/tag2630.xml" ContentType="application/vnd.openxmlformats-officedocument.presentationml.tags+xml"/>
  <Override PartName="/ppt/tags/tag2631.xml" ContentType="application/vnd.openxmlformats-officedocument.presentationml.tags+xml"/>
  <Override PartName="/ppt/tags/tag2632.xml" ContentType="application/vnd.openxmlformats-officedocument.presentationml.tags+xml"/>
  <Override PartName="/ppt/tags/tag2633.xml" ContentType="application/vnd.openxmlformats-officedocument.presentationml.tags+xml"/>
  <Override PartName="/ppt/tags/tag2634.xml" ContentType="application/vnd.openxmlformats-officedocument.presentationml.tags+xml"/>
  <Override PartName="/ppt/tags/tag2635.xml" ContentType="application/vnd.openxmlformats-officedocument.presentationml.tags+xml"/>
  <Override PartName="/ppt/tags/tag2636.xml" ContentType="application/vnd.openxmlformats-officedocument.presentationml.tags+xml"/>
  <Override PartName="/ppt/tags/tag2637.xml" ContentType="application/vnd.openxmlformats-officedocument.presentationml.tags+xml"/>
  <Override PartName="/ppt/tags/tag2638.xml" ContentType="application/vnd.openxmlformats-officedocument.presentationml.tags+xml"/>
  <Override PartName="/ppt/tags/tag2639.xml" ContentType="application/vnd.openxmlformats-officedocument.presentationml.tags+xml"/>
  <Override PartName="/ppt/tags/tag264.xml" ContentType="application/vnd.openxmlformats-officedocument.presentationml.tags+xml"/>
  <Override PartName="/ppt/tags/tag2640.xml" ContentType="application/vnd.openxmlformats-officedocument.presentationml.tags+xml"/>
  <Override PartName="/ppt/tags/tag2641.xml" ContentType="application/vnd.openxmlformats-officedocument.presentationml.tags+xml"/>
  <Override PartName="/ppt/tags/tag2642.xml" ContentType="application/vnd.openxmlformats-officedocument.presentationml.tags+xml"/>
  <Override PartName="/ppt/tags/tag2643.xml" ContentType="application/vnd.openxmlformats-officedocument.presentationml.tags+xml"/>
  <Override PartName="/ppt/tags/tag2644.xml" ContentType="application/vnd.openxmlformats-officedocument.presentationml.tags+xml"/>
  <Override PartName="/ppt/tags/tag2645.xml" ContentType="application/vnd.openxmlformats-officedocument.presentationml.tags+xml"/>
  <Override PartName="/ppt/tags/tag2646.xml" ContentType="application/vnd.openxmlformats-officedocument.presentationml.tags+xml"/>
  <Override PartName="/ppt/tags/tag2647.xml" ContentType="application/vnd.openxmlformats-officedocument.presentationml.tags+xml"/>
  <Override PartName="/ppt/tags/tag2648.xml" ContentType="application/vnd.openxmlformats-officedocument.presentationml.tags+xml"/>
  <Override PartName="/ppt/tags/tag2649.xml" ContentType="application/vnd.openxmlformats-officedocument.presentationml.tags+xml"/>
  <Override PartName="/ppt/tags/tag265.xml" ContentType="application/vnd.openxmlformats-officedocument.presentationml.tags+xml"/>
  <Override PartName="/ppt/tags/tag2650.xml" ContentType="application/vnd.openxmlformats-officedocument.presentationml.tags+xml"/>
  <Override PartName="/ppt/tags/tag2651.xml" ContentType="application/vnd.openxmlformats-officedocument.presentationml.tags+xml"/>
  <Override PartName="/ppt/tags/tag2652.xml" ContentType="application/vnd.openxmlformats-officedocument.presentationml.tags+xml"/>
  <Override PartName="/ppt/tags/tag2653.xml" ContentType="application/vnd.openxmlformats-officedocument.presentationml.tags+xml"/>
  <Override PartName="/ppt/tags/tag2654.xml" ContentType="application/vnd.openxmlformats-officedocument.presentationml.tags+xml"/>
  <Override PartName="/ppt/tags/tag2655.xml" ContentType="application/vnd.openxmlformats-officedocument.presentationml.tags+xml"/>
  <Override PartName="/ppt/tags/tag2656.xml" ContentType="application/vnd.openxmlformats-officedocument.presentationml.tags+xml"/>
  <Override PartName="/ppt/tags/tag2657.xml" ContentType="application/vnd.openxmlformats-officedocument.presentationml.tags+xml"/>
  <Override PartName="/ppt/tags/tag2658.xml" ContentType="application/vnd.openxmlformats-officedocument.presentationml.tags+xml"/>
  <Override PartName="/ppt/tags/tag2659.xml" ContentType="application/vnd.openxmlformats-officedocument.presentationml.tags+xml"/>
  <Override PartName="/ppt/tags/tag266.xml" ContentType="application/vnd.openxmlformats-officedocument.presentationml.tags+xml"/>
  <Override PartName="/ppt/tags/tag2660.xml" ContentType="application/vnd.openxmlformats-officedocument.presentationml.tags+xml"/>
  <Override PartName="/ppt/tags/tag2661.xml" ContentType="application/vnd.openxmlformats-officedocument.presentationml.tags+xml"/>
  <Override PartName="/ppt/tags/tag2662.xml" ContentType="application/vnd.openxmlformats-officedocument.presentationml.tags+xml"/>
  <Override PartName="/ppt/tags/tag2663.xml" ContentType="application/vnd.openxmlformats-officedocument.presentationml.tags+xml"/>
  <Override PartName="/ppt/tags/tag2664.xml" ContentType="application/vnd.openxmlformats-officedocument.presentationml.tags+xml"/>
  <Override PartName="/ppt/tags/tag2665.xml" ContentType="application/vnd.openxmlformats-officedocument.presentationml.tags+xml"/>
  <Override PartName="/ppt/tags/tag2666.xml" ContentType="application/vnd.openxmlformats-officedocument.presentationml.tags+xml"/>
  <Override PartName="/ppt/tags/tag2667.xml" ContentType="application/vnd.openxmlformats-officedocument.presentationml.tags+xml"/>
  <Override PartName="/ppt/tags/tag2668.xml" ContentType="application/vnd.openxmlformats-officedocument.presentationml.tags+xml"/>
  <Override PartName="/ppt/tags/tag2669.xml" ContentType="application/vnd.openxmlformats-officedocument.presentationml.tags+xml"/>
  <Override PartName="/ppt/tags/tag267.xml" ContentType="application/vnd.openxmlformats-officedocument.presentationml.tags+xml"/>
  <Override PartName="/ppt/tags/tag2670.xml" ContentType="application/vnd.openxmlformats-officedocument.presentationml.tags+xml"/>
  <Override PartName="/ppt/tags/tag2671.xml" ContentType="application/vnd.openxmlformats-officedocument.presentationml.tags+xml"/>
  <Override PartName="/ppt/tags/tag2672.xml" ContentType="application/vnd.openxmlformats-officedocument.presentationml.tags+xml"/>
  <Override PartName="/ppt/tags/tag2673.xml" ContentType="application/vnd.openxmlformats-officedocument.presentationml.tags+xml"/>
  <Override PartName="/ppt/tags/tag2674.xml" ContentType="application/vnd.openxmlformats-officedocument.presentationml.tags+xml"/>
  <Override PartName="/ppt/tags/tag2675.xml" ContentType="application/vnd.openxmlformats-officedocument.presentationml.tags+xml"/>
  <Override PartName="/ppt/tags/tag2676.xml" ContentType="application/vnd.openxmlformats-officedocument.presentationml.tags+xml"/>
  <Override PartName="/ppt/tags/tag2677.xml" ContentType="application/vnd.openxmlformats-officedocument.presentationml.tags+xml"/>
  <Override PartName="/ppt/tags/tag2678.xml" ContentType="application/vnd.openxmlformats-officedocument.presentationml.tags+xml"/>
  <Override PartName="/ppt/tags/tag2679.xml" ContentType="application/vnd.openxmlformats-officedocument.presentationml.tags+xml"/>
  <Override PartName="/ppt/tags/tag268.xml" ContentType="application/vnd.openxmlformats-officedocument.presentationml.tags+xml"/>
  <Override PartName="/ppt/tags/tag2680.xml" ContentType="application/vnd.openxmlformats-officedocument.presentationml.tags+xml"/>
  <Override PartName="/ppt/tags/tag2681.xml" ContentType="application/vnd.openxmlformats-officedocument.presentationml.tags+xml"/>
  <Override PartName="/ppt/tags/tag2682.xml" ContentType="application/vnd.openxmlformats-officedocument.presentationml.tags+xml"/>
  <Override PartName="/ppt/tags/tag2683.xml" ContentType="application/vnd.openxmlformats-officedocument.presentationml.tags+xml"/>
  <Override PartName="/ppt/tags/tag2684.xml" ContentType="application/vnd.openxmlformats-officedocument.presentationml.tags+xml"/>
  <Override PartName="/ppt/tags/tag2685.xml" ContentType="application/vnd.openxmlformats-officedocument.presentationml.tags+xml"/>
  <Override PartName="/ppt/tags/tag2686.xml" ContentType="application/vnd.openxmlformats-officedocument.presentationml.tags+xml"/>
  <Override PartName="/ppt/tags/tag2687.xml" ContentType="application/vnd.openxmlformats-officedocument.presentationml.tags+xml"/>
  <Override PartName="/ppt/tags/tag2688.xml" ContentType="application/vnd.openxmlformats-officedocument.presentationml.tags+xml"/>
  <Override PartName="/ppt/tags/tag2689.xml" ContentType="application/vnd.openxmlformats-officedocument.presentationml.tags+xml"/>
  <Override PartName="/ppt/tags/tag269.xml" ContentType="application/vnd.openxmlformats-officedocument.presentationml.tags+xml"/>
  <Override PartName="/ppt/tags/tag2690.xml" ContentType="application/vnd.openxmlformats-officedocument.presentationml.tags+xml"/>
  <Override PartName="/ppt/tags/tag2691.xml" ContentType="application/vnd.openxmlformats-officedocument.presentationml.tags+xml"/>
  <Override PartName="/ppt/tags/tag2692.xml" ContentType="application/vnd.openxmlformats-officedocument.presentationml.tags+xml"/>
  <Override PartName="/ppt/tags/tag2693.xml" ContentType="application/vnd.openxmlformats-officedocument.presentationml.tags+xml"/>
  <Override PartName="/ppt/tags/tag2694.xml" ContentType="application/vnd.openxmlformats-officedocument.presentationml.tags+xml"/>
  <Override PartName="/ppt/tags/tag2695.xml" ContentType="application/vnd.openxmlformats-officedocument.presentationml.tags+xml"/>
  <Override PartName="/ppt/tags/tag2696.xml" ContentType="application/vnd.openxmlformats-officedocument.presentationml.tags+xml"/>
  <Override PartName="/ppt/tags/tag2697.xml" ContentType="application/vnd.openxmlformats-officedocument.presentationml.tags+xml"/>
  <Override PartName="/ppt/tags/tag2698.xml" ContentType="application/vnd.openxmlformats-officedocument.presentationml.tags+xml"/>
  <Override PartName="/ppt/tags/tag269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00.xml" ContentType="application/vnd.openxmlformats-officedocument.presentationml.tags+xml"/>
  <Override PartName="/ppt/tags/tag2701.xml" ContentType="application/vnd.openxmlformats-officedocument.presentationml.tags+xml"/>
  <Override PartName="/ppt/tags/tag2702.xml" ContentType="application/vnd.openxmlformats-officedocument.presentationml.tags+xml"/>
  <Override PartName="/ppt/tags/tag2703.xml" ContentType="application/vnd.openxmlformats-officedocument.presentationml.tags+xml"/>
  <Override PartName="/ppt/tags/tag2704.xml" ContentType="application/vnd.openxmlformats-officedocument.presentationml.tags+xml"/>
  <Override PartName="/ppt/tags/tag2705.xml" ContentType="application/vnd.openxmlformats-officedocument.presentationml.tags+xml"/>
  <Override PartName="/ppt/tags/tag2706.xml" ContentType="application/vnd.openxmlformats-officedocument.presentationml.tags+xml"/>
  <Override PartName="/ppt/tags/tag2707.xml" ContentType="application/vnd.openxmlformats-officedocument.presentationml.tags+xml"/>
  <Override PartName="/ppt/tags/tag2708.xml" ContentType="application/vnd.openxmlformats-officedocument.presentationml.tags+xml"/>
  <Override PartName="/ppt/tags/tag2709.xml" ContentType="application/vnd.openxmlformats-officedocument.presentationml.tags+xml"/>
  <Override PartName="/ppt/tags/tag271.xml" ContentType="application/vnd.openxmlformats-officedocument.presentationml.tags+xml"/>
  <Override PartName="/ppt/tags/tag2710.xml" ContentType="application/vnd.openxmlformats-officedocument.presentationml.tags+xml"/>
  <Override PartName="/ppt/tags/tag2711.xml" ContentType="application/vnd.openxmlformats-officedocument.presentationml.tags+xml"/>
  <Override PartName="/ppt/tags/tag2712.xml" ContentType="application/vnd.openxmlformats-officedocument.presentationml.tags+xml"/>
  <Override PartName="/ppt/tags/tag2713.xml" ContentType="application/vnd.openxmlformats-officedocument.presentationml.tags+xml"/>
  <Override PartName="/ppt/tags/tag2714.xml" ContentType="application/vnd.openxmlformats-officedocument.presentationml.tags+xml"/>
  <Override PartName="/ppt/tags/tag2715.xml" ContentType="application/vnd.openxmlformats-officedocument.presentationml.tags+xml"/>
  <Override PartName="/ppt/tags/tag2716.xml" ContentType="application/vnd.openxmlformats-officedocument.presentationml.tags+xml"/>
  <Override PartName="/ppt/tags/tag2717.xml" ContentType="application/vnd.openxmlformats-officedocument.presentationml.tags+xml"/>
  <Override PartName="/ppt/tags/tag2718.xml" ContentType="application/vnd.openxmlformats-officedocument.presentationml.tags+xml"/>
  <Override PartName="/ppt/tags/tag2719.xml" ContentType="application/vnd.openxmlformats-officedocument.presentationml.tags+xml"/>
  <Override PartName="/ppt/tags/tag272.xml" ContentType="application/vnd.openxmlformats-officedocument.presentationml.tags+xml"/>
  <Override PartName="/ppt/tags/tag2720.xml" ContentType="application/vnd.openxmlformats-officedocument.presentationml.tags+xml"/>
  <Override PartName="/ppt/tags/tag2721.xml" ContentType="application/vnd.openxmlformats-officedocument.presentationml.tags+xml"/>
  <Override PartName="/ppt/tags/tag2722.xml" ContentType="application/vnd.openxmlformats-officedocument.presentationml.tags+xml"/>
  <Override PartName="/ppt/tags/tag2723.xml" ContentType="application/vnd.openxmlformats-officedocument.presentationml.tags+xml"/>
  <Override PartName="/ppt/tags/tag2724.xml" ContentType="application/vnd.openxmlformats-officedocument.presentationml.tags+xml"/>
  <Override PartName="/ppt/tags/tag2725.xml" ContentType="application/vnd.openxmlformats-officedocument.presentationml.tags+xml"/>
  <Override PartName="/ppt/tags/tag2726.xml" ContentType="application/vnd.openxmlformats-officedocument.presentationml.tags+xml"/>
  <Override PartName="/ppt/tags/tag2727.xml" ContentType="application/vnd.openxmlformats-officedocument.presentationml.tags+xml"/>
  <Override PartName="/ppt/tags/tag2728.xml" ContentType="application/vnd.openxmlformats-officedocument.presentationml.tags+xml"/>
  <Override PartName="/ppt/tags/tag2729.xml" ContentType="application/vnd.openxmlformats-officedocument.presentationml.tags+xml"/>
  <Override PartName="/ppt/tags/tag273.xml" ContentType="application/vnd.openxmlformats-officedocument.presentationml.tags+xml"/>
  <Override PartName="/ppt/tags/tag2730.xml" ContentType="application/vnd.openxmlformats-officedocument.presentationml.tags+xml"/>
  <Override PartName="/ppt/tags/tag2731.xml" ContentType="application/vnd.openxmlformats-officedocument.presentationml.tags+xml"/>
  <Override PartName="/ppt/tags/tag2732.xml" ContentType="application/vnd.openxmlformats-officedocument.presentationml.tags+xml"/>
  <Override PartName="/ppt/tags/tag2733.xml" ContentType="application/vnd.openxmlformats-officedocument.presentationml.tags+xml"/>
  <Override PartName="/ppt/tags/tag2734.xml" ContentType="application/vnd.openxmlformats-officedocument.presentationml.tags+xml"/>
  <Override PartName="/ppt/tags/tag2735.xml" ContentType="application/vnd.openxmlformats-officedocument.presentationml.tags+xml"/>
  <Override PartName="/ppt/tags/tag2736.xml" ContentType="application/vnd.openxmlformats-officedocument.presentationml.tags+xml"/>
  <Override PartName="/ppt/tags/tag2737.xml" ContentType="application/vnd.openxmlformats-officedocument.presentationml.tags+xml"/>
  <Override PartName="/ppt/tags/tag2738.xml" ContentType="application/vnd.openxmlformats-officedocument.presentationml.tags+xml"/>
  <Override PartName="/ppt/tags/tag2739.xml" ContentType="application/vnd.openxmlformats-officedocument.presentationml.tags+xml"/>
  <Override PartName="/ppt/tags/tag274.xml" ContentType="application/vnd.openxmlformats-officedocument.presentationml.tags+xml"/>
  <Override PartName="/ppt/tags/tag2740.xml" ContentType="application/vnd.openxmlformats-officedocument.presentationml.tags+xml"/>
  <Override PartName="/ppt/tags/tag2741.xml" ContentType="application/vnd.openxmlformats-officedocument.presentationml.tags+xml"/>
  <Override PartName="/ppt/tags/tag2742.xml" ContentType="application/vnd.openxmlformats-officedocument.presentationml.tags+xml"/>
  <Override PartName="/ppt/tags/tag2743.xml" ContentType="application/vnd.openxmlformats-officedocument.presentationml.tags+xml"/>
  <Override PartName="/ppt/tags/tag2744.xml" ContentType="application/vnd.openxmlformats-officedocument.presentationml.tags+xml"/>
  <Override PartName="/ppt/tags/tag2745.xml" ContentType="application/vnd.openxmlformats-officedocument.presentationml.tags+xml"/>
  <Override PartName="/ppt/tags/tag2746.xml" ContentType="application/vnd.openxmlformats-officedocument.presentationml.tags+xml"/>
  <Override PartName="/ppt/tags/tag2747.xml" ContentType="application/vnd.openxmlformats-officedocument.presentationml.tags+xml"/>
  <Override PartName="/ppt/tags/tag2748.xml" ContentType="application/vnd.openxmlformats-officedocument.presentationml.tags+xml"/>
  <Override PartName="/ppt/tags/tag2749.xml" ContentType="application/vnd.openxmlformats-officedocument.presentationml.tags+xml"/>
  <Override PartName="/ppt/tags/tag275.xml" ContentType="application/vnd.openxmlformats-officedocument.presentationml.tags+xml"/>
  <Override PartName="/ppt/tags/tag2750.xml" ContentType="application/vnd.openxmlformats-officedocument.presentationml.tags+xml"/>
  <Override PartName="/ppt/tags/tag2751.xml" ContentType="application/vnd.openxmlformats-officedocument.presentationml.tags+xml"/>
  <Override PartName="/ppt/tags/tag2752.xml" ContentType="application/vnd.openxmlformats-officedocument.presentationml.tags+xml"/>
  <Override PartName="/ppt/tags/tag2753.xml" ContentType="application/vnd.openxmlformats-officedocument.presentationml.tags+xml"/>
  <Override PartName="/ppt/tags/tag2754.xml" ContentType="application/vnd.openxmlformats-officedocument.presentationml.tags+xml"/>
  <Override PartName="/ppt/tags/tag2755.xml" ContentType="application/vnd.openxmlformats-officedocument.presentationml.tags+xml"/>
  <Override PartName="/ppt/tags/tag2756.xml" ContentType="application/vnd.openxmlformats-officedocument.presentationml.tags+xml"/>
  <Override PartName="/ppt/tags/tag2757.xml" ContentType="application/vnd.openxmlformats-officedocument.presentationml.tags+xml"/>
  <Override PartName="/ppt/tags/tag2758.xml" ContentType="application/vnd.openxmlformats-officedocument.presentationml.tags+xml"/>
  <Override PartName="/ppt/tags/tag2759.xml" ContentType="application/vnd.openxmlformats-officedocument.presentationml.tags+xml"/>
  <Override PartName="/ppt/tags/tag276.xml" ContentType="application/vnd.openxmlformats-officedocument.presentationml.tags+xml"/>
  <Override PartName="/ppt/tags/tag2760.xml" ContentType="application/vnd.openxmlformats-officedocument.presentationml.tags+xml"/>
  <Override PartName="/ppt/tags/tag2761.xml" ContentType="application/vnd.openxmlformats-officedocument.presentationml.tags+xml"/>
  <Override PartName="/ppt/tags/tag2762.xml" ContentType="application/vnd.openxmlformats-officedocument.presentationml.tags+xml"/>
  <Override PartName="/ppt/tags/tag2763.xml" ContentType="application/vnd.openxmlformats-officedocument.presentationml.tags+xml"/>
  <Override PartName="/ppt/tags/tag2764.xml" ContentType="application/vnd.openxmlformats-officedocument.presentationml.tags+xml"/>
  <Override PartName="/ppt/tags/tag2765.xml" ContentType="application/vnd.openxmlformats-officedocument.presentationml.tags+xml"/>
  <Override PartName="/ppt/tags/tag2766.xml" ContentType="application/vnd.openxmlformats-officedocument.presentationml.tags+xml"/>
  <Override PartName="/ppt/tags/tag2767.xml" ContentType="application/vnd.openxmlformats-officedocument.presentationml.tags+xml"/>
  <Override PartName="/ppt/tags/tag2768.xml" ContentType="application/vnd.openxmlformats-officedocument.presentationml.tags+xml"/>
  <Override PartName="/ppt/tags/tag2769.xml" ContentType="application/vnd.openxmlformats-officedocument.presentationml.tags+xml"/>
  <Override PartName="/ppt/tags/tag277.xml" ContentType="application/vnd.openxmlformats-officedocument.presentationml.tags+xml"/>
  <Override PartName="/ppt/tags/tag2770.xml" ContentType="application/vnd.openxmlformats-officedocument.presentationml.tags+xml"/>
  <Override PartName="/ppt/tags/tag2771.xml" ContentType="application/vnd.openxmlformats-officedocument.presentationml.tags+xml"/>
  <Override PartName="/ppt/tags/tag2772.xml" ContentType="application/vnd.openxmlformats-officedocument.presentationml.tags+xml"/>
  <Override PartName="/ppt/tags/tag2773.xml" ContentType="application/vnd.openxmlformats-officedocument.presentationml.tags+xml"/>
  <Override PartName="/ppt/tags/tag2774.xml" ContentType="application/vnd.openxmlformats-officedocument.presentationml.tags+xml"/>
  <Override PartName="/ppt/tags/tag2775.xml" ContentType="application/vnd.openxmlformats-officedocument.presentationml.tags+xml"/>
  <Override PartName="/ppt/tags/tag2776.xml" ContentType="application/vnd.openxmlformats-officedocument.presentationml.tags+xml"/>
  <Override PartName="/ppt/tags/tag2777.xml" ContentType="application/vnd.openxmlformats-officedocument.presentationml.tags+xml"/>
  <Override PartName="/ppt/tags/tag2778.xml" ContentType="application/vnd.openxmlformats-officedocument.presentationml.tags+xml"/>
  <Override PartName="/ppt/tags/tag2779.xml" ContentType="application/vnd.openxmlformats-officedocument.presentationml.tags+xml"/>
  <Override PartName="/ppt/tags/tag278.xml" ContentType="application/vnd.openxmlformats-officedocument.presentationml.tags+xml"/>
  <Override PartName="/ppt/tags/tag2780.xml" ContentType="application/vnd.openxmlformats-officedocument.presentationml.tags+xml"/>
  <Override PartName="/ppt/tags/tag2781.xml" ContentType="application/vnd.openxmlformats-officedocument.presentationml.tags+xml"/>
  <Override PartName="/ppt/tags/tag2782.xml" ContentType="application/vnd.openxmlformats-officedocument.presentationml.tags+xml"/>
  <Override PartName="/ppt/tags/tag2783.xml" ContentType="application/vnd.openxmlformats-officedocument.presentationml.tags+xml"/>
  <Override PartName="/ppt/tags/tag2784.xml" ContentType="application/vnd.openxmlformats-officedocument.presentationml.tags+xml"/>
  <Override PartName="/ppt/tags/tag2785.xml" ContentType="application/vnd.openxmlformats-officedocument.presentationml.tags+xml"/>
  <Override PartName="/ppt/tags/tag2786.xml" ContentType="application/vnd.openxmlformats-officedocument.presentationml.tags+xml"/>
  <Override PartName="/ppt/tags/tag2787.xml" ContentType="application/vnd.openxmlformats-officedocument.presentationml.tags+xml"/>
  <Override PartName="/ppt/tags/tag2788.xml" ContentType="application/vnd.openxmlformats-officedocument.presentationml.tags+xml"/>
  <Override PartName="/ppt/tags/tag2789.xml" ContentType="application/vnd.openxmlformats-officedocument.presentationml.tags+xml"/>
  <Override PartName="/ppt/tags/tag279.xml" ContentType="application/vnd.openxmlformats-officedocument.presentationml.tags+xml"/>
  <Override PartName="/ppt/tags/tag2790.xml" ContentType="application/vnd.openxmlformats-officedocument.presentationml.tags+xml"/>
  <Override PartName="/ppt/tags/tag2791.xml" ContentType="application/vnd.openxmlformats-officedocument.presentationml.tags+xml"/>
  <Override PartName="/ppt/tags/tag2792.xml" ContentType="application/vnd.openxmlformats-officedocument.presentationml.tags+xml"/>
  <Override PartName="/ppt/tags/tag2793.xml" ContentType="application/vnd.openxmlformats-officedocument.presentationml.tags+xml"/>
  <Override PartName="/ppt/tags/tag2794.xml" ContentType="application/vnd.openxmlformats-officedocument.presentationml.tags+xml"/>
  <Override PartName="/ppt/tags/tag2795.xml" ContentType="application/vnd.openxmlformats-officedocument.presentationml.tags+xml"/>
  <Override PartName="/ppt/tags/tag2796.xml" ContentType="application/vnd.openxmlformats-officedocument.presentationml.tags+xml"/>
  <Override PartName="/ppt/tags/tag2797.xml" ContentType="application/vnd.openxmlformats-officedocument.presentationml.tags+xml"/>
  <Override PartName="/ppt/tags/tag2798.xml" ContentType="application/vnd.openxmlformats-officedocument.presentationml.tags+xml"/>
  <Override PartName="/ppt/tags/tag279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00.xml" ContentType="application/vnd.openxmlformats-officedocument.presentationml.tags+xml"/>
  <Override PartName="/ppt/tags/tag2801.xml" ContentType="application/vnd.openxmlformats-officedocument.presentationml.tags+xml"/>
  <Override PartName="/ppt/tags/tag2802.xml" ContentType="application/vnd.openxmlformats-officedocument.presentationml.tags+xml"/>
  <Override PartName="/ppt/tags/tag2803.xml" ContentType="application/vnd.openxmlformats-officedocument.presentationml.tags+xml"/>
  <Override PartName="/ppt/tags/tag2804.xml" ContentType="application/vnd.openxmlformats-officedocument.presentationml.tags+xml"/>
  <Override PartName="/ppt/tags/tag2805.xml" ContentType="application/vnd.openxmlformats-officedocument.presentationml.tags+xml"/>
  <Override PartName="/ppt/tags/tag2806.xml" ContentType="application/vnd.openxmlformats-officedocument.presentationml.tags+xml"/>
  <Override PartName="/ppt/tags/tag2807.xml" ContentType="application/vnd.openxmlformats-officedocument.presentationml.tags+xml"/>
  <Override PartName="/ppt/tags/tag2808.xml" ContentType="application/vnd.openxmlformats-officedocument.presentationml.tags+xml"/>
  <Override PartName="/ppt/tags/tag2809.xml" ContentType="application/vnd.openxmlformats-officedocument.presentationml.tags+xml"/>
  <Override PartName="/ppt/tags/tag281.xml" ContentType="application/vnd.openxmlformats-officedocument.presentationml.tags+xml"/>
  <Override PartName="/ppt/tags/tag2810.xml" ContentType="application/vnd.openxmlformats-officedocument.presentationml.tags+xml"/>
  <Override PartName="/ppt/tags/tag2811.xml" ContentType="application/vnd.openxmlformats-officedocument.presentationml.tags+xml"/>
  <Override PartName="/ppt/tags/tag2812.xml" ContentType="application/vnd.openxmlformats-officedocument.presentationml.tags+xml"/>
  <Override PartName="/ppt/tags/tag2813.xml" ContentType="application/vnd.openxmlformats-officedocument.presentationml.tags+xml"/>
  <Override PartName="/ppt/tags/tag2814.xml" ContentType="application/vnd.openxmlformats-officedocument.presentationml.tags+xml"/>
  <Override PartName="/ppt/tags/tag2815.xml" ContentType="application/vnd.openxmlformats-officedocument.presentationml.tags+xml"/>
  <Override PartName="/ppt/tags/tag2816.xml" ContentType="application/vnd.openxmlformats-officedocument.presentationml.tags+xml"/>
  <Override PartName="/ppt/tags/tag2817.xml" ContentType="application/vnd.openxmlformats-officedocument.presentationml.tags+xml"/>
  <Override PartName="/ppt/tags/tag2818.xml" ContentType="application/vnd.openxmlformats-officedocument.presentationml.tags+xml"/>
  <Override PartName="/ppt/tags/tag2819.xml" ContentType="application/vnd.openxmlformats-officedocument.presentationml.tags+xml"/>
  <Override PartName="/ppt/tags/tag282.xml" ContentType="application/vnd.openxmlformats-officedocument.presentationml.tags+xml"/>
  <Override PartName="/ppt/tags/tag2820.xml" ContentType="application/vnd.openxmlformats-officedocument.presentationml.tags+xml"/>
  <Override PartName="/ppt/tags/tag2821.xml" ContentType="application/vnd.openxmlformats-officedocument.presentationml.tags+xml"/>
  <Override PartName="/ppt/tags/tag2822.xml" ContentType="application/vnd.openxmlformats-officedocument.presentationml.tags+xml"/>
  <Override PartName="/ppt/tags/tag2823.xml" ContentType="application/vnd.openxmlformats-officedocument.presentationml.tags+xml"/>
  <Override PartName="/ppt/tags/tag2824.xml" ContentType="application/vnd.openxmlformats-officedocument.presentationml.tags+xml"/>
  <Override PartName="/ppt/tags/tag2825.xml" ContentType="application/vnd.openxmlformats-officedocument.presentationml.tags+xml"/>
  <Override PartName="/ppt/tags/tag2826.xml" ContentType="application/vnd.openxmlformats-officedocument.presentationml.tags+xml"/>
  <Override PartName="/ppt/tags/tag2827.xml" ContentType="application/vnd.openxmlformats-officedocument.presentationml.tags+xml"/>
  <Override PartName="/ppt/tags/tag2828.xml" ContentType="application/vnd.openxmlformats-officedocument.presentationml.tags+xml"/>
  <Override PartName="/ppt/tags/tag2829.xml" ContentType="application/vnd.openxmlformats-officedocument.presentationml.tags+xml"/>
  <Override PartName="/ppt/tags/tag283.xml" ContentType="application/vnd.openxmlformats-officedocument.presentationml.tags+xml"/>
  <Override PartName="/ppt/tags/tag2830.xml" ContentType="application/vnd.openxmlformats-officedocument.presentationml.tags+xml"/>
  <Override PartName="/ppt/tags/tag2831.xml" ContentType="application/vnd.openxmlformats-officedocument.presentationml.tags+xml"/>
  <Override PartName="/ppt/tags/tag2832.xml" ContentType="application/vnd.openxmlformats-officedocument.presentationml.tags+xml"/>
  <Override PartName="/ppt/tags/tag2833.xml" ContentType="application/vnd.openxmlformats-officedocument.presentationml.tags+xml"/>
  <Override PartName="/ppt/tags/tag2834.xml" ContentType="application/vnd.openxmlformats-officedocument.presentationml.tags+xml"/>
  <Override PartName="/ppt/tags/tag2835.xml" ContentType="application/vnd.openxmlformats-officedocument.presentationml.tags+xml"/>
  <Override PartName="/ppt/tags/tag2836.xml" ContentType="application/vnd.openxmlformats-officedocument.presentationml.tags+xml"/>
  <Override PartName="/ppt/tags/tag2837.xml" ContentType="application/vnd.openxmlformats-officedocument.presentationml.tags+xml"/>
  <Override PartName="/ppt/tags/tag2838.xml" ContentType="application/vnd.openxmlformats-officedocument.presentationml.tags+xml"/>
  <Override PartName="/ppt/tags/tag2839.xml" ContentType="application/vnd.openxmlformats-officedocument.presentationml.tags+xml"/>
  <Override PartName="/ppt/tags/tag284.xml" ContentType="application/vnd.openxmlformats-officedocument.presentationml.tags+xml"/>
  <Override PartName="/ppt/tags/tag2840.xml" ContentType="application/vnd.openxmlformats-officedocument.presentationml.tags+xml"/>
  <Override PartName="/ppt/tags/tag2841.xml" ContentType="application/vnd.openxmlformats-officedocument.presentationml.tags+xml"/>
  <Override PartName="/ppt/tags/tag2842.xml" ContentType="application/vnd.openxmlformats-officedocument.presentationml.tags+xml"/>
  <Override PartName="/ppt/tags/tag2843.xml" ContentType="application/vnd.openxmlformats-officedocument.presentationml.tags+xml"/>
  <Override PartName="/ppt/tags/tag2844.xml" ContentType="application/vnd.openxmlformats-officedocument.presentationml.tags+xml"/>
  <Override PartName="/ppt/tags/tag2845.xml" ContentType="application/vnd.openxmlformats-officedocument.presentationml.tags+xml"/>
  <Override PartName="/ppt/tags/tag2846.xml" ContentType="application/vnd.openxmlformats-officedocument.presentationml.tags+xml"/>
  <Override PartName="/ppt/tags/tag2847.xml" ContentType="application/vnd.openxmlformats-officedocument.presentationml.tags+xml"/>
  <Override PartName="/ppt/tags/tag2848.xml" ContentType="application/vnd.openxmlformats-officedocument.presentationml.tags+xml"/>
  <Override PartName="/ppt/tags/tag2849.xml" ContentType="application/vnd.openxmlformats-officedocument.presentationml.tags+xml"/>
  <Override PartName="/ppt/tags/tag285.xml" ContentType="application/vnd.openxmlformats-officedocument.presentationml.tags+xml"/>
  <Override PartName="/ppt/tags/tag2850.xml" ContentType="application/vnd.openxmlformats-officedocument.presentationml.tags+xml"/>
  <Override PartName="/ppt/tags/tag2851.xml" ContentType="application/vnd.openxmlformats-officedocument.presentationml.tags+xml"/>
  <Override PartName="/ppt/tags/tag2852.xml" ContentType="application/vnd.openxmlformats-officedocument.presentationml.tags+xml"/>
  <Override PartName="/ppt/tags/tag2853.xml" ContentType="application/vnd.openxmlformats-officedocument.presentationml.tags+xml"/>
  <Override PartName="/ppt/tags/tag2854.xml" ContentType="application/vnd.openxmlformats-officedocument.presentationml.tags+xml"/>
  <Override PartName="/ppt/tags/tag2855.xml" ContentType="application/vnd.openxmlformats-officedocument.presentationml.tags+xml"/>
  <Override PartName="/ppt/tags/tag2856.xml" ContentType="application/vnd.openxmlformats-officedocument.presentationml.tags+xml"/>
  <Override PartName="/ppt/tags/tag2857.xml" ContentType="application/vnd.openxmlformats-officedocument.presentationml.tags+xml"/>
  <Override PartName="/ppt/tags/tag2858.xml" ContentType="application/vnd.openxmlformats-officedocument.presentationml.tags+xml"/>
  <Override PartName="/ppt/tags/tag2859.xml" ContentType="application/vnd.openxmlformats-officedocument.presentationml.tags+xml"/>
  <Override PartName="/ppt/tags/tag286.xml" ContentType="application/vnd.openxmlformats-officedocument.presentationml.tags+xml"/>
  <Override PartName="/ppt/tags/tag2860.xml" ContentType="application/vnd.openxmlformats-officedocument.presentationml.tags+xml"/>
  <Override PartName="/ppt/tags/tag2861.xml" ContentType="application/vnd.openxmlformats-officedocument.presentationml.tags+xml"/>
  <Override PartName="/ppt/tags/tag2862.xml" ContentType="application/vnd.openxmlformats-officedocument.presentationml.tags+xml"/>
  <Override PartName="/ppt/tags/tag2863.xml" ContentType="application/vnd.openxmlformats-officedocument.presentationml.tags+xml"/>
  <Override PartName="/ppt/tags/tag2864.xml" ContentType="application/vnd.openxmlformats-officedocument.presentationml.tags+xml"/>
  <Override PartName="/ppt/tags/tag2865.xml" ContentType="application/vnd.openxmlformats-officedocument.presentationml.tags+xml"/>
  <Override PartName="/ppt/tags/tag2866.xml" ContentType="application/vnd.openxmlformats-officedocument.presentationml.tags+xml"/>
  <Override PartName="/ppt/tags/tag2867.xml" ContentType="application/vnd.openxmlformats-officedocument.presentationml.tags+xml"/>
  <Override PartName="/ppt/tags/tag2868.xml" ContentType="application/vnd.openxmlformats-officedocument.presentationml.tags+xml"/>
  <Override PartName="/ppt/tags/tag2869.xml" ContentType="application/vnd.openxmlformats-officedocument.presentationml.tags+xml"/>
  <Override PartName="/ppt/tags/tag287.xml" ContentType="application/vnd.openxmlformats-officedocument.presentationml.tags+xml"/>
  <Override PartName="/ppt/tags/tag2870.xml" ContentType="application/vnd.openxmlformats-officedocument.presentationml.tags+xml"/>
  <Override PartName="/ppt/tags/tag2871.xml" ContentType="application/vnd.openxmlformats-officedocument.presentationml.tags+xml"/>
  <Override PartName="/ppt/tags/tag2872.xml" ContentType="application/vnd.openxmlformats-officedocument.presentationml.tags+xml"/>
  <Override PartName="/ppt/tags/tag2873.xml" ContentType="application/vnd.openxmlformats-officedocument.presentationml.tags+xml"/>
  <Override PartName="/ppt/tags/tag2874.xml" ContentType="application/vnd.openxmlformats-officedocument.presentationml.tags+xml"/>
  <Override PartName="/ppt/tags/tag2875.xml" ContentType="application/vnd.openxmlformats-officedocument.presentationml.tags+xml"/>
  <Override PartName="/ppt/tags/tag2876.xml" ContentType="application/vnd.openxmlformats-officedocument.presentationml.tags+xml"/>
  <Override PartName="/ppt/tags/tag2877.xml" ContentType="application/vnd.openxmlformats-officedocument.presentationml.tags+xml"/>
  <Override PartName="/ppt/tags/tag2878.xml" ContentType="application/vnd.openxmlformats-officedocument.presentationml.tags+xml"/>
  <Override PartName="/ppt/tags/tag2879.xml" ContentType="application/vnd.openxmlformats-officedocument.presentationml.tags+xml"/>
  <Override PartName="/ppt/tags/tag288.xml" ContentType="application/vnd.openxmlformats-officedocument.presentationml.tags+xml"/>
  <Override PartName="/ppt/tags/tag2880.xml" ContentType="application/vnd.openxmlformats-officedocument.presentationml.tags+xml"/>
  <Override PartName="/ppt/tags/tag2881.xml" ContentType="application/vnd.openxmlformats-officedocument.presentationml.tags+xml"/>
  <Override PartName="/ppt/tags/tag2882.xml" ContentType="application/vnd.openxmlformats-officedocument.presentationml.tags+xml"/>
  <Override PartName="/ppt/tags/tag2883.xml" ContentType="application/vnd.openxmlformats-officedocument.presentationml.tags+xml"/>
  <Override PartName="/ppt/tags/tag2884.xml" ContentType="application/vnd.openxmlformats-officedocument.presentationml.tags+xml"/>
  <Override PartName="/ppt/tags/tag2885.xml" ContentType="application/vnd.openxmlformats-officedocument.presentationml.tags+xml"/>
  <Override PartName="/ppt/tags/tag2886.xml" ContentType="application/vnd.openxmlformats-officedocument.presentationml.tags+xml"/>
  <Override PartName="/ppt/tags/tag2887.xml" ContentType="application/vnd.openxmlformats-officedocument.presentationml.tags+xml"/>
  <Override PartName="/ppt/tags/tag2888.xml" ContentType="application/vnd.openxmlformats-officedocument.presentationml.tags+xml"/>
  <Override PartName="/ppt/tags/tag2889.xml" ContentType="application/vnd.openxmlformats-officedocument.presentationml.tags+xml"/>
  <Override PartName="/ppt/tags/tag289.xml" ContentType="application/vnd.openxmlformats-officedocument.presentationml.tags+xml"/>
  <Override PartName="/ppt/tags/tag2890.xml" ContentType="application/vnd.openxmlformats-officedocument.presentationml.tags+xml"/>
  <Override PartName="/ppt/tags/tag2891.xml" ContentType="application/vnd.openxmlformats-officedocument.presentationml.tags+xml"/>
  <Override PartName="/ppt/tags/tag2892.xml" ContentType="application/vnd.openxmlformats-officedocument.presentationml.tags+xml"/>
  <Override PartName="/ppt/tags/tag2893.xml" ContentType="application/vnd.openxmlformats-officedocument.presentationml.tags+xml"/>
  <Override PartName="/ppt/tags/tag2894.xml" ContentType="application/vnd.openxmlformats-officedocument.presentationml.tags+xml"/>
  <Override PartName="/ppt/tags/tag2895.xml" ContentType="application/vnd.openxmlformats-officedocument.presentationml.tags+xml"/>
  <Override PartName="/ppt/tags/tag2896.xml" ContentType="application/vnd.openxmlformats-officedocument.presentationml.tags+xml"/>
  <Override PartName="/ppt/tags/tag2897.xml" ContentType="application/vnd.openxmlformats-officedocument.presentationml.tags+xml"/>
  <Override PartName="/ppt/tags/tag2898.xml" ContentType="application/vnd.openxmlformats-officedocument.presentationml.tags+xml"/>
  <Override PartName="/ppt/tags/tag289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00.xml" ContentType="application/vnd.openxmlformats-officedocument.presentationml.tags+xml"/>
  <Override PartName="/ppt/tags/tag2901.xml" ContentType="application/vnd.openxmlformats-officedocument.presentationml.tags+xml"/>
  <Override PartName="/ppt/tags/tag2902.xml" ContentType="application/vnd.openxmlformats-officedocument.presentationml.tags+xml"/>
  <Override PartName="/ppt/tags/tag2903.xml" ContentType="application/vnd.openxmlformats-officedocument.presentationml.tags+xml"/>
  <Override PartName="/ppt/tags/tag2904.xml" ContentType="application/vnd.openxmlformats-officedocument.presentationml.tags+xml"/>
  <Override PartName="/ppt/tags/tag2905.xml" ContentType="application/vnd.openxmlformats-officedocument.presentationml.tags+xml"/>
  <Override PartName="/ppt/tags/tag2906.xml" ContentType="application/vnd.openxmlformats-officedocument.presentationml.tags+xml"/>
  <Override PartName="/ppt/tags/tag2907.xml" ContentType="application/vnd.openxmlformats-officedocument.presentationml.tags+xml"/>
  <Override PartName="/ppt/tags/tag2908.xml" ContentType="application/vnd.openxmlformats-officedocument.presentationml.tags+xml"/>
  <Override PartName="/ppt/tags/tag2909.xml" ContentType="application/vnd.openxmlformats-officedocument.presentationml.tags+xml"/>
  <Override PartName="/ppt/tags/tag291.xml" ContentType="application/vnd.openxmlformats-officedocument.presentationml.tags+xml"/>
  <Override PartName="/ppt/tags/tag2910.xml" ContentType="application/vnd.openxmlformats-officedocument.presentationml.tags+xml"/>
  <Override PartName="/ppt/tags/tag2911.xml" ContentType="application/vnd.openxmlformats-officedocument.presentationml.tags+xml"/>
  <Override PartName="/ppt/tags/tag2912.xml" ContentType="application/vnd.openxmlformats-officedocument.presentationml.tags+xml"/>
  <Override PartName="/ppt/tags/tag2913.xml" ContentType="application/vnd.openxmlformats-officedocument.presentationml.tags+xml"/>
  <Override PartName="/ppt/tags/tag2914.xml" ContentType="application/vnd.openxmlformats-officedocument.presentationml.tags+xml"/>
  <Override PartName="/ppt/tags/tag2915.xml" ContentType="application/vnd.openxmlformats-officedocument.presentationml.tags+xml"/>
  <Override PartName="/ppt/tags/tag2916.xml" ContentType="application/vnd.openxmlformats-officedocument.presentationml.tags+xml"/>
  <Override PartName="/ppt/tags/tag2917.xml" ContentType="application/vnd.openxmlformats-officedocument.presentationml.tags+xml"/>
  <Override PartName="/ppt/tags/tag2918.xml" ContentType="application/vnd.openxmlformats-officedocument.presentationml.tags+xml"/>
  <Override PartName="/ppt/tags/tag2919.xml" ContentType="application/vnd.openxmlformats-officedocument.presentationml.tags+xml"/>
  <Override PartName="/ppt/tags/tag292.xml" ContentType="application/vnd.openxmlformats-officedocument.presentationml.tags+xml"/>
  <Override PartName="/ppt/tags/tag2920.xml" ContentType="application/vnd.openxmlformats-officedocument.presentationml.tags+xml"/>
  <Override PartName="/ppt/tags/tag2921.xml" ContentType="application/vnd.openxmlformats-officedocument.presentationml.tags+xml"/>
  <Override PartName="/ppt/tags/tag2922.xml" ContentType="application/vnd.openxmlformats-officedocument.presentationml.tags+xml"/>
  <Override PartName="/ppt/tags/tag2923.xml" ContentType="application/vnd.openxmlformats-officedocument.presentationml.tags+xml"/>
  <Override PartName="/ppt/tags/tag2924.xml" ContentType="application/vnd.openxmlformats-officedocument.presentationml.tags+xml"/>
  <Override PartName="/ppt/tags/tag2925.xml" ContentType="application/vnd.openxmlformats-officedocument.presentationml.tags+xml"/>
  <Override PartName="/ppt/tags/tag2926.xml" ContentType="application/vnd.openxmlformats-officedocument.presentationml.tags+xml"/>
  <Override PartName="/ppt/tags/tag2927.xml" ContentType="application/vnd.openxmlformats-officedocument.presentationml.tags+xml"/>
  <Override PartName="/ppt/tags/tag2928.xml" ContentType="application/vnd.openxmlformats-officedocument.presentationml.tags+xml"/>
  <Override PartName="/ppt/tags/tag2929.xml" ContentType="application/vnd.openxmlformats-officedocument.presentationml.tags+xml"/>
  <Override PartName="/ppt/tags/tag293.xml" ContentType="application/vnd.openxmlformats-officedocument.presentationml.tags+xml"/>
  <Override PartName="/ppt/tags/tag2930.xml" ContentType="application/vnd.openxmlformats-officedocument.presentationml.tags+xml"/>
  <Override PartName="/ppt/tags/tag2931.xml" ContentType="application/vnd.openxmlformats-officedocument.presentationml.tags+xml"/>
  <Override PartName="/ppt/tags/tag2932.xml" ContentType="application/vnd.openxmlformats-officedocument.presentationml.tags+xml"/>
  <Override PartName="/ppt/tags/tag2933.xml" ContentType="application/vnd.openxmlformats-officedocument.presentationml.tags+xml"/>
  <Override PartName="/ppt/tags/tag2934.xml" ContentType="application/vnd.openxmlformats-officedocument.presentationml.tags+xml"/>
  <Override PartName="/ppt/tags/tag2935.xml" ContentType="application/vnd.openxmlformats-officedocument.presentationml.tags+xml"/>
  <Override PartName="/ppt/tags/tag2936.xml" ContentType="application/vnd.openxmlformats-officedocument.presentationml.tags+xml"/>
  <Override PartName="/ppt/tags/tag2937.xml" ContentType="application/vnd.openxmlformats-officedocument.presentationml.tags+xml"/>
  <Override PartName="/ppt/tags/tag2938.xml" ContentType="application/vnd.openxmlformats-officedocument.presentationml.tags+xml"/>
  <Override PartName="/ppt/tags/tag2939.xml" ContentType="application/vnd.openxmlformats-officedocument.presentationml.tags+xml"/>
  <Override PartName="/ppt/tags/tag294.xml" ContentType="application/vnd.openxmlformats-officedocument.presentationml.tags+xml"/>
  <Override PartName="/ppt/tags/tag2940.xml" ContentType="application/vnd.openxmlformats-officedocument.presentationml.tags+xml"/>
  <Override PartName="/ppt/tags/tag2941.xml" ContentType="application/vnd.openxmlformats-officedocument.presentationml.tags+xml"/>
  <Override PartName="/ppt/tags/tag2942.xml" ContentType="application/vnd.openxmlformats-officedocument.presentationml.tags+xml"/>
  <Override PartName="/ppt/tags/tag2943.xml" ContentType="application/vnd.openxmlformats-officedocument.presentationml.tags+xml"/>
  <Override PartName="/ppt/tags/tag2944.xml" ContentType="application/vnd.openxmlformats-officedocument.presentationml.tags+xml"/>
  <Override PartName="/ppt/tags/tag2945.xml" ContentType="application/vnd.openxmlformats-officedocument.presentationml.tags+xml"/>
  <Override PartName="/ppt/tags/tag2946.xml" ContentType="application/vnd.openxmlformats-officedocument.presentationml.tags+xml"/>
  <Override PartName="/ppt/tags/tag2947.xml" ContentType="application/vnd.openxmlformats-officedocument.presentationml.tags+xml"/>
  <Override PartName="/ppt/tags/tag2948.xml" ContentType="application/vnd.openxmlformats-officedocument.presentationml.tags+xml"/>
  <Override PartName="/ppt/tags/tag2949.xml" ContentType="application/vnd.openxmlformats-officedocument.presentationml.tags+xml"/>
  <Override PartName="/ppt/tags/tag295.xml" ContentType="application/vnd.openxmlformats-officedocument.presentationml.tags+xml"/>
  <Override PartName="/ppt/tags/tag2950.xml" ContentType="application/vnd.openxmlformats-officedocument.presentationml.tags+xml"/>
  <Override PartName="/ppt/tags/tag2951.xml" ContentType="application/vnd.openxmlformats-officedocument.presentationml.tags+xml"/>
  <Override PartName="/ppt/tags/tag2952.xml" ContentType="application/vnd.openxmlformats-officedocument.presentationml.tags+xml"/>
  <Override PartName="/ppt/tags/tag2953.xml" ContentType="application/vnd.openxmlformats-officedocument.presentationml.tags+xml"/>
  <Override PartName="/ppt/tags/tag2954.xml" ContentType="application/vnd.openxmlformats-officedocument.presentationml.tags+xml"/>
  <Override PartName="/ppt/tags/tag2955.xml" ContentType="application/vnd.openxmlformats-officedocument.presentationml.tags+xml"/>
  <Override PartName="/ppt/tags/tag2956.xml" ContentType="application/vnd.openxmlformats-officedocument.presentationml.tags+xml"/>
  <Override PartName="/ppt/tags/tag2957.xml" ContentType="application/vnd.openxmlformats-officedocument.presentationml.tags+xml"/>
  <Override PartName="/ppt/tags/tag2958.xml" ContentType="application/vnd.openxmlformats-officedocument.presentationml.tags+xml"/>
  <Override PartName="/ppt/tags/tag2959.xml" ContentType="application/vnd.openxmlformats-officedocument.presentationml.tags+xml"/>
  <Override PartName="/ppt/tags/tag296.xml" ContentType="application/vnd.openxmlformats-officedocument.presentationml.tags+xml"/>
  <Override PartName="/ppt/tags/tag2960.xml" ContentType="application/vnd.openxmlformats-officedocument.presentationml.tags+xml"/>
  <Override PartName="/ppt/tags/tag2961.xml" ContentType="application/vnd.openxmlformats-officedocument.presentationml.tags+xml"/>
  <Override PartName="/ppt/tags/tag2962.xml" ContentType="application/vnd.openxmlformats-officedocument.presentationml.tags+xml"/>
  <Override PartName="/ppt/tags/tag2963.xml" ContentType="application/vnd.openxmlformats-officedocument.presentationml.tags+xml"/>
  <Override PartName="/ppt/tags/tag2964.xml" ContentType="application/vnd.openxmlformats-officedocument.presentationml.tags+xml"/>
  <Override PartName="/ppt/tags/tag2965.xml" ContentType="application/vnd.openxmlformats-officedocument.presentationml.tags+xml"/>
  <Override PartName="/ppt/tags/tag2966.xml" ContentType="application/vnd.openxmlformats-officedocument.presentationml.tags+xml"/>
  <Override PartName="/ppt/tags/tag2967.xml" ContentType="application/vnd.openxmlformats-officedocument.presentationml.tags+xml"/>
  <Override PartName="/ppt/tags/tag2968.xml" ContentType="application/vnd.openxmlformats-officedocument.presentationml.tags+xml"/>
  <Override PartName="/ppt/tags/tag2969.xml" ContentType="application/vnd.openxmlformats-officedocument.presentationml.tags+xml"/>
  <Override PartName="/ppt/tags/tag297.xml" ContentType="application/vnd.openxmlformats-officedocument.presentationml.tags+xml"/>
  <Override PartName="/ppt/tags/tag2970.xml" ContentType="application/vnd.openxmlformats-officedocument.presentationml.tags+xml"/>
  <Override PartName="/ppt/tags/tag2971.xml" ContentType="application/vnd.openxmlformats-officedocument.presentationml.tags+xml"/>
  <Override PartName="/ppt/tags/tag2972.xml" ContentType="application/vnd.openxmlformats-officedocument.presentationml.tags+xml"/>
  <Override PartName="/ppt/tags/tag2973.xml" ContentType="application/vnd.openxmlformats-officedocument.presentationml.tags+xml"/>
  <Override PartName="/ppt/tags/tag2974.xml" ContentType="application/vnd.openxmlformats-officedocument.presentationml.tags+xml"/>
  <Override PartName="/ppt/tags/tag2975.xml" ContentType="application/vnd.openxmlformats-officedocument.presentationml.tags+xml"/>
  <Override PartName="/ppt/tags/tag2976.xml" ContentType="application/vnd.openxmlformats-officedocument.presentationml.tags+xml"/>
  <Override PartName="/ppt/tags/tag2977.xml" ContentType="application/vnd.openxmlformats-officedocument.presentationml.tags+xml"/>
  <Override PartName="/ppt/tags/tag2978.xml" ContentType="application/vnd.openxmlformats-officedocument.presentationml.tags+xml"/>
  <Override PartName="/ppt/tags/tag2979.xml" ContentType="application/vnd.openxmlformats-officedocument.presentationml.tags+xml"/>
  <Override PartName="/ppt/tags/tag298.xml" ContentType="application/vnd.openxmlformats-officedocument.presentationml.tags+xml"/>
  <Override PartName="/ppt/tags/tag2980.xml" ContentType="application/vnd.openxmlformats-officedocument.presentationml.tags+xml"/>
  <Override PartName="/ppt/tags/tag2981.xml" ContentType="application/vnd.openxmlformats-officedocument.presentationml.tags+xml"/>
  <Override PartName="/ppt/tags/tag2982.xml" ContentType="application/vnd.openxmlformats-officedocument.presentationml.tags+xml"/>
  <Override PartName="/ppt/tags/tag2983.xml" ContentType="application/vnd.openxmlformats-officedocument.presentationml.tags+xml"/>
  <Override PartName="/ppt/tags/tag2984.xml" ContentType="application/vnd.openxmlformats-officedocument.presentationml.tags+xml"/>
  <Override PartName="/ppt/tags/tag2985.xml" ContentType="application/vnd.openxmlformats-officedocument.presentationml.tags+xml"/>
  <Override PartName="/ppt/tags/tag2986.xml" ContentType="application/vnd.openxmlformats-officedocument.presentationml.tags+xml"/>
  <Override PartName="/ppt/tags/tag2987.xml" ContentType="application/vnd.openxmlformats-officedocument.presentationml.tags+xml"/>
  <Override PartName="/ppt/tags/tag2988.xml" ContentType="application/vnd.openxmlformats-officedocument.presentationml.tags+xml"/>
  <Override PartName="/ppt/tags/tag2989.xml" ContentType="application/vnd.openxmlformats-officedocument.presentationml.tags+xml"/>
  <Override PartName="/ppt/tags/tag299.xml" ContentType="application/vnd.openxmlformats-officedocument.presentationml.tags+xml"/>
  <Override PartName="/ppt/tags/tag2990.xml" ContentType="application/vnd.openxmlformats-officedocument.presentationml.tags+xml"/>
  <Override PartName="/ppt/tags/tag2991.xml" ContentType="application/vnd.openxmlformats-officedocument.presentationml.tags+xml"/>
  <Override PartName="/ppt/tags/tag2992.xml" ContentType="application/vnd.openxmlformats-officedocument.presentationml.tags+xml"/>
  <Override PartName="/ppt/tags/tag2993.xml" ContentType="application/vnd.openxmlformats-officedocument.presentationml.tags+xml"/>
  <Override PartName="/ppt/tags/tag2994.xml" ContentType="application/vnd.openxmlformats-officedocument.presentationml.tags+xml"/>
  <Override PartName="/ppt/tags/tag2995.xml" ContentType="application/vnd.openxmlformats-officedocument.presentationml.tags+xml"/>
  <Override PartName="/ppt/tags/tag2996.xml" ContentType="application/vnd.openxmlformats-officedocument.presentationml.tags+xml"/>
  <Override PartName="/ppt/tags/tag2997.xml" ContentType="application/vnd.openxmlformats-officedocument.presentationml.tags+xml"/>
  <Override PartName="/ppt/tags/tag2998.xml" ContentType="application/vnd.openxmlformats-officedocument.presentationml.tags+xml"/>
  <Override PartName="/ppt/tags/tag29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00.xml" ContentType="application/vnd.openxmlformats-officedocument.presentationml.tags+xml"/>
  <Override PartName="/ppt/tags/tag3001.xml" ContentType="application/vnd.openxmlformats-officedocument.presentationml.tags+xml"/>
  <Override PartName="/ppt/tags/tag3002.xml" ContentType="application/vnd.openxmlformats-officedocument.presentationml.tags+xml"/>
  <Override PartName="/ppt/tags/tag3003.xml" ContentType="application/vnd.openxmlformats-officedocument.presentationml.tags+xml"/>
  <Override PartName="/ppt/tags/tag3004.xml" ContentType="application/vnd.openxmlformats-officedocument.presentationml.tags+xml"/>
  <Override PartName="/ppt/tags/tag3005.xml" ContentType="application/vnd.openxmlformats-officedocument.presentationml.tags+xml"/>
  <Override PartName="/ppt/tags/tag3006.xml" ContentType="application/vnd.openxmlformats-officedocument.presentationml.tags+xml"/>
  <Override PartName="/ppt/tags/tag3007.xml" ContentType="application/vnd.openxmlformats-officedocument.presentationml.tags+xml"/>
  <Override PartName="/ppt/tags/tag3008.xml" ContentType="application/vnd.openxmlformats-officedocument.presentationml.tags+xml"/>
  <Override PartName="/ppt/tags/tag3009.xml" ContentType="application/vnd.openxmlformats-officedocument.presentationml.tags+xml"/>
  <Override PartName="/ppt/tags/tag301.xml" ContentType="application/vnd.openxmlformats-officedocument.presentationml.tags+xml"/>
  <Override PartName="/ppt/tags/tag3010.xml" ContentType="application/vnd.openxmlformats-officedocument.presentationml.tags+xml"/>
  <Override PartName="/ppt/tags/tag3011.xml" ContentType="application/vnd.openxmlformats-officedocument.presentationml.tags+xml"/>
  <Override PartName="/ppt/tags/tag3012.xml" ContentType="application/vnd.openxmlformats-officedocument.presentationml.tags+xml"/>
  <Override PartName="/ppt/tags/tag3013.xml" ContentType="application/vnd.openxmlformats-officedocument.presentationml.tags+xml"/>
  <Override PartName="/ppt/tags/tag3014.xml" ContentType="application/vnd.openxmlformats-officedocument.presentationml.tags+xml"/>
  <Override PartName="/ppt/tags/tag3015.xml" ContentType="application/vnd.openxmlformats-officedocument.presentationml.tags+xml"/>
  <Override PartName="/ppt/tags/tag3016.xml" ContentType="application/vnd.openxmlformats-officedocument.presentationml.tags+xml"/>
  <Override PartName="/ppt/tags/tag3017.xml" ContentType="application/vnd.openxmlformats-officedocument.presentationml.tags+xml"/>
  <Override PartName="/ppt/tags/tag3018.xml" ContentType="application/vnd.openxmlformats-officedocument.presentationml.tags+xml"/>
  <Override PartName="/ppt/tags/tag3019.xml" ContentType="application/vnd.openxmlformats-officedocument.presentationml.tags+xml"/>
  <Override PartName="/ppt/tags/tag302.xml" ContentType="application/vnd.openxmlformats-officedocument.presentationml.tags+xml"/>
  <Override PartName="/ppt/tags/tag3020.xml" ContentType="application/vnd.openxmlformats-officedocument.presentationml.tags+xml"/>
  <Override PartName="/ppt/tags/tag3021.xml" ContentType="application/vnd.openxmlformats-officedocument.presentationml.tags+xml"/>
  <Override PartName="/ppt/tags/tag3022.xml" ContentType="application/vnd.openxmlformats-officedocument.presentationml.tags+xml"/>
  <Override PartName="/ppt/tags/tag3023.xml" ContentType="application/vnd.openxmlformats-officedocument.presentationml.tags+xml"/>
  <Override PartName="/ppt/tags/tag3024.xml" ContentType="application/vnd.openxmlformats-officedocument.presentationml.tags+xml"/>
  <Override PartName="/ppt/tags/tag3025.xml" ContentType="application/vnd.openxmlformats-officedocument.presentationml.tags+xml"/>
  <Override PartName="/ppt/tags/tag3026.xml" ContentType="application/vnd.openxmlformats-officedocument.presentationml.tags+xml"/>
  <Override PartName="/ppt/tags/tag3027.xml" ContentType="application/vnd.openxmlformats-officedocument.presentationml.tags+xml"/>
  <Override PartName="/ppt/tags/tag3028.xml" ContentType="application/vnd.openxmlformats-officedocument.presentationml.tags+xml"/>
  <Override PartName="/ppt/tags/tag3029.xml" ContentType="application/vnd.openxmlformats-officedocument.presentationml.tags+xml"/>
  <Override PartName="/ppt/tags/tag303.xml" ContentType="application/vnd.openxmlformats-officedocument.presentationml.tags+xml"/>
  <Override PartName="/ppt/tags/tag3030.xml" ContentType="application/vnd.openxmlformats-officedocument.presentationml.tags+xml"/>
  <Override PartName="/ppt/tags/tag3031.xml" ContentType="application/vnd.openxmlformats-officedocument.presentationml.tags+xml"/>
  <Override PartName="/ppt/tags/tag3032.xml" ContentType="application/vnd.openxmlformats-officedocument.presentationml.tags+xml"/>
  <Override PartName="/ppt/tags/tag3033.xml" ContentType="application/vnd.openxmlformats-officedocument.presentationml.tags+xml"/>
  <Override PartName="/ppt/tags/tag3034.xml" ContentType="application/vnd.openxmlformats-officedocument.presentationml.tags+xml"/>
  <Override PartName="/ppt/tags/tag3035.xml" ContentType="application/vnd.openxmlformats-officedocument.presentationml.tags+xml"/>
  <Override PartName="/ppt/tags/tag3036.xml" ContentType="application/vnd.openxmlformats-officedocument.presentationml.tags+xml"/>
  <Override PartName="/ppt/tags/tag3037.xml" ContentType="application/vnd.openxmlformats-officedocument.presentationml.tags+xml"/>
  <Override PartName="/ppt/tags/tag3038.xml" ContentType="application/vnd.openxmlformats-officedocument.presentationml.tags+xml"/>
  <Override PartName="/ppt/tags/tag3039.xml" ContentType="application/vnd.openxmlformats-officedocument.presentationml.tags+xml"/>
  <Override PartName="/ppt/tags/tag304.xml" ContentType="application/vnd.openxmlformats-officedocument.presentationml.tags+xml"/>
  <Override PartName="/ppt/tags/tag3040.xml" ContentType="application/vnd.openxmlformats-officedocument.presentationml.tags+xml"/>
  <Override PartName="/ppt/tags/tag3041.xml" ContentType="application/vnd.openxmlformats-officedocument.presentationml.tags+xml"/>
  <Override PartName="/ppt/tags/tag3042.xml" ContentType="application/vnd.openxmlformats-officedocument.presentationml.tags+xml"/>
  <Override PartName="/ppt/tags/tag3043.xml" ContentType="application/vnd.openxmlformats-officedocument.presentationml.tags+xml"/>
  <Override PartName="/ppt/tags/tag3044.xml" ContentType="application/vnd.openxmlformats-officedocument.presentationml.tags+xml"/>
  <Override PartName="/ppt/tags/tag3045.xml" ContentType="application/vnd.openxmlformats-officedocument.presentationml.tags+xml"/>
  <Override PartName="/ppt/tags/tag3046.xml" ContentType="application/vnd.openxmlformats-officedocument.presentationml.tags+xml"/>
  <Override PartName="/ppt/tags/tag3047.xml" ContentType="application/vnd.openxmlformats-officedocument.presentationml.tags+xml"/>
  <Override PartName="/ppt/tags/tag3048.xml" ContentType="application/vnd.openxmlformats-officedocument.presentationml.tags+xml"/>
  <Override PartName="/ppt/tags/tag3049.xml" ContentType="application/vnd.openxmlformats-officedocument.presentationml.tags+xml"/>
  <Override PartName="/ppt/tags/tag305.xml" ContentType="application/vnd.openxmlformats-officedocument.presentationml.tags+xml"/>
  <Override PartName="/ppt/tags/tag3050.xml" ContentType="application/vnd.openxmlformats-officedocument.presentationml.tags+xml"/>
  <Override PartName="/ppt/tags/tag3051.xml" ContentType="application/vnd.openxmlformats-officedocument.presentationml.tags+xml"/>
  <Override PartName="/ppt/tags/tag3052.xml" ContentType="application/vnd.openxmlformats-officedocument.presentationml.tags+xml"/>
  <Override PartName="/ppt/tags/tag3053.xml" ContentType="application/vnd.openxmlformats-officedocument.presentationml.tags+xml"/>
  <Override PartName="/ppt/tags/tag3054.xml" ContentType="application/vnd.openxmlformats-officedocument.presentationml.tags+xml"/>
  <Override PartName="/ppt/tags/tag3055.xml" ContentType="application/vnd.openxmlformats-officedocument.presentationml.tags+xml"/>
  <Override PartName="/ppt/tags/tag3056.xml" ContentType="application/vnd.openxmlformats-officedocument.presentationml.tags+xml"/>
  <Override PartName="/ppt/tags/tag3057.xml" ContentType="application/vnd.openxmlformats-officedocument.presentationml.tags+xml"/>
  <Override PartName="/ppt/tags/tag3058.xml" ContentType="application/vnd.openxmlformats-officedocument.presentationml.tags+xml"/>
  <Override PartName="/ppt/tags/tag3059.xml" ContentType="application/vnd.openxmlformats-officedocument.presentationml.tags+xml"/>
  <Override PartName="/ppt/tags/tag306.xml" ContentType="application/vnd.openxmlformats-officedocument.presentationml.tags+xml"/>
  <Override PartName="/ppt/tags/tag3060.xml" ContentType="application/vnd.openxmlformats-officedocument.presentationml.tags+xml"/>
  <Override PartName="/ppt/tags/tag3061.xml" ContentType="application/vnd.openxmlformats-officedocument.presentationml.tags+xml"/>
  <Override PartName="/ppt/tags/tag3062.xml" ContentType="application/vnd.openxmlformats-officedocument.presentationml.tags+xml"/>
  <Override PartName="/ppt/tags/tag3063.xml" ContentType="application/vnd.openxmlformats-officedocument.presentationml.tags+xml"/>
  <Override PartName="/ppt/tags/tag3064.xml" ContentType="application/vnd.openxmlformats-officedocument.presentationml.tags+xml"/>
  <Override PartName="/ppt/tags/tag3065.xml" ContentType="application/vnd.openxmlformats-officedocument.presentationml.tags+xml"/>
  <Override PartName="/ppt/tags/tag3066.xml" ContentType="application/vnd.openxmlformats-officedocument.presentationml.tags+xml"/>
  <Override PartName="/ppt/tags/tag3067.xml" ContentType="application/vnd.openxmlformats-officedocument.presentationml.tags+xml"/>
  <Override PartName="/ppt/tags/tag3068.xml" ContentType="application/vnd.openxmlformats-officedocument.presentationml.tags+xml"/>
  <Override PartName="/ppt/tags/tag3069.xml" ContentType="application/vnd.openxmlformats-officedocument.presentationml.tags+xml"/>
  <Override PartName="/ppt/tags/tag307.xml" ContentType="application/vnd.openxmlformats-officedocument.presentationml.tags+xml"/>
  <Override PartName="/ppt/tags/tag3070.xml" ContentType="application/vnd.openxmlformats-officedocument.presentationml.tags+xml"/>
  <Override PartName="/ppt/tags/tag3071.xml" ContentType="application/vnd.openxmlformats-officedocument.presentationml.tags+xml"/>
  <Override PartName="/ppt/tags/tag3072.xml" ContentType="application/vnd.openxmlformats-officedocument.presentationml.tags+xml"/>
  <Override PartName="/ppt/tags/tag3073.xml" ContentType="application/vnd.openxmlformats-officedocument.presentationml.tags+xml"/>
  <Override PartName="/ppt/tags/tag3074.xml" ContentType="application/vnd.openxmlformats-officedocument.presentationml.tags+xml"/>
  <Override PartName="/ppt/tags/tag3075.xml" ContentType="application/vnd.openxmlformats-officedocument.presentationml.tags+xml"/>
  <Override PartName="/ppt/tags/tag3076.xml" ContentType="application/vnd.openxmlformats-officedocument.presentationml.tags+xml"/>
  <Override PartName="/ppt/tags/tag3077.xml" ContentType="application/vnd.openxmlformats-officedocument.presentationml.tags+xml"/>
  <Override PartName="/ppt/tags/tag3078.xml" ContentType="application/vnd.openxmlformats-officedocument.presentationml.tags+xml"/>
  <Override PartName="/ppt/tags/tag3079.xml" ContentType="application/vnd.openxmlformats-officedocument.presentationml.tags+xml"/>
  <Override PartName="/ppt/tags/tag308.xml" ContentType="application/vnd.openxmlformats-officedocument.presentationml.tags+xml"/>
  <Override PartName="/ppt/tags/tag3080.xml" ContentType="application/vnd.openxmlformats-officedocument.presentationml.tags+xml"/>
  <Override PartName="/ppt/tags/tag3081.xml" ContentType="application/vnd.openxmlformats-officedocument.presentationml.tags+xml"/>
  <Override PartName="/ppt/tags/tag3082.xml" ContentType="application/vnd.openxmlformats-officedocument.presentationml.tags+xml"/>
  <Override PartName="/ppt/tags/tag3083.xml" ContentType="application/vnd.openxmlformats-officedocument.presentationml.tags+xml"/>
  <Override PartName="/ppt/tags/tag3084.xml" ContentType="application/vnd.openxmlformats-officedocument.presentationml.tags+xml"/>
  <Override PartName="/ppt/tags/tag3085.xml" ContentType="application/vnd.openxmlformats-officedocument.presentationml.tags+xml"/>
  <Override PartName="/ppt/tags/tag3086.xml" ContentType="application/vnd.openxmlformats-officedocument.presentationml.tags+xml"/>
  <Override PartName="/ppt/tags/tag3087.xml" ContentType="application/vnd.openxmlformats-officedocument.presentationml.tags+xml"/>
  <Override PartName="/ppt/tags/tag3088.xml" ContentType="application/vnd.openxmlformats-officedocument.presentationml.tags+xml"/>
  <Override PartName="/ppt/tags/tag3089.xml" ContentType="application/vnd.openxmlformats-officedocument.presentationml.tags+xml"/>
  <Override PartName="/ppt/tags/tag309.xml" ContentType="application/vnd.openxmlformats-officedocument.presentationml.tags+xml"/>
  <Override PartName="/ppt/tags/tag3090.xml" ContentType="application/vnd.openxmlformats-officedocument.presentationml.tags+xml"/>
  <Override PartName="/ppt/tags/tag3091.xml" ContentType="application/vnd.openxmlformats-officedocument.presentationml.tags+xml"/>
  <Override PartName="/ppt/tags/tag3092.xml" ContentType="application/vnd.openxmlformats-officedocument.presentationml.tags+xml"/>
  <Override PartName="/ppt/tags/tag3093.xml" ContentType="application/vnd.openxmlformats-officedocument.presentationml.tags+xml"/>
  <Override PartName="/ppt/tags/tag3094.xml" ContentType="application/vnd.openxmlformats-officedocument.presentationml.tags+xml"/>
  <Override PartName="/ppt/tags/tag3095.xml" ContentType="application/vnd.openxmlformats-officedocument.presentationml.tags+xml"/>
  <Override PartName="/ppt/tags/tag3096.xml" ContentType="application/vnd.openxmlformats-officedocument.presentationml.tags+xml"/>
  <Override PartName="/ppt/tags/tag3097.xml" ContentType="application/vnd.openxmlformats-officedocument.presentationml.tags+xml"/>
  <Override PartName="/ppt/tags/tag3098.xml" ContentType="application/vnd.openxmlformats-officedocument.presentationml.tags+xml"/>
  <Override PartName="/ppt/tags/tag309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00.xml" ContentType="application/vnd.openxmlformats-officedocument.presentationml.tags+xml"/>
  <Override PartName="/ppt/tags/tag3101.xml" ContentType="application/vnd.openxmlformats-officedocument.presentationml.tags+xml"/>
  <Override PartName="/ppt/tags/tag3102.xml" ContentType="application/vnd.openxmlformats-officedocument.presentationml.tags+xml"/>
  <Override PartName="/ppt/tags/tag3103.xml" ContentType="application/vnd.openxmlformats-officedocument.presentationml.tags+xml"/>
  <Override PartName="/ppt/tags/tag3104.xml" ContentType="application/vnd.openxmlformats-officedocument.presentationml.tags+xml"/>
  <Override PartName="/ppt/tags/tag3105.xml" ContentType="application/vnd.openxmlformats-officedocument.presentationml.tags+xml"/>
  <Override PartName="/ppt/tags/tag3106.xml" ContentType="application/vnd.openxmlformats-officedocument.presentationml.tags+xml"/>
  <Override PartName="/ppt/tags/tag3107.xml" ContentType="application/vnd.openxmlformats-officedocument.presentationml.tags+xml"/>
  <Override PartName="/ppt/tags/tag3108.xml" ContentType="application/vnd.openxmlformats-officedocument.presentationml.tags+xml"/>
  <Override PartName="/ppt/tags/tag3109.xml" ContentType="application/vnd.openxmlformats-officedocument.presentationml.tags+xml"/>
  <Override PartName="/ppt/tags/tag311.xml" ContentType="application/vnd.openxmlformats-officedocument.presentationml.tags+xml"/>
  <Override PartName="/ppt/tags/tag3110.xml" ContentType="application/vnd.openxmlformats-officedocument.presentationml.tags+xml"/>
  <Override PartName="/ppt/tags/tag3111.xml" ContentType="application/vnd.openxmlformats-officedocument.presentationml.tags+xml"/>
  <Override PartName="/ppt/tags/tag3112.xml" ContentType="application/vnd.openxmlformats-officedocument.presentationml.tags+xml"/>
  <Override PartName="/ppt/tags/tag3113.xml" ContentType="application/vnd.openxmlformats-officedocument.presentationml.tags+xml"/>
  <Override PartName="/ppt/tags/tag3114.xml" ContentType="application/vnd.openxmlformats-officedocument.presentationml.tags+xml"/>
  <Override PartName="/ppt/tags/tag3115.xml" ContentType="application/vnd.openxmlformats-officedocument.presentationml.tags+xml"/>
  <Override PartName="/ppt/tags/tag3116.xml" ContentType="application/vnd.openxmlformats-officedocument.presentationml.tags+xml"/>
  <Override PartName="/ppt/tags/tag3117.xml" ContentType="application/vnd.openxmlformats-officedocument.presentationml.tags+xml"/>
  <Override PartName="/ppt/tags/tag3118.xml" ContentType="application/vnd.openxmlformats-officedocument.presentationml.tags+xml"/>
  <Override PartName="/ppt/tags/tag3119.xml" ContentType="application/vnd.openxmlformats-officedocument.presentationml.tags+xml"/>
  <Override PartName="/ppt/tags/tag312.xml" ContentType="application/vnd.openxmlformats-officedocument.presentationml.tags+xml"/>
  <Override PartName="/ppt/tags/tag3120.xml" ContentType="application/vnd.openxmlformats-officedocument.presentationml.tags+xml"/>
  <Override PartName="/ppt/tags/tag3121.xml" ContentType="application/vnd.openxmlformats-officedocument.presentationml.tags+xml"/>
  <Override PartName="/ppt/tags/tag3122.xml" ContentType="application/vnd.openxmlformats-officedocument.presentationml.tags+xml"/>
  <Override PartName="/ppt/tags/tag3123.xml" ContentType="application/vnd.openxmlformats-officedocument.presentationml.tags+xml"/>
  <Override PartName="/ppt/tags/tag3124.xml" ContentType="application/vnd.openxmlformats-officedocument.presentationml.tags+xml"/>
  <Override PartName="/ppt/tags/tag3125.xml" ContentType="application/vnd.openxmlformats-officedocument.presentationml.tags+xml"/>
  <Override PartName="/ppt/tags/tag3126.xml" ContentType="application/vnd.openxmlformats-officedocument.presentationml.tags+xml"/>
  <Override PartName="/ppt/tags/tag3127.xml" ContentType="application/vnd.openxmlformats-officedocument.presentationml.tags+xml"/>
  <Override PartName="/ppt/tags/tag3128.xml" ContentType="application/vnd.openxmlformats-officedocument.presentationml.tags+xml"/>
  <Override PartName="/ppt/tags/tag3129.xml" ContentType="application/vnd.openxmlformats-officedocument.presentationml.tags+xml"/>
  <Override PartName="/ppt/tags/tag313.xml" ContentType="application/vnd.openxmlformats-officedocument.presentationml.tags+xml"/>
  <Override PartName="/ppt/tags/tag3130.xml" ContentType="application/vnd.openxmlformats-officedocument.presentationml.tags+xml"/>
  <Override PartName="/ppt/tags/tag3131.xml" ContentType="application/vnd.openxmlformats-officedocument.presentationml.tags+xml"/>
  <Override PartName="/ppt/tags/tag3132.xml" ContentType="application/vnd.openxmlformats-officedocument.presentationml.tags+xml"/>
  <Override PartName="/ppt/tags/tag3133.xml" ContentType="application/vnd.openxmlformats-officedocument.presentationml.tags+xml"/>
  <Override PartName="/ppt/tags/tag3134.xml" ContentType="application/vnd.openxmlformats-officedocument.presentationml.tags+xml"/>
  <Override PartName="/ppt/tags/tag3135.xml" ContentType="application/vnd.openxmlformats-officedocument.presentationml.tags+xml"/>
  <Override PartName="/ppt/tags/tag3136.xml" ContentType="application/vnd.openxmlformats-officedocument.presentationml.tags+xml"/>
  <Override PartName="/ppt/tags/tag3137.xml" ContentType="application/vnd.openxmlformats-officedocument.presentationml.tags+xml"/>
  <Override PartName="/ppt/tags/tag3138.xml" ContentType="application/vnd.openxmlformats-officedocument.presentationml.tags+xml"/>
  <Override PartName="/ppt/tags/tag3139.xml" ContentType="application/vnd.openxmlformats-officedocument.presentationml.tags+xml"/>
  <Override PartName="/ppt/tags/tag314.xml" ContentType="application/vnd.openxmlformats-officedocument.presentationml.tags+xml"/>
  <Override PartName="/ppt/tags/tag3140.xml" ContentType="application/vnd.openxmlformats-officedocument.presentationml.tags+xml"/>
  <Override PartName="/ppt/tags/tag3141.xml" ContentType="application/vnd.openxmlformats-officedocument.presentationml.tags+xml"/>
  <Override PartName="/ppt/tags/tag3142.xml" ContentType="application/vnd.openxmlformats-officedocument.presentationml.tags+xml"/>
  <Override PartName="/ppt/tags/tag3143.xml" ContentType="application/vnd.openxmlformats-officedocument.presentationml.tags+xml"/>
  <Override PartName="/ppt/tags/tag3144.xml" ContentType="application/vnd.openxmlformats-officedocument.presentationml.tags+xml"/>
  <Override PartName="/ppt/tags/tag3145.xml" ContentType="application/vnd.openxmlformats-officedocument.presentationml.tags+xml"/>
  <Override PartName="/ppt/tags/tag3146.xml" ContentType="application/vnd.openxmlformats-officedocument.presentationml.tags+xml"/>
  <Override PartName="/ppt/tags/tag3147.xml" ContentType="application/vnd.openxmlformats-officedocument.presentationml.tags+xml"/>
  <Override PartName="/ppt/tags/tag3148.xml" ContentType="application/vnd.openxmlformats-officedocument.presentationml.tags+xml"/>
  <Override PartName="/ppt/tags/tag3149.xml" ContentType="application/vnd.openxmlformats-officedocument.presentationml.tags+xml"/>
  <Override PartName="/ppt/tags/tag315.xml" ContentType="application/vnd.openxmlformats-officedocument.presentationml.tags+xml"/>
  <Override PartName="/ppt/tags/tag3150.xml" ContentType="application/vnd.openxmlformats-officedocument.presentationml.tags+xml"/>
  <Override PartName="/ppt/tags/tag3151.xml" ContentType="application/vnd.openxmlformats-officedocument.presentationml.tags+xml"/>
  <Override PartName="/ppt/tags/tag3152.xml" ContentType="application/vnd.openxmlformats-officedocument.presentationml.tags+xml"/>
  <Override PartName="/ppt/tags/tag3153.xml" ContentType="application/vnd.openxmlformats-officedocument.presentationml.tags+xml"/>
  <Override PartName="/ppt/tags/tag3154.xml" ContentType="application/vnd.openxmlformats-officedocument.presentationml.tags+xml"/>
  <Override PartName="/ppt/tags/tag3155.xml" ContentType="application/vnd.openxmlformats-officedocument.presentationml.tags+xml"/>
  <Override PartName="/ppt/tags/tag3156.xml" ContentType="application/vnd.openxmlformats-officedocument.presentationml.tags+xml"/>
  <Override PartName="/ppt/tags/tag3157.xml" ContentType="application/vnd.openxmlformats-officedocument.presentationml.tags+xml"/>
  <Override PartName="/ppt/tags/tag3158.xml" ContentType="application/vnd.openxmlformats-officedocument.presentationml.tags+xml"/>
  <Override PartName="/ppt/tags/tag3159.xml" ContentType="application/vnd.openxmlformats-officedocument.presentationml.tags+xml"/>
  <Override PartName="/ppt/tags/tag316.xml" ContentType="application/vnd.openxmlformats-officedocument.presentationml.tags+xml"/>
  <Override PartName="/ppt/tags/tag3160.xml" ContentType="application/vnd.openxmlformats-officedocument.presentationml.tags+xml"/>
  <Override PartName="/ppt/tags/tag3161.xml" ContentType="application/vnd.openxmlformats-officedocument.presentationml.tags+xml"/>
  <Override PartName="/ppt/tags/tag3162.xml" ContentType="application/vnd.openxmlformats-officedocument.presentationml.tags+xml"/>
  <Override PartName="/ppt/tags/tag3163.xml" ContentType="application/vnd.openxmlformats-officedocument.presentationml.tags+xml"/>
  <Override PartName="/ppt/tags/tag3164.xml" ContentType="application/vnd.openxmlformats-officedocument.presentationml.tags+xml"/>
  <Override PartName="/ppt/tags/tag3165.xml" ContentType="application/vnd.openxmlformats-officedocument.presentationml.tags+xml"/>
  <Override PartName="/ppt/tags/tag3166.xml" ContentType="application/vnd.openxmlformats-officedocument.presentationml.tags+xml"/>
  <Override PartName="/ppt/tags/tag3167.xml" ContentType="application/vnd.openxmlformats-officedocument.presentationml.tags+xml"/>
  <Override PartName="/ppt/tags/tag3168.xml" ContentType="application/vnd.openxmlformats-officedocument.presentationml.tags+xml"/>
  <Override PartName="/ppt/tags/tag3169.xml" ContentType="application/vnd.openxmlformats-officedocument.presentationml.tags+xml"/>
  <Override PartName="/ppt/tags/tag317.xml" ContentType="application/vnd.openxmlformats-officedocument.presentationml.tags+xml"/>
  <Override PartName="/ppt/tags/tag3170.xml" ContentType="application/vnd.openxmlformats-officedocument.presentationml.tags+xml"/>
  <Override PartName="/ppt/tags/tag3171.xml" ContentType="application/vnd.openxmlformats-officedocument.presentationml.tags+xml"/>
  <Override PartName="/ppt/tags/tag3172.xml" ContentType="application/vnd.openxmlformats-officedocument.presentationml.tags+xml"/>
  <Override PartName="/ppt/tags/tag3173.xml" ContentType="application/vnd.openxmlformats-officedocument.presentationml.tags+xml"/>
  <Override PartName="/ppt/tags/tag3174.xml" ContentType="application/vnd.openxmlformats-officedocument.presentationml.tags+xml"/>
  <Override PartName="/ppt/tags/tag3175.xml" ContentType="application/vnd.openxmlformats-officedocument.presentationml.tags+xml"/>
  <Override PartName="/ppt/tags/tag3176.xml" ContentType="application/vnd.openxmlformats-officedocument.presentationml.tags+xml"/>
  <Override PartName="/ppt/tags/tag3177.xml" ContentType="application/vnd.openxmlformats-officedocument.presentationml.tags+xml"/>
  <Override PartName="/ppt/tags/tag3178.xml" ContentType="application/vnd.openxmlformats-officedocument.presentationml.tags+xml"/>
  <Override PartName="/ppt/tags/tag3179.xml" ContentType="application/vnd.openxmlformats-officedocument.presentationml.tags+xml"/>
  <Override PartName="/ppt/tags/tag318.xml" ContentType="application/vnd.openxmlformats-officedocument.presentationml.tags+xml"/>
  <Override PartName="/ppt/tags/tag3180.xml" ContentType="application/vnd.openxmlformats-officedocument.presentationml.tags+xml"/>
  <Override PartName="/ppt/tags/tag3181.xml" ContentType="application/vnd.openxmlformats-officedocument.presentationml.tags+xml"/>
  <Override PartName="/ppt/tags/tag3182.xml" ContentType="application/vnd.openxmlformats-officedocument.presentationml.tags+xml"/>
  <Override PartName="/ppt/tags/tag3183.xml" ContentType="application/vnd.openxmlformats-officedocument.presentationml.tags+xml"/>
  <Override PartName="/ppt/tags/tag3184.xml" ContentType="application/vnd.openxmlformats-officedocument.presentationml.tags+xml"/>
  <Override PartName="/ppt/tags/tag3185.xml" ContentType="application/vnd.openxmlformats-officedocument.presentationml.tags+xml"/>
  <Override PartName="/ppt/tags/tag3186.xml" ContentType="application/vnd.openxmlformats-officedocument.presentationml.tags+xml"/>
  <Override PartName="/ppt/tags/tag3187.xml" ContentType="application/vnd.openxmlformats-officedocument.presentationml.tags+xml"/>
  <Override PartName="/ppt/tags/tag3188.xml" ContentType="application/vnd.openxmlformats-officedocument.presentationml.tags+xml"/>
  <Override PartName="/ppt/tags/tag3189.xml" ContentType="application/vnd.openxmlformats-officedocument.presentationml.tags+xml"/>
  <Override PartName="/ppt/tags/tag319.xml" ContentType="application/vnd.openxmlformats-officedocument.presentationml.tags+xml"/>
  <Override PartName="/ppt/tags/tag3190.xml" ContentType="application/vnd.openxmlformats-officedocument.presentationml.tags+xml"/>
  <Override PartName="/ppt/tags/tag3191.xml" ContentType="application/vnd.openxmlformats-officedocument.presentationml.tags+xml"/>
  <Override PartName="/ppt/tags/tag3192.xml" ContentType="application/vnd.openxmlformats-officedocument.presentationml.tags+xml"/>
  <Override PartName="/ppt/tags/tag3193.xml" ContentType="application/vnd.openxmlformats-officedocument.presentationml.tags+xml"/>
  <Override PartName="/ppt/tags/tag3194.xml" ContentType="application/vnd.openxmlformats-officedocument.presentationml.tags+xml"/>
  <Override PartName="/ppt/tags/tag3195.xml" ContentType="application/vnd.openxmlformats-officedocument.presentationml.tags+xml"/>
  <Override PartName="/ppt/tags/tag3196.xml" ContentType="application/vnd.openxmlformats-officedocument.presentationml.tags+xml"/>
  <Override PartName="/ppt/tags/tag3197.xml" ContentType="application/vnd.openxmlformats-officedocument.presentationml.tags+xml"/>
  <Override PartName="/ppt/tags/tag3198.xml" ContentType="application/vnd.openxmlformats-officedocument.presentationml.tags+xml"/>
  <Override PartName="/ppt/tags/tag319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00.xml" ContentType="application/vnd.openxmlformats-officedocument.presentationml.tags+xml"/>
  <Override PartName="/ppt/tags/tag3201.xml" ContentType="application/vnd.openxmlformats-officedocument.presentationml.tags+xml"/>
  <Override PartName="/ppt/tags/tag3202.xml" ContentType="application/vnd.openxmlformats-officedocument.presentationml.tags+xml"/>
  <Override PartName="/ppt/tags/tag3203.xml" ContentType="application/vnd.openxmlformats-officedocument.presentationml.tags+xml"/>
  <Override PartName="/ppt/tags/tag3204.xml" ContentType="application/vnd.openxmlformats-officedocument.presentationml.tags+xml"/>
  <Override PartName="/ppt/tags/tag3205.xml" ContentType="application/vnd.openxmlformats-officedocument.presentationml.tags+xml"/>
  <Override PartName="/ppt/tags/tag3206.xml" ContentType="application/vnd.openxmlformats-officedocument.presentationml.tags+xml"/>
  <Override PartName="/ppt/tags/tag3207.xml" ContentType="application/vnd.openxmlformats-officedocument.presentationml.tags+xml"/>
  <Override PartName="/ppt/tags/tag3208.xml" ContentType="application/vnd.openxmlformats-officedocument.presentationml.tags+xml"/>
  <Override PartName="/ppt/tags/tag3209.xml" ContentType="application/vnd.openxmlformats-officedocument.presentationml.tags+xml"/>
  <Override PartName="/ppt/tags/tag321.xml" ContentType="application/vnd.openxmlformats-officedocument.presentationml.tags+xml"/>
  <Override PartName="/ppt/tags/tag3210.xml" ContentType="application/vnd.openxmlformats-officedocument.presentationml.tags+xml"/>
  <Override PartName="/ppt/tags/tag3211.xml" ContentType="application/vnd.openxmlformats-officedocument.presentationml.tags+xml"/>
  <Override PartName="/ppt/tags/tag3212.xml" ContentType="application/vnd.openxmlformats-officedocument.presentationml.tags+xml"/>
  <Override PartName="/ppt/tags/tag3213.xml" ContentType="application/vnd.openxmlformats-officedocument.presentationml.tags+xml"/>
  <Override PartName="/ppt/tags/tag3214.xml" ContentType="application/vnd.openxmlformats-officedocument.presentationml.tags+xml"/>
  <Override PartName="/ppt/tags/tag3215.xml" ContentType="application/vnd.openxmlformats-officedocument.presentationml.tags+xml"/>
  <Override PartName="/ppt/tags/tag3216.xml" ContentType="application/vnd.openxmlformats-officedocument.presentationml.tags+xml"/>
  <Override PartName="/ppt/tags/tag3217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82" r:id="rId3"/>
    <p:sldId id="257" r:id="rId4"/>
    <p:sldId id="258" r:id="rId5"/>
    <p:sldId id="259" r:id="rId6"/>
    <p:sldId id="707" r:id="rId7"/>
    <p:sldId id="260" r:id="rId8"/>
    <p:sldId id="711" r:id="rId9"/>
    <p:sldId id="713" r:id="rId10"/>
    <p:sldId id="715" r:id="rId11"/>
    <p:sldId id="264" r:id="rId12"/>
    <p:sldId id="265" r:id="rId13"/>
    <p:sldId id="717" r:id="rId14"/>
    <p:sldId id="719" r:id="rId15"/>
    <p:sldId id="721" r:id="rId16"/>
    <p:sldId id="723" r:id="rId17"/>
    <p:sldId id="727" r:id="rId18"/>
    <p:sldId id="272" r:id="rId19"/>
    <p:sldId id="273" r:id="rId20"/>
    <p:sldId id="732" r:id="rId21"/>
    <p:sldId id="731" r:id="rId22"/>
    <p:sldId id="277" r:id="rId23"/>
    <p:sldId id="278" r:id="rId24"/>
    <p:sldId id="279" r:id="rId25"/>
    <p:sldId id="280" r:id="rId26"/>
    <p:sldId id="734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9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C6F"/>
    <a:srgbClr val="3C485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10" y="62"/>
      </p:cViewPr>
      <p:guideLst>
        <p:guide orient="horz" pos="2339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21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232AB-6C5A-465E-8F68-24E6EB9F6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BC35B-5460-44F6-A069-56CEC9F52A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4A1-8499-477E-9846-3B9165DCA95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8327-3C3B-47BB-905C-BC032D4062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1AA1-FC89-4DAE-9240-1D2D7F9C8AA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4602-31AA-4808-BA47-19660F55793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705F-5A79-4D5D-B89C-C4CDDA57ED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0886-C551-4372-9ED9-2B00B2B1D9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6C40-CE84-4D49-9BE9-F603F8C8389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CB7-2792-45B8-BFBE-80F00866138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E6E2-165D-4DF3-A321-CCB02AC2F8E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926B-7C0E-4E25-ADE7-6927496EB95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02-431B-4FD7-BF42-FF6C19CF9C8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1925-9341-45BB-A0CE-34BE8C06A2C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9" Type="http://schemas.openxmlformats.org/officeDocument/2006/relationships/tags" Target="../tags/tag996.xml"/><Relationship Id="rId998" Type="http://schemas.openxmlformats.org/officeDocument/2006/relationships/tags" Target="../tags/tag995.xml"/><Relationship Id="rId997" Type="http://schemas.openxmlformats.org/officeDocument/2006/relationships/tags" Target="../tags/tag994.xml"/><Relationship Id="rId996" Type="http://schemas.openxmlformats.org/officeDocument/2006/relationships/tags" Target="../tags/tag993.xml"/><Relationship Id="rId995" Type="http://schemas.openxmlformats.org/officeDocument/2006/relationships/tags" Target="../tags/tag992.xml"/><Relationship Id="rId994" Type="http://schemas.openxmlformats.org/officeDocument/2006/relationships/tags" Target="../tags/tag991.xml"/><Relationship Id="rId993" Type="http://schemas.openxmlformats.org/officeDocument/2006/relationships/tags" Target="../tags/tag990.xml"/><Relationship Id="rId992" Type="http://schemas.openxmlformats.org/officeDocument/2006/relationships/tags" Target="../tags/tag989.xml"/><Relationship Id="rId991" Type="http://schemas.openxmlformats.org/officeDocument/2006/relationships/tags" Target="../tags/tag988.xml"/><Relationship Id="rId990" Type="http://schemas.openxmlformats.org/officeDocument/2006/relationships/tags" Target="../tags/tag987.xml"/><Relationship Id="rId99" Type="http://schemas.openxmlformats.org/officeDocument/2006/relationships/tags" Target="../tags/tag96.xml"/><Relationship Id="rId989" Type="http://schemas.openxmlformats.org/officeDocument/2006/relationships/tags" Target="../tags/tag986.xml"/><Relationship Id="rId988" Type="http://schemas.openxmlformats.org/officeDocument/2006/relationships/tags" Target="../tags/tag985.xml"/><Relationship Id="rId987" Type="http://schemas.openxmlformats.org/officeDocument/2006/relationships/tags" Target="../tags/tag984.xml"/><Relationship Id="rId986" Type="http://schemas.openxmlformats.org/officeDocument/2006/relationships/tags" Target="../tags/tag983.xml"/><Relationship Id="rId985" Type="http://schemas.openxmlformats.org/officeDocument/2006/relationships/tags" Target="../tags/tag982.xml"/><Relationship Id="rId984" Type="http://schemas.openxmlformats.org/officeDocument/2006/relationships/tags" Target="../tags/tag981.xml"/><Relationship Id="rId983" Type="http://schemas.openxmlformats.org/officeDocument/2006/relationships/tags" Target="../tags/tag980.xml"/><Relationship Id="rId982" Type="http://schemas.openxmlformats.org/officeDocument/2006/relationships/tags" Target="../tags/tag979.xml"/><Relationship Id="rId981" Type="http://schemas.openxmlformats.org/officeDocument/2006/relationships/tags" Target="../tags/tag978.xml"/><Relationship Id="rId980" Type="http://schemas.openxmlformats.org/officeDocument/2006/relationships/tags" Target="../tags/tag977.xml"/><Relationship Id="rId98" Type="http://schemas.openxmlformats.org/officeDocument/2006/relationships/tags" Target="../tags/tag95.xml"/><Relationship Id="rId979" Type="http://schemas.openxmlformats.org/officeDocument/2006/relationships/tags" Target="../tags/tag976.xml"/><Relationship Id="rId978" Type="http://schemas.openxmlformats.org/officeDocument/2006/relationships/tags" Target="../tags/tag975.xml"/><Relationship Id="rId977" Type="http://schemas.openxmlformats.org/officeDocument/2006/relationships/tags" Target="../tags/tag974.xml"/><Relationship Id="rId976" Type="http://schemas.openxmlformats.org/officeDocument/2006/relationships/tags" Target="../tags/tag973.xml"/><Relationship Id="rId975" Type="http://schemas.openxmlformats.org/officeDocument/2006/relationships/tags" Target="../tags/tag972.xml"/><Relationship Id="rId974" Type="http://schemas.openxmlformats.org/officeDocument/2006/relationships/tags" Target="../tags/tag971.xml"/><Relationship Id="rId973" Type="http://schemas.openxmlformats.org/officeDocument/2006/relationships/tags" Target="../tags/tag970.xml"/><Relationship Id="rId972" Type="http://schemas.openxmlformats.org/officeDocument/2006/relationships/tags" Target="../tags/tag969.xml"/><Relationship Id="rId971" Type="http://schemas.openxmlformats.org/officeDocument/2006/relationships/tags" Target="../tags/tag968.xml"/><Relationship Id="rId970" Type="http://schemas.openxmlformats.org/officeDocument/2006/relationships/tags" Target="../tags/tag967.xml"/><Relationship Id="rId97" Type="http://schemas.openxmlformats.org/officeDocument/2006/relationships/tags" Target="../tags/tag94.xml"/><Relationship Id="rId969" Type="http://schemas.openxmlformats.org/officeDocument/2006/relationships/tags" Target="../tags/tag966.xml"/><Relationship Id="rId968" Type="http://schemas.openxmlformats.org/officeDocument/2006/relationships/tags" Target="../tags/tag965.xml"/><Relationship Id="rId967" Type="http://schemas.openxmlformats.org/officeDocument/2006/relationships/tags" Target="../tags/tag964.xml"/><Relationship Id="rId966" Type="http://schemas.openxmlformats.org/officeDocument/2006/relationships/tags" Target="../tags/tag963.xml"/><Relationship Id="rId965" Type="http://schemas.openxmlformats.org/officeDocument/2006/relationships/tags" Target="../tags/tag962.xml"/><Relationship Id="rId964" Type="http://schemas.openxmlformats.org/officeDocument/2006/relationships/tags" Target="../tags/tag961.xml"/><Relationship Id="rId963" Type="http://schemas.openxmlformats.org/officeDocument/2006/relationships/tags" Target="../tags/tag960.xml"/><Relationship Id="rId962" Type="http://schemas.openxmlformats.org/officeDocument/2006/relationships/tags" Target="../tags/tag959.xml"/><Relationship Id="rId961" Type="http://schemas.openxmlformats.org/officeDocument/2006/relationships/tags" Target="../tags/tag958.xml"/><Relationship Id="rId960" Type="http://schemas.openxmlformats.org/officeDocument/2006/relationships/tags" Target="../tags/tag957.xml"/><Relationship Id="rId96" Type="http://schemas.openxmlformats.org/officeDocument/2006/relationships/tags" Target="../tags/tag93.xml"/><Relationship Id="rId959" Type="http://schemas.openxmlformats.org/officeDocument/2006/relationships/tags" Target="../tags/tag956.xml"/><Relationship Id="rId958" Type="http://schemas.openxmlformats.org/officeDocument/2006/relationships/tags" Target="../tags/tag955.xml"/><Relationship Id="rId957" Type="http://schemas.openxmlformats.org/officeDocument/2006/relationships/tags" Target="../tags/tag954.xml"/><Relationship Id="rId956" Type="http://schemas.openxmlformats.org/officeDocument/2006/relationships/tags" Target="../tags/tag953.xml"/><Relationship Id="rId955" Type="http://schemas.openxmlformats.org/officeDocument/2006/relationships/tags" Target="../tags/tag952.xml"/><Relationship Id="rId954" Type="http://schemas.openxmlformats.org/officeDocument/2006/relationships/tags" Target="../tags/tag951.xml"/><Relationship Id="rId953" Type="http://schemas.openxmlformats.org/officeDocument/2006/relationships/tags" Target="../tags/tag950.xml"/><Relationship Id="rId952" Type="http://schemas.openxmlformats.org/officeDocument/2006/relationships/tags" Target="../tags/tag949.xml"/><Relationship Id="rId951" Type="http://schemas.openxmlformats.org/officeDocument/2006/relationships/tags" Target="../tags/tag948.xml"/><Relationship Id="rId950" Type="http://schemas.openxmlformats.org/officeDocument/2006/relationships/tags" Target="../tags/tag947.xml"/><Relationship Id="rId95" Type="http://schemas.openxmlformats.org/officeDocument/2006/relationships/tags" Target="../tags/tag92.xml"/><Relationship Id="rId949" Type="http://schemas.openxmlformats.org/officeDocument/2006/relationships/tags" Target="../tags/tag946.xml"/><Relationship Id="rId948" Type="http://schemas.openxmlformats.org/officeDocument/2006/relationships/tags" Target="../tags/tag945.xml"/><Relationship Id="rId947" Type="http://schemas.openxmlformats.org/officeDocument/2006/relationships/tags" Target="../tags/tag944.xml"/><Relationship Id="rId946" Type="http://schemas.openxmlformats.org/officeDocument/2006/relationships/tags" Target="../tags/tag943.xml"/><Relationship Id="rId945" Type="http://schemas.openxmlformats.org/officeDocument/2006/relationships/tags" Target="../tags/tag942.xml"/><Relationship Id="rId944" Type="http://schemas.openxmlformats.org/officeDocument/2006/relationships/tags" Target="../tags/tag941.xml"/><Relationship Id="rId943" Type="http://schemas.openxmlformats.org/officeDocument/2006/relationships/tags" Target="../tags/tag940.xml"/><Relationship Id="rId942" Type="http://schemas.openxmlformats.org/officeDocument/2006/relationships/tags" Target="../tags/tag939.xml"/><Relationship Id="rId941" Type="http://schemas.openxmlformats.org/officeDocument/2006/relationships/tags" Target="../tags/tag938.xml"/><Relationship Id="rId940" Type="http://schemas.openxmlformats.org/officeDocument/2006/relationships/tags" Target="../tags/tag937.xml"/><Relationship Id="rId94" Type="http://schemas.openxmlformats.org/officeDocument/2006/relationships/tags" Target="../tags/tag91.xml"/><Relationship Id="rId939" Type="http://schemas.openxmlformats.org/officeDocument/2006/relationships/tags" Target="../tags/tag936.xml"/><Relationship Id="rId938" Type="http://schemas.openxmlformats.org/officeDocument/2006/relationships/tags" Target="../tags/tag935.xml"/><Relationship Id="rId937" Type="http://schemas.openxmlformats.org/officeDocument/2006/relationships/tags" Target="../tags/tag934.xml"/><Relationship Id="rId936" Type="http://schemas.openxmlformats.org/officeDocument/2006/relationships/tags" Target="../tags/tag933.xml"/><Relationship Id="rId935" Type="http://schemas.openxmlformats.org/officeDocument/2006/relationships/tags" Target="../tags/tag932.xml"/><Relationship Id="rId934" Type="http://schemas.openxmlformats.org/officeDocument/2006/relationships/tags" Target="../tags/tag931.xml"/><Relationship Id="rId933" Type="http://schemas.openxmlformats.org/officeDocument/2006/relationships/tags" Target="../tags/tag930.xml"/><Relationship Id="rId932" Type="http://schemas.openxmlformats.org/officeDocument/2006/relationships/tags" Target="../tags/tag929.xml"/><Relationship Id="rId931" Type="http://schemas.openxmlformats.org/officeDocument/2006/relationships/tags" Target="../tags/tag928.xml"/><Relationship Id="rId930" Type="http://schemas.openxmlformats.org/officeDocument/2006/relationships/tags" Target="../tags/tag927.xml"/><Relationship Id="rId93" Type="http://schemas.openxmlformats.org/officeDocument/2006/relationships/tags" Target="../tags/tag90.xml"/><Relationship Id="rId929" Type="http://schemas.openxmlformats.org/officeDocument/2006/relationships/tags" Target="../tags/tag926.xml"/><Relationship Id="rId928" Type="http://schemas.openxmlformats.org/officeDocument/2006/relationships/tags" Target="../tags/tag925.xml"/><Relationship Id="rId927" Type="http://schemas.openxmlformats.org/officeDocument/2006/relationships/tags" Target="../tags/tag924.xml"/><Relationship Id="rId926" Type="http://schemas.openxmlformats.org/officeDocument/2006/relationships/tags" Target="../tags/tag923.xml"/><Relationship Id="rId925" Type="http://schemas.openxmlformats.org/officeDocument/2006/relationships/tags" Target="../tags/tag922.xml"/><Relationship Id="rId924" Type="http://schemas.openxmlformats.org/officeDocument/2006/relationships/tags" Target="../tags/tag921.xml"/><Relationship Id="rId923" Type="http://schemas.openxmlformats.org/officeDocument/2006/relationships/tags" Target="../tags/tag920.xml"/><Relationship Id="rId922" Type="http://schemas.openxmlformats.org/officeDocument/2006/relationships/tags" Target="../tags/tag919.xml"/><Relationship Id="rId921" Type="http://schemas.openxmlformats.org/officeDocument/2006/relationships/tags" Target="../tags/tag918.xml"/><Relationship Id="rId920" Type="http://schemas.openxmlformats.org/officeDocument/2006/relationships/tags" Target="../tags/tag917.xml"/><Relationship Id="rId92" Type="http://schemas.openxmlformats.org/officeDocument/2006/relationships/tags" Target="../tags/tag89.xml"/><Relationship Id="rId919" Type="http://schemas.openxmlformats.org/officeDocument/2006/relationships/tags" Target="../tags/tag916.xml"/><Relationship Id="rId918" Type="http://schemas.openxmlformats.org/officeDocument/2006/relationships/tags" Target="../tags/tag915.xml"/><Relationship Id="rId917" Type="http://schemas.openxmlformats.org/officeDocument/2006/relationships/tags" Target="../tags/tag914.xml"/><Relationship Id="rId916" Type="http://schemas.openxmlformats.org/officeDocument/2006/relationships/tags" Target="../tags/tag913.xml"/><Relationship Id="rId915" Type="http://schemas.openxmlformats.org/officeDocument/2006/relationships/tags" Target="../tags/tag912.xml"/><Relationship Id="rId914" Type="http://schemas.openxmlformats.org/officeDocument/2006/relationships/tags" Target="../tags/tag911.xml"/><Relationship Id="rId913" Type="http://schemas.openxmlformats.org/officeDocument/2006/relationships/tags" Target="../tags/tag910.xml"/><Relationship Id="rId912" Type="http://schemas.openxmlformats.org/officeDocument/2006/relationships/tags" Target="../tags/tag909.xml"/><Relationship Id="rId911" Type="http://schemas.openxmlformats.org/officeDocument/2006/relationships/tags" Target="../tags/tag908.xml"/><Relationship Id="rId910" Type="http://schemas.openxmlformats.org/officeDocument/2006/relationships/tags" Target="../tags/tag907.xml"/><Relationship Id="rId91" Type="http://schemas.openxmlformats.org/officeDocument/2006/relationships/tags" Target="../tags/tag88.xml"/><Relationship Id="rId909" Type="http://schemas.openxmlformats.org/officeDocument/2006/relationships/tags" Target="../tags/tag906.xml"/><Relationship Id="rId908" Type="http://schemas.openxmlformats.org/officeDocument/2006/relationships/tags" Target="../tags/tag905.xml"/><Relationship Id="rId907" Type="http://schemas.openxmlformats.org/officeDocument/2006/relationships/tags" Target="../tags/tag904.xml"/><Relationship Id="rId906" Type="http://schemas.openxmlformats.org/officeDocument/2006/relationships/tags" Target="../tags/tag903.xml"/><Relationship Id="rId905" Type="http://schemas.openxmlformats.org/officeDocument/2006/relationships/tags" Target="../tags/tag902.xml"/><Relationship Id="rId904" Type="http://schemas.openxmlformats.org/officeDocument/2006/relationships/tags" Target="../tags/tag901.xml"/><Relationship Id="rId903" Type="http://schemas.openxmlformats.org/officeDocument/2006/relationships/tags" Target="../tags/tag900.xml"/><Relationship Id="rId902" Type="http://schemas.openxmlformats.org/officeDocument/2006/relationships/tags" Target="../tags/tag899.xml"/><Relationship Id="rId901" Type="http://schemas.openxmlformats.org/officeDocument/2006/relationships/tags" Target="../tags/tag898.xml"/><Relationship Id="rId900" Type="http://schemas.openxmlformats.org/officeDocument/2006/relationships/tags" Target="../tags/tag897.xml"/><Relationship Id="rId90" Type="http://schemas.openxmlformats.org/officeDocument/2006/relationships/tags" Target="../tags/tag87.xml"/><Relationship Id="rId9" Type="http://schemas.openxmlformats.org/officeDocument/2006/relationships/tags" Target="../tags/tag8.xml"/><Relationship Id="rId899" Type="http://schemas.openxmlformats.org/officeDocument/2006/relationships/tags" Target="../tags/tag896.xml"/><Relationship Id="rId898" Type="http://schemas.openxmlformats.org/officeDocument/2006/relationships/tags" Target="../tags/tag895.xml"/><Relationship Id="rId897" Type="http://schemas.openxmlformats.org/officeDocument/2006/relationships/tags" Target="../tags/tag894.xml"/><Relationship Id="rId896" Type="http://schemas.openxmlformats.org/officeDocument/2006/relationships/tags" Target="../tags/tag893.xml"/><Relationship Id="rId895" Type="http://schemas.openxmlformats.org/officeDocument/2006/relationships/tags" Target="../tags/tag892.xml"/><Relationship Id="rId894" Type="http://schemas.openxmlformats.org/officeDocument/2006/relationships/tags" Target="../tags/tag891.xml"/><Relationship Id="rId893" Type="http://schemas.openxmlformats.org/officeDocument/2006/relationships/tags" Target="../tags/tag890.xml"/><Relationship Id="rId892" Type="http://schemas.openxmlformats.org/officeDocument/2006/relationships/tags" Target="../tags/tag889.xml"/><Relationship Id="rId891" Type="http://schemas.openxmlformats.org/officeDocument/2006/relationships/tags" Target="../tags/tag888.xml"/><Relationship Id="rId890" Type="http://schemas.openxmlformats.org/officeDocument/2006/relationships/tags" Target="../tags/tag887.xml"/><Relationship Id="rId89" Type="http://schemas.openxmlformats.org/officeDocument/2006/relationships/tags" Target="../tags/tag86.xml"/><Relationship Id="rId889" Type="http://schemas.openxmlformats.org/officeDocument/2006/relationships/tags" Target="../tags/tag886.xml"/><Relationship Id="rId888" Type="http://schemas.openxmlformats.org/officeDocument/2006/relationships/tags" Target="../tags/tag885.xml"/><Relationship Id="rId887" Type="http://schemas.openxmlformats.org/officeDocument/2006/relationships/tags" Target="../tags/tag884.xml"/><Relationship Id="rId886" Type="http://schemas.openxmlformats.org/officeDocument/2006/relationships/tags" Target="../tags/tag883.xml"/><Relationship Id="rId885" Type="http://schemas.openxmlformats.org/officeDocument/2006/relationships/tags" Target="../tags/tag882.xml"/><Relationship Id="rId884" Type="http://schemas.openxmlformats.org/officeDocument/2006/relationships/tags" Target="../tags/tag881.xml"/><Relationship Id="rId883" Type="http://schemas.openxmlformats.org/officeDocument/2006/relationships/tags" Target="../tags/tag880.xml"/><Relationship Id="rId882" Type="http://schemas.openxmlformats.org/officeDocument/2006/relationships/tags" Target="../tags/tag879.xml"/><Relationship Id="rId881" Type="http://schemas.openxmlformats.org/officeDocument/2006/relationships/tags" Target="../tags/tag878.xml"/><Relationship Id="rId880" Type="http://schemas.openxmlformats.org/officeDocument/2006/relationships/tags" Target="../tags/tag877.xml"/><Relationship Id="rId88" Type="http://schemas.openxmlformats.org/officeDocument/2006/relationships/tags" Target="../tags/tag85.xml"/><Relationship Id="rId879" Type="http://schemas.openxmlformats.org/officeDocument/2006/relationships/tags" Target="../tags/tag876.xml"/><Relationship Id="rId878" Type="http://schemas.openxmlformats.org/officeDocument/2006/relationships/tags" Target="../tags/tag875.xml"/><Relationship Id="rId877" Type="http://schemas.openxmlformats.org/officeDocument/2006/relationships/tags" Target="../tags/tag874.xml"/><Relationship Id="rId876" Type="http://schemas.openxmlformats.org/officeDocument/2006/relationships/tags" Target="../tags/tag873.xml"/><Relationship Id="rId875" Type="http://schemas.openxmlformats.org/officeDocument/2006/relationships/tags" Target="../tags/tag872.xml"/><Relationship Id="rId874" Type="http://schemas.openxmlformats.org/officeDocument/2006/relationships/tags" Target="../tags/tag871.xml"/><Relationship Id="rId873" Type="http://schemas.openxmlformats.org/officeDocument/2006/relationships/tags" Target="../tags/tag870.xml"/><Relationship Id="rId872" Type="http://schemas.openxmlformats.org/officeDocument/2006/relationships/tags" Target="../tags/tag869.xml"/><Relationship Id="rId871" Type="http://schemas.openxmlformats.org/officeDocument/2006/relationships/tags" Target="../tags/tag868.xml"/><Relationship Id="rId870" Type="http://schemas.openxmlformats.org/officeDocument/2006/relationships/tags" Target="../tags/tag867.xml"/><Relationship Id="rId87" Type="http://schemas.openxmlformats.org/officeDocument/2006/relationships/tags" Target="../tags/tag84.xml"/><Relationship Id="rId869" Type="http://schemas.openxmlformats.org/officeDocument/2006/relationships/tags" Target="../tags/tag866.xml"/><Relationship Id="rId868" Type="http://schemas.openxmlformats.org/officeDocument/2006/relationships/tags" Target="../tags/tag865.xml"/><Relationship Id="rId867" Type="http://schemas.openxmlformats.org/officeDocument/2006/relationships/tags" Target="../tags/tag864.xml"/><Relationship Id="rId866" Type="http://schemas.openxmlformats.org/officeDocument/2006/relationships/tags" Target="../tags/tag863.xml"/><Relationship Id="rId865" Type="http://schemas.openxmlformats.org/officeDocument/2006/relationships/tags" Target="../tags/tag862.xml"/><Relationship Id="rId864" Type="http://schemas.openxmlformats.org/officeDocument/2006/relationships/tags" Target="../tags/tag861.xml"/><Relationship Id="rId863" Type="http://schemas.openxmlformats.org/officeDocument/2006/relationships/tags" Target="../tags/tag860.xml"/><Relationship Id="rId862" Type="http://schemas.openxmlformats.org/officeDocument/2006/relationships/tags" Target="../tags/tag859.xml"/><Relationship Id="rId861" Type="http://schemas.openxmlformats.org/officeDocument/2006/relationships/tags" Target="../tags/tag858.xml"/><Relationship Id="rId860" Type="http://schemas.openxmlformats.org/officeDocument/2006/relationships/tags" Target="../tags/tag857.xml"/><Relationship Id="rId86" Type="http://schemas.openxmlformats.org/officeDocument/2006/relationships/tags" Target="../tags/tag83.xml"/><Relationship Id="rId859" Type="http://schemas.openxmlformats.org/officeDocument/2006/relationships/tags" Target="../tags/tag856.xml"/><Relationship Id="rId858" Type="http://schemas.openxmlformats.org/officeDocument/2006/relationships/tags" Target="../tags/tag855.xml"/><Relationship Id="rId857" Type="http://schemas.openxmlformats.org/officeDocument/2006/relationships/tags" Target="../tags/tag854.xml"/><Relationship Id="rId856" Type="http://schemas.openxmlformats.org/officeDocument/2006/relationships/tags" Target="../tags/tag853.xml"/><Relationship Id="rId855" Type="http://schemas.openxmlformats.org/officeDocument/2006/relationships/tags" Target="../tags/tag852.xml"/><Relationship Id="rId854" Type="http://schemas.openxmlformats.org/officeDocument/2006/relationships/tags" Target="../tags/tag851.xml"/><Relationship Id="rId853" Type="http://schemas.openxmlformats.org/officeDocument/2006/relationships/tags" Target="../tags/tag850.xml"/><Relationship Id="rId852" Type="http://schemas.openxmlformats.org/officeDocument/2006/relationships/tags" Target="../tags/tag849.xml"/><Relationship Id="rId851" Type="http://schemas.openxmlformats.org/officeDocument/2006/relationships/tags" Target="../tags/tag848.xml"/><Relationship Id="rId850" Type="http://schemas.openxmlformats.org/officeDocument/2006/relationships/tags" Target="../tags/tag847.xml"/><Relationship Id="rId85" Type="http://schemas.openxmlformats.org/officeDocument/2006/relationships/tags" Target="../tags/tag82.xml"/><Relationship Id="rId849" Type="http://schemas.openxmlformats.org/officeDocument/2006/relationships/tags" Target="../tags/tag846.xml"/><Relationship Id="rId848" Type="http://schemas.openxmlformats.org/officeDocument/2006/relationships/tags" Target="../tags/tag845.xml"/><Relationship Id="rId847" Type="http://schemas.openxmlformats.org/officeDocument/2006/relationships/tags" Target="../tags/tag844.xml"/><Relationship Id="rId846" Type="http://schemas.openxmlformats.org/officeDocument/2006/relationships/tags" Target="../tags/tag843.xml"/><Relationship Id="rId845" Type="http://schemas.openxmlformats.org/officeDocument/2006/relationships/tags" Target="../tags/tag842.xml"/><Relationship Id="rId844" Type="http://schemas.openxmlformats.org/officeDocument/2006/relationships/tags" Target="../tags/tag841.xml"/><Relationship Id="rId843" Type="http://schemas.openxmlformats.org/officeDocument/2006/relationships/tags" Target="../tags/tag840.xml"/><Relationship Id="rId842" Type="http://schemas.openxmlformats.org/officeDocument/2006/relationships/tags" Target="../tags/tag839.xml"/><Relationship Id="rId841" Type="http://schemas.openxmlformats.org/officeDocument/2006/relationships/tags" Target="../tags/tag838.xml"/><Relationship Id="rId840" Type="http://schemas.openxmlformats.org/officeDocument/2006/relationships/tags" Target="../tags/tag837.xml"/><Relationship Id="rId84" Type="http://schemas.openxmlformats.org/officeDocument/2006/relationships/tags" Target="../tags/tag81.xml"/><Relationship Id="rId839" Type="http://schemas.openxmlformats.org/officeDocument/2006/relationships/tags" Target="../tags/tag836.xml"/><Relationship Id="rId838" Type="http://schemas.openxmlformats.org/officeDocument/2006/relationships/tags" Target="../tags/tag835.xml"/><Relationship Id="rId837" Type="http://schemas.openxmlformats.org/officeDocument/2006/relationships/tags" Target="../tags/tag834.xml"/><Relationship Id="rId836" Type="http://schemas.openxmlformats.org/officeDocument/2006/relationships/tags" Target="../tags/tag833.xml"/><Relationship Id="rId835" Type="http://schemas.openxmlformats.org/officeDocument/2006/relationships/tags" Target="../tags/tag832.xml"/><Relationship Id="rId834" Type="http://schemas.openxmlformats.org/officeDocument/2006/relationships/tags" Target="../tags/tag831.xml"/><Relationship Id="rId833" Type="http://schemas.openxmlformats.org/officeDocument/2006/relationships/tags" Target="../tags/tag830.xml"/><Relationship Id="rId832" Type="http://schemas.openxmlformats.org/officeDocument/2006/relationships/tags" Target="../tags/tag829.xml"/><Relationship Id="rId831" Type="http://schemas.openxmlformats.org/officeDocument/2006/relationships/tags" Target="../tags/tag828.xml"/><Relationship Id="rId830" Type="http://schemas.openxmlformats.org/officeDocument/2006/relationships/tags" Target="../tags/tag827.xml"/><Relationship Id="rId83" Type="http://schemas.openxmlformats.org/officeDocument/2006/relationships/tags" Target="../tags/tag80.xml"/><Relationship Id="rId829" Type="http://schemas.openxmlformats.org/officeDocument/2006/relationships/tags" Target="../tags/tag826.xml"/><Relationship Id="rId828" Type="http://schemas.openxmlformats.org/officeDocument/2006/relationships/tags" Target="../tags/tag825.xml"/><Relationship Id="rId827" Type="http://schemas.openxmlformats.org/officeDocument/2006/relationships/tags" Target="../tags/tag824.xml"/><Relationship Id="rId826" Type="http://schemas.openxmlformats.org/officeDocument/2006/relationships/tags" Target="../tags/tag823.xml"/><Relationship Id="rId825" Type="http://schemas.openxmlformats.org/officeDocument/2006/relationships/tags" Target="../tags/tag822.xml"/><Relationship Id="rId824" Type="http://schemas.openxmlformats.org/officeDocument/2006/relationships/tags" Target="../tags/tag821.xml"/><Relationship Id="rId823" Type="http://schemas.openxmlformats.org/officeDocument/2006/relationships/tags" Target="../tags/tag820.xml"/><Relationship Id="rId822" Type="http://schemas.openxmlformats.org/officeDocument/2006/relationships/tags" Target="../tags/tag819.xml"/><Relationship Id="rId821" Type="http://schemas.openxmlformats.org/officeDocument/2006/relationships/tags" Target="../tags/tag818.xml"/><Relationship Id="rId820" Type="http://schemas.openxmlformats.org/officeDocument/2006/relationships/tags" Target="../tags/tag817.xml"/><Relationship Id="rId82" Type="http://schemas.openxmlformats.org/officeDocument/2006/relationships/tags" Target="../tags/tag79.xml"/><Relationship Id="rId819" Type="http://schemas.openxmlformats.org/officeDocument/2006/relationships/tags" Target="../tags/tag816.xml"/><Relationship Id="rId818" Type="http://schemas.openxmlformats.org/officeDocument/2006/relationships/tags" Target="../tags/tag815.xml"/><Relationship Id="rId817" Type="http://schemas.openxmlformats.org/officeDocument/2006/relationships/tags" Target="../tags/tag814.xml"/><Relationship Id="rId816" Type="http://schemas.openxmlformats.org/officeDocument/2006/relationships/tags" Target="../tags/tag813.xml"/><Relationship Id="rId815" Type="http://schemas.openxmlformats.org/officeDocument/2006/relationships/tags" Target="../tags/tag812.xml"/><Relationship Id="rId814" Type="http://schemas.openxmlformats.org/officeDocument/2006/relationships/tags" Target="../tags/tag811.xml"/><Relationship Id="rId813" Type="http://schemas.openxmlformats.org/officeDocument/2006/relationships/tags" Target="../tags/tag810.xml"/><Relationship Id="rId812" Type="http://schemas.openxmlformats.org/officeDocument/2006/relationships/tags" Target="../tags/tag809.xml"/><Relationship Id="rId811" Type="http://schemas.openxmlformats.org/officeDocument/2006/relationships/tags" Target="../tags/tag808.xml"/><Relationship Id="rId810" Type="http://schemas.openxmlformats.org/officeDocument/2006/relationships/tags" Target="../tags/tag807.xml"/><Relationship Id="rId81" Type="http://schemas.openxmlformats.org/officeDocument/2006/relationships/tags" Target="../tags/tag78.xml"/><Relationship Id="rId809" Type="http://schemas.openxmlformats.org/officeDocument/2006/relationships/tags" Target="../tags/tag806.xml"/><Relationship Id="rId808" Type="http://schemas.openxmlformats.org/officeDocument/2006/relationships/tags" Target="../tags/tag805.xml"/><Relationship Id="rId807" Type="http://schemas.openxmlformats.org/officeDocument/2006/relationships/tags" Target="../tags/tag804.xml"/><Relationship Id="rId806" Type="http://schemas.openxmlformats.org/officeDocument/2006/relationships/tags" Target="../tags/tag803.xml"/><Relationship Id="rId805" Type="http://schemas.openxmlformats.org/officeDocument/2006/relationships/tags" Target="../tags/tag802.xml"/><Relationship Id="rId804" Type="http://schemas.openxmlformats.org/officeDocument/2006/relationships/tags" Target="../tags/tag801.xml"/><Relationship Id="rId803" Type="http://schemas.openxmlformats.org/officeDocument/2006/relationships/tags" Target="../tags/tag800.xml"/><Relationship Id="rId802" Type="http://schemas.openxmlformats.org/officeDocument/2006/relationships/tags" Target="../tags/tag799.xml"/><Relationship Id="rId801" Type="http://schemas.openxmlformats.org/officeDocument/2006/relationships/tags" Target="../tags/tag798.xml"/><Relationship Id="rId800" Type="http://schemas.openxmlformats.org/officeDocument/2006/relationships/tags" Target="../tags/tag797.xml"/><Relationship Id="rId80" Type="http://schemas.openxmlformats.org/officeDocument/2006/relationships/tags" Target="../tags/tag77.xml"/><Relationship Id="rId8" Type="http://schemas.openxmlformats.org/officeDocument/2006/relationships/tags" Target="../tags/tag7.xml"/><Relationship Id="rId799" Type="http://schemas.openxmlformats.org/officeDocument/2006/relationships/tags" Target="../tags/tag796.xml"/><Relationship Id="rId798" Type="http://schemas.openxmlformats.org/officeDocument/2006/relationships/tags" Target="../tags/tag795.xml"/><Relationship Id="rId797" Type="http://schemas.openxmlformats.org/officeDocument/2006/relationships/tags" Target="../tags/tag794.xml"/><Relationship Id="rId796" Type="http://schemas.openxmlformats.org/officeDocument/2006/relationships/tags" Target="../tags/tag793.xml"/><Relationship Id="rId795" Type="http://schemas.openxmlformats.org/officeDocument/2006/relationships/tags" Target="../tags/tag792.xml"/><Relationship Id="rId794" Type="http://schemas.openxmlformats.org/officeDocument/2006/relationships/tags" Target="../tags/tag791.xml"/><Relationship Id="rId793" Type="http://schemas.openxmlformats.org/officeDocument/2006/relationships/tags" Target="../tags/tag790.xml"/><Relationship Id="rId792" Type="http://schemas.openxmlformats.org/officeDocument/2006/relationships/tags" Target="../tags/tag789.xml"/><Relationship Id="rId791" Type="http://schemas.openxmlformats.org/officeDocument/2006/relationships/tags" Target="../tags/tag788.xml"/><Relationship Id="rId790" Type="http://schemas.openxmlformats.org/officeDocument/2006/relationships/tags" Target="../tags/tag787.xml"/><Relationship Id="rId79" Type="http://schemas.openxmlformats.org/officeDocument/2006/relationships/tags" Target="../tags/tag76.xml"/><Relationship Id="rId789" Type="http://schemas.openxmlformats.org/officeDocument/2006/relationships/tags" Target="../tags/tag786.xml"/><Relationship Id="rId788" Type="http://schemas.openxmlformats.org/officeDocument/2006/relationships/tags" Target="../tags/tag785.xml"/><Relationship Id="rId787" Type="http://schemas.openxmlformats.org/officeDocument/2006/relationships/tags" Target="../tags/tag784.xml"/><Relationship Id="rId786" Type="http://schemas.openxmlformats.org/officeDocument/2006/relationships/tags" Target="../tags/tag783.xml"/><Relationship Id="rId785" Type="http://schemas.openxmlformats.org/officeDocument/2006/relationships/tags" Target="../tags/tag782.xml"/><Relationship Id="rId784" Type="http://schemas.openxmlformats.org/officeDocument/2006/relationships/tags" Target="../tags/tag781.xml"/><Relationship Id="rId783" Type="http://schemas.openxmlformats.org/officeDocument/2006/relationships/tags" Target="../tags/tag780.xml"/><Relationship Id="rId782" Type="http://schemas.openxmlformats.org/officeDocument/2006/relationships/tags" Target="../tags/tag779.xml"/><Relationship Id="rId781" Type="http://schemas.openxmlformats.org/officeDocument/2006/relationships/tags" Target="../tags/tag778.xml"/><Relationship Id="rId780" Type="http://schemas.openxmlformats.org/officeDocument/2006/relationships/tags" Target="../tags/tag777.xml"/><Relationship Id="rId78" Type="http://schemas.openxmlformats.org/officeDocument/2006/relationships/tags" Target="../tags/tag75.xml"/><Relationship Id="rId779" Type="http://schemas.openxmlformats.org/officeDocument/2006/relationships/tags" Target="../tags/tag776.xml"/><Relationship Id="rId778" Type="http://schemas.openxmlformats.org/officeDocument/2006/relationships/tags" Target="../tags/tag775.xml"/><Relationship Id="rId777" Type="http://schemas.openxmlformats.org/officeDocument/2006/relationships/tags" Target="../tags/tag774.xml"/><Relationship Id="rId776" Type="http://schemas.openxmlformats.org/officeDocument/2006/relationships/tags" Target="../tags/tag773.xml"/><Relationship Id="rId775" Type="http://schemas.openxmlformats.org/officeDocument/2006/relationships/tags" Target="../tags/tag772.xml"/><Relationship Id="rId774" Type="http://schemas.openxmlformats.org/officeDocument/2006/relationships/tags" Target="../tags/tag771.xml"/><Relationship Id="rId773" Type="http://schemas.openxmlformats.org/officeDocument/2006/relationships/tags" Target="../tags/tag770.xml"/><Relationship Id="rId772" Type="http://schemas.openxmlformats.org/officeDocument/2006/relationships/tags" Target="../tags/tag769.xml"/><Relationship Id="rId771" Type="http://schemas.openxmlformats.org/officeDocument/2006/relationships/tags" Target="../tags/tag768.xml"/><Relationship Id="rId770" Type="http://schemas.openxmlformats.org/officeDocument/2006/relationships/tags" Target="../tags/tag767.xml"/><Relationship Id="rId77" Type="http://schemas.openxmlformats.org/officeDocument/2006/relationships/tags" Target="../tags/tag74.xml"/><Relationship Id="rId769" Type="http://schemas.openxmlformats.org/officeDocument/2006/relationships/tags" Target="../tags/tag766.xml"/><Relationship Id="rId768" Type="http://schemas.openxmlformats.org/officeDocument/2006/relationships/tags" Target="../tags/tag765.xml"/><Relationship Id="rId767" Type="http://schemas.openxmlformats.org/officeDocument/2006/relationships/tags" Target="../tags/tag764.xml"/><Relationship Id="rId766" Type="http://schemas.openxmlformats.org/officeDocument/2006/relationships/tags" Target="../tags/tag763.xml"/><Relationship Id="rId765" Type="http://schemas.openxmlformats.org/officeDocument/2006/relationships/tags" Target="../tags/tag762.xml"/><Relationship Id="rId764" Type="http://schemas.openxmlformats.org/officeDocument/2006/relationships/tags" Target="../tags/tag761.xml"/><Relationship Id="rId763" Type="http://schemas.openxmlformats.org/officeDocument/2006/relationships/tags" Target="../tags/tag760.xml"/><Relationship Id="rId762" Type="http://schemas.openxmlformats.org/officeDocument/2006/relationships/tags" Target="../tags/tag759.xml"/><Relationship Id="rId761" Type="http://schemas.openxmlformats.org/officeDocument/2006/relationships/tags" Target="../tags/tag758.xml"/><Relationship Id="rId760" Type="http://schemas.openxmlformats.org/officeDocument/2006/relationships/tags" Target="../tags/tag757.xml"/><Relationship Id="rId76" Type="http://schemas.openxmlformats.org/officeDocument/2006/relationships/tags" Target="../tags/tag73.xml"/><Relationship Id="rId759" Type="http://schemas.openxmlformats.org/officeDocument/2006/relationships/tags" Target="../tags/tag756.xml"/><Relationship Id="rId758" Type="http://schemas.openxmlformats.org/officeDocument/2006/relationships/tags" Target="../tags/tag755.xml"/><Relationship Id="rId757" Type="http://schemas.openxmlformats.org/officeDocument/2006/relationships/tags" Target="../tags/tag754.xml"/><Relationship Id="rId756" Type="http://schemas.openxmlformats.org/officeDocument/2006/relationships/tags" Target="../tags/tag753.xml"/><Relationship Id="rId755" Type="http://schemas.openxmlformats.org/officeDocument/2006/relationships/tags" Target="../tags/tag752.xml"/><Relationship Id="rId754" Type="http://schemas.openxmlformats.org/officeDocument/2006/relationships/tags" Target="../tags/tag751.xml"/><Relationship Id="rId753" Type="http://schemas.openxmlformats.org/officeDocument/2006/relationships/tags" Target="../tags/tag750.xml"/><Relationship Id="rId752" Type="http://schemas.openxmlformats.org/officeDocument/2006/relationships/tags" Target="../tags/tag749.xml"/><Relationship Id="rId751" Type="http://schemas.openxmlformats.org/officeDocument/2006/relationships/tags" Target="../tags/tag748.xml"/><Relationship Id="rId750" Type="http://schemas.openxmlformats.org/officeDocument/2006/relationships/tags" Target="../tags/tag747.xml"/><Relationship Id="rId75" Type="http://schemas.openxmlformats.org/officeDocument/2006/relationships/tags" Target="../tags/tag72.xml"/><Relationship Id="rId749" Type="http://schemas.openxmlformats.org/officeDocument/2006/relationships/tags" Target="../tags/tag746.xml"/><Relationship Id="rId748" Type="http://schemas.openxmlformats.org/officeDocument/2006/relationships/tags" Target="../tags/tag745.xml"/><Relationship Id="rId747" Type="http://schemas.openxmlformats.org/officeDocument/2006/relationships/tags" Target="../tags/tag744.xml"/><Relationship Id="rId746" Type="http://schemas.openxmlformats.org/officeDocument/2006/relationships/tags" Target="../tags/tag743.xml"/><Relationship Id="rId745" Type="http://schemas.openxmlformats.org/officeDocument/2006/relationships/tags" Target="../tags/tag742.xml"/><Relationship Id="rId744" Type="http://schemas.openxmlformats.org/officeDocument/2006/relationships/tags" Target="../tags/tag741.xml"/><Relationship Id="rId743" Type="http://schemas.openxmlformats.org/officeDocument/2006/relationships/tags" Target="../tags/tag740.xml"/><Relationship Id="rId742" Type="http://schemas.openxmlformats.org/officeDocument/2006/relationships/tags" Target="../tags/tag739.xml"/><Relationship Id="rId741" Type="http://schemas.openxmlformats.org/officeDocument/2006/relationships/tags" Target="../tags/tag738.xml"/><Relationship Id="rId740" Type="http://schemas.openxmlformats.org/officeDocument/2006/relationships/tags" Target="../tags/tag737.xml"/><Relationship Id="rId74" Type="http://schemas.openxmlformats.org/officeDocument/2006/relationships/tags" Target="../tags/tag71.xml"/><Relationship Id="rId739" Type="http://schemas.openxmlformats.org/officeDocument/2006/relationships/tags" Target="../tags/tag736.xml"/><Relationship Id="rId738" Type="http://schemas.openxmlformats.org/officeDocument/2006/relationships/tags" Target="../tags/tag735.xml"/><Relationship Id="rId737" Type="http://schemas.openxmlformats.org/officeDocument/2006/relationships/tags" Target="../tags/tag734.xml"/><Relationship Id="rId736" Type="http://schemas.openxmlformats.org/officeDocument/2006/relationships/tags" Target="../tags/tag733.xml"/><Relationship Id="rId735" Type="http://schemas.openxmlformats.org/officeDocument/2006/relationships/tags" Target="../tags/tag732.xml"/><Relationship Id="rId734" Type="http://schemas.openxmlformats.org/officeDocument/2006/relationships/tags" Target="../tags/tag731.xml"/><Relationship Id="rId733" Type="http://schemas.openxmlformats.org/officeDocument/2006/relationships/tags" Target="../tags/tag730.xml"/><Relationship Id="rId732" Type="http://schemas.openxmlformats.org/officeDocument/2006/relationships/tags" Target="../tags/tag729.xml"/><Relationship Id="rId731" Type="http://schemas.openxmlformats.org/officeDocument/2006/relationships/tags" Target="../tags/tag728.xml"/><Relationship Id="rId730" Type="http://schemas.openxmlformats.org/officeDocument/2006/relationships/tags" Target="../tags/tag727.xml"/><Relationship Id="rId73" Type="http://schemas.openxmlformats.org/officeDocument/2006/relationships/tags" Target="../tags/tag70.xml"/><Relationship Id="rId729" Type="http://schemas.openxmlformats.org/officeDocument/2006/relationships/tags" Target="../tags/tag726.xml"/><Relationship Id="rId728" Type="http://schemas.openxmlformats.org/officeDocument/2006/relationships/tags" Target="../tags/tag725.xml"/><Relationship Id="rId727" Type="http://schemas.openxmlformats.org/officeDocument/2006/relationships/tags" Target="../tags/tag724.xml"/><Relationship Id="rId726" Type="http://schemas.openxmlformats.org/officeDocument/2006/relationships/tags" Target="../tags/tag723.xml"/><Relationship Id="rId725" Type="http://schemas.openxmlformats.org/officeDocument/2006/relationships/tags" Target="../tags/tag722.xml"/><Relationship Id="rId724" Type="http://schemas.openxmlformats.org/officeDocument/2006/relationships/tags" Target="../tags/tag721.xml"/><Relationship Id="rId723" Type="http://schemas.openxmlformats.org/officeDocument/2006/relationships/tags" Target="../tags/tag720.xml"/><Relationship Id="rId722" Type="http://schemas.openxmlformats.org/officeDocument/2006/relationships/tags" Target="../tags/tag719.xml"/><Relationship Id="rId721" Type="http://schemas.openxmlformats.org/officeDocument/2006/relationships/tags" Target="../tags/tag718.xml"/><Relationship Id="rId720" Type="http://schemas.openxmlformats.org/officeDocument/2006/relationships/tags" Target="../tags/tag717.xml"/><Relationship Id="rId72" Type="http://schemas.openxmlformats.org/officeDocument/2006/relationships/tags" Target="../tags/tag69.xml"/><Relationship Id="rId719" Type="http://schemas.openxmlformats.org/officeDocument/2006/relationships/tags" Target="../tags/tag716.xml"/><Relationship Id="rId718" Type="http://schemas.openxmlformats.org/officeDocument/2006/relationships/tags" Target="../tags/tag715.xml"/><Relationship Id="rId717" Type="http://schemas.openxmlformats.org/officeDocument/2006/relationships/tags" Target="../tags/tag714.xml"/><Relationship Id="rId716" Type="http://schemas.openxmlformats.org/officeDocument/2006/relationships/tags" Target="../tags/tag713.xml"/><Relationship Id="rId715" Type="http://schemas.openxmlformats.org/officeDocument/2006/relationships/tags" Target="../tags/tag712.xml"/><Relationship Id="rId714" Type="http://schemas.openxmlformats.org/officeDocument/2006/relationships/tags" Target="../tags/tag711.xml"/><Relationship Id="rId713" Type="http://schemas.openxmlformats.org/officeDocument/2006/relationships/tags" Target="../tags/tag710.xml"/><Relationship Id="rId712" Type="http://schemas.openxmlformats.org/officeDocument/2006/relationships/tags" Target="../tags/tag709.xml"/><Relationship Id="rId711" Type="http://schemas.openxmlformats.org/officeDocument/2006/relationships/tags" Target="../tags/tag708.xml"/><Relationship Id="rId710" Type="http://schemas.openxmlformats.org/officeDocument/2006/relationships/tags" Target="../tags/tag707.xml"/><Relationship Id="rId71" Type="http://schemas.openxmlformats.org/officeDocument/2006/relationships/tags" Target="../tags/tag68.xml"/><Relationship Id="rId709" Type="http://schemas.openxmlformats.org/officeDocument/2006/relationships/tags" Target="../tags/tag706.xml"/><Relationship Id="rId708" Type="http://schemas.openxmlformats.org/officeDocument/2006/relationships/tags" Target="../tags/tag705.xml"/><Relationship Id="rId707" Type="http://schemas.openxmlformats.org/officeDocument/2006/relationships/tags" Target="../tags/tag704.xml"/><Relationship Id="rId706" Type="http://schemas.openxmlformats.org/officeDocument/2006/relationships/tags" Target="../tags/tag703.xml"/><Relationship Id="rId705" Type="http://schemas.openxmlformats.org/officeDocument/2006/relationships/tags" Target="../tags/tag702.xml"/><Relationship Id="rId704" Type="http://schemas.openxmlformats.org/officeDocument/2006/relationships/tags" Target="../tags/tag701.xml"/><Relationship Id="rId703" Type="http://schemas.openxmlformats.org/officeDocument/2006/relationships/tags" Target="../tags/tag700.xml"/><Relationship Id="rId702" Type="http://schemas.openxmlformats.org/officeDocument/2006/relationships/tags" Target="../tags/tag699.xml"/><Relationship Id="rId701" Type="http://schemas.openxmlformats.org/officeDocument/2006/relationships/tags" Target="../tags/tag698.xml"/><Relationship Id="rId700" Type="http://schemas.openxmlformats.org/officeDocument/2006/relationships/tags" Target="../tags/tag697.xml"/><Relationship Id="rId70" Type="http://schemas.openxmlformats.org/officeDocument/2006/relationships/tags" Target="../tags/tag67.xml"/><Relationship Id="rId7" Type="http://schemas.openxmlformats.org/officeDocument/2006/relationships/image" Target="../media/image1.png"/><Relationship Id="rId699" Type="http://schemas.openxmlformats.org/officeDocument/2006/relationships/tags" Target="../tags/tag696.xml"/><Relationship Id="rId698" Type="http://schemas.openxmlformats.org/officeDocument/2006/relationships/tags" Target="../tags/tag695.xml"/><Relationship Id="rId697" Type="http://schemas.openxmlformats.org/officeDocument/2006/relationships/tags" Target="../tags/tag694.xml"/><Relationship Id="rId696" Type="http://schemas.openxmlformats.org/officeDocument/2006/relationships/tags" Target="../tags/tag693.xml"/><Relationship Id="rId695" Type="http://schemas.openxmlformats.org/officeDocument/2006/relationships/tags" Target="../tags/tag692.xml"/><Relationship Id="rId694" Type="http://schemas.openxmlformats.org/officeDocument/2006/relationships/tags" Target="../tags/tag691.xml"/><Relationship Id="rId693" Type="http://schemas.openxmlformats.org/officeDocument/2006/relationships/tags" Target="../tags/tag690.xml"/><Relationship Id="rId692" Type="http://schemas.openxmlformats.org/officeDocument/2006/relationships/tags" Target="../tags/tag689.xml"/><Relationship Id="rId691" Type="http://schemas.openxmlformats.org/officeDocument/2006/relationships/tags" Target="../tags/tag688.xml"/><Relationship Id="rId690" Type="http://schemas.openxmlformats.org/officeDocument/2006/relationships/tags" Target="../tags/tag687.xml"/><Relationship Id="rId69" Type="http://schemas.openxmlformats.org/officeDocument/2006/relationships/tags" Target="../tags/tag66.xml"/><Relationship Id="rId689" Type="http://schemas.openxmlformats.org/officeDocument/2006/relationships/tags" Target="../tags/tag686.xml"/><Relationship Id="rId688" Type="http://schemas.openxmlformats.org/officeDocument/2006/relationships/tags" Target="../tags/tag685.xml"/><Relationship Id="rId687" Type="http://schemas.openxmlformats.org/officeDocument/2006/relationships/tags" Target="../tags/tag684.xml"/><Relationship Id="rId686" Type="http://schemas.openxmlformats.org/officeDocument/2006/relationships/tags" Target="../tags/tag683.xml"/><Relationship Id="rId685" Type="http://schemas.openxmlformats.org/officeDocument/2006/relationships/tags" Target="../tags/tag682.xml"/><Relationship Id="rId684" Type="http://schemas.openxmlformats.org/officeDocument/2006/relationships/tags" Target="../tags/tag681.xml"/><Relationship Id="rId683" Type="http://schemas.openxmlformats.org/officeDocument/2006/relationships/tags" Target="../tags/tag680.xml"/><Relationship Id="rId682" Type="http://schemas.openxmlformats.org/officeDocument/2006/relationships/tags" Target="../tags/tag679.xml"/><Relationship Id="rId681" Type="http://schemas.openxmlformats.org/officeDocument/2006/relationships/tags" Target="../tags/tag678.xml"/><Relationship Id="rId680" Type="http://schemas.openxmlformats.org/officeDocument/2006/relationships/tags" Target="../tags/tag677.xml"/><Relationship Id="rId68" Type="http://schemas.openxmlformats.org/officeDocument/2006/relationships/tags" Target="../tags/tag65.xml"/><Relationship Id="rId679" Type="http://schemas.openxmlformats.org/officeDocument/2006/relationships/tags" Target="../tags/tag676.xml"/><Relationship Id="rId678" Type="http://schemas.openxmlformats.org/officeDocument/2006/relationships/tags" Target="../tags/tag675.xml"/><Relationship Id="rId677" Type="http://schemas.openxmlformats.org/officeDocument/2006/relationships/tags" Target="../tags/tag674.xml"/><Relationship Id="rId676" Type="http://schemas.openxmlformats.org/officeDocument/2006/relationships/tags" Target="../tags/tag673.xml"/><Relationship Id="rId675" Type="http://schemas.openxmlformats.org/officeDocument/2006/relationships/tags" Target="../tags/tag672.xml"/><Relationship Id="rId674" Type="http://schemas.openxmlformats.org/officeDocument/2006/relationships/tags" Target="../tags/tag671.xml"/><Relationship Id="rId673" Type="http://schemas.openxmlformats.org/officeDocument/2006/relationships/tags" Target="../tags/tag670.xml"/><Relationship Id="rId672" Type="http://schemas.openxmlformats.org/officeDocument/2006/relationships/tags" Target="../tags/tag669.xml"/><Relationship Id="rId671" Type="http://schemas.openxmlformats.org/officeDocument/2006/relationships/tags" Target="../tags/tag668.xml"/><Relationship Id="rId670" Type="http://schemas.openxmlformats.org/officeDocument/2006/relationships/tags" Target="../tags/tag667.xml"/><Relationship Id="rId67" Type="http://schemas.openxmlformats.org/officeDocument/2006/relationships/tags" Target="../tags/tag64.xml"/><Relationship Id="rId669" Type="http://schemas.openxmlformats.org/officeDocument/2006/relationships/tags" Target="../tags/tag666.xml"/><Relationship Id="rId668" Type="http://schemas.openxmlformats.org/officeDocument/2006/relationships/tags" Target="../tags/tag665.xml"/><Relationship Id="rId667" Type="http://schemas.openxmlformats.org/officeDocument/2006/relationships/tags" Target="../tags/tag664.xml"/><Relationship Id="rId666" Type="http://schemas.openxmlformats.org/officeDocument/2006/relationships/tags" Target="../tags/tag663.xml"/><Relationship Id="rId665" Type="http://schemas.openxmlformats.org/officeDocument/2006/relationships/tags" Target="../tags/tag662.xml"/><Relationship Id="rId664" Type="http://schemas.openxmlformats.org/officeDocument/2006/relationships/tags" Target="../tags/tag661.xml"/><Relationship Id="rId663" Type="http://schemas.openxmlformats.org/officeDocument/2006/relationships/tags" Target="../tags/tag660.xml"/><Relationship Id="rId662" Type="http://schemas.openxmlformats.org/officeDocument/2006/relationships/tags" Target="../tags/tag659.xml"/><Relationship Id="rId661" Type="http://schemas.openxmlformats.org/officeDocument/2006/relationships/tags" Target="../tags/tag658.xml"/><Relationship Id="rId660" Type="http://schemas.openxmlformats.org/officeDocument/2006/relationships/tags" Target="../tags/tag657.xml"/><Relationship Id="rId66" Type="http://schemas.openxmlformats.org/officeDocument/2006/relationships/tags" Target="../tags/tag63.xml"/><Relationship Id="rId659" Type="http://schemas.openxmlformats.org/officeDocument/2006/relationships/tags" Target="../tags/tag656.xml"/><Relationship Id="rId658" Type="http://schemas.openxmlformats.org/officeDocument/2006/relationships/tags" Target="../tags/tag655.xml"/><Relationship Id="rId657" Type="http://schemas.openxmlformats.org/officeDocument/2006/relationships/tags" Target="../tags/tag654.xml"/><Relationship Id="rId656" Type="http://schemas.openxmlformats.org/officeDocument/2006/relationships/tags" Target="../tags/tag653.xml"/><Relationship Id="rId655" Type="http://schemas.openxmlformats.org/officeDocument/2006/relationships/tags" Target="../tags/tag652.xml"/><Relationship Id="rId654" Type="http://schemas.openxmlformats.org/officeDocument/2006/relationships/tags" Target="../tags/tag651.xml"/><Relationship Id="rId653" Type="http://schemas.openxmlformats.org/officeDocument/2006/relationships/tags" Target="../tags/tag650.xml"/><Relationship Id="rId652" Type="http://schemas.openxmlformats.org/officeDocument/2006/relationships/tags" Target="../tags/tag649.xml"/><Relationship Id="rId651" Type="http://schemas.openxmlformats.org/officeDocument/2006/relationships/tags" Target="../tags/tag648.xml"/><Relationship Id="rId650" Type="http://schemas.openxmlformats.org/officeDocument/2006/relationships/tags" Target="../tags/tag647.xml"/><Relationship Id="rId65" Type="http://schemas.openxmlformats.org/officeDocument/2006/relationships/tags" Target="../tags/tag62.xml"/><Relationship Id="rId649" Type="http://schemas.openxmlformats.org/officeDocument/2006/relationships/tags" Target="../tags/tag646.xml"/><Relationship Id="rId648" Type="http://schemas.openxmlformats.org/officeDocument/2006/relationships/tags" Target="../tags/tag645.xml"/><Relationship Id="rId647" Type="http://schemas.openxmlformats.org/officeDocument/2006/relationships/tags" Target="../tags/tag644.xml"/><Relationship Id="rId646" Type="http://schemas.openxmlformats.org/officeDocument/2006/relationships/tags" Target="../tags/tag643.xml"/><Relationship Id="rId645" Type="http://schemas.openxmlformats.org/officeDocument/2006/relationships/tags" Target="../tags/tag642.xml"/><Relationship Id="rId644" Type="http://schemas.openxmlformats.org/officeDocument/2006/relationships/tags" Target="../tags/tag641.xml"/><Relationship Id="rId643" Type="http://schemas.openxmlformats.org/officeDocument/2006/relationships/tags" Target="../tags/tag640.xml"/><Relationship Id="rId642" Type="http://schemas.openxmlformats.org/officeDocument/2006/relationships/tags" Target="../tags/tag639.xml"/><Relationship Id="rId641" Type="http://schemas.openxmlformats.org/officeDocument/2006/relationships/tags" Target="../tags/tag638.xml"/><Relationship Id="rId640" Type="http://schemas.openxmlformats.org/officeDocument/2006/relationships/tags" Target="../tags/tag637.xml"/><Relationship Id="rId64" Type="http://schemas.openxmlformats.org/officeDocument/2006/relationships/tags" Target="../tags/tag61.xml"/><Relationship Id="rId639" Type="http://schemas.openxmlformats.org/officeDocument/2006/relationships/tags" Target="../tags/tag636.xml"/><Relationship Id="rId638" Type="http://schemas.openxmlformats.org/officeDocument/2006/relationships/tags" Target="../tags/tag635.xml"/><Relationship Id="rId637" Type="http://schemas.openxmlformats.org/officeDocument/2006/relationships/tags" Target="../tags/tag634.xml"/><Relationship Id="rId636" Type="http://schemas.openxmlformats.org/officeDocument/2006/relationships/tags" Target="../tags/tag633.xml"/><Relationship Id="rId635" Type="http://schemas.openxmlformats.org/officeDocument/2006/relationships/tags" Target="../tags/tag632.xml"/><Relationship Id="rId634" Type="http://schemas.openxmlformats.org/officeDocument/2006/relationships/tags" Target="../tags/tag631.xml"/><Relationship Id="rId633" Type="http://schemas.openxmlformats.org/officeDocument/2006/relationships/tags" Target="../tags/tag630.xml"/><Relationship Id="rId632" Type="http://schemas.openxmlformats.org/officeDocument/2006/relationships/tags" Target="../tags/tag629.xml"/><Relationship Id="rId631" Type="http://schemas.openxmlformats.org/officeDocument/2006/relationships/tags" Target="../tags/tag628.xml"/><Relationship Id="rId630" Type="http://schemas.openxmlformats.org/officeDocument/2006/relationships/tags" Target="../tags/tag627.xml"/><Relationship Id="rId63" Type="http://schemas.openxmlformats.org/officeDocument/2006/relationships/tags" Target="../tags/tag60.xml"/><Relationship Id="rId629" Type="http://schemas.openxmlformats.org/officeDocument/2006/relationships/tags" Target="../tags/tag626.xml"/><Relationship Id="rId628" Type="http://schemas.openxmlformats.org/officeDocument/2006/relationships/tags" Target="../tags/tag625.xml"/><Relationship Id="rId627" Type="http://schemas.openxmlformats.org/officeDocument/2006/relationships/tags" Target="../tags/tag624.xml"/><Relationship Id="rId626" Type="http://schemas.openxmlformats.org/officeDocument/2006/relationships/tags" Target="../tags/tag623.xml"/><Relationship Id="rId625" Type="http://schemas.openxmlformats.org/officeDocument/2006/relationships/tags" Target="../tags/tag622.xml"/><Relationship Id="rId624" Type="http://schemas.openxmlformats.org/officeDocument/2006/relationships/tags" Target="../tags/tag621.xml"/><Relationship Id="rId623" Type="http://schemas.openxmlformats.org/officeDocument/2006/relationships/tags" Target="../tags/tag620.xml"/><Relationship Id="rId622" Type="http://schemas.openxmlformats.org/officeDocument/2006/relationships/tags" Target="../tags/tag619.xml"/><Relationship Id="rId621" Type="http://schemas.openxmlformats.org/officeDocument/2006/relationships/tags" Target="../tags/tag618.xml"/><Relationship Id="rId620" Type="http://schemas.openxmlformats.org/officeDocument/2006/relationships/tags" Target="../tags/tag617.xml"/><Relationship Id="rId62" Type="http://schemas.openxmlformats.org/officeDocument/2006/relationships/tags" Target="../tags/tag59.xml"/><Relationship Id="rId619" Type="http://schemas.openxmlformats.org/officeDocument/2006/relationships/tags" Target="../tags/tag616.xml"/><Relationship Id="rId618" Type="http://schemas.openxmlformats.org/officeDocument/2006/relationships/tags" Target="../tags/tag615.xml"/><Relationship Id="rId617" Type="http://schemas.openxmlformats.org/officeDocument/2006/relationships/tags" Target="../tags/tag614.xml"/><Relationship Id="rId616" Type="http://schemas.openxmlformats.org/officeDocument/2006/relationships/tags" Target="../tags/tag613.xml"/><Relationship Id="rId615" Type="http://schemas.openxmlformats.org/officeDocument/2006/relationships/tags" Target="../tags/tag612.xml"/><Relationship Id="rId614" Type="http://schemas.openxmlformats.org/officeDocument/2006/relationships/tags" Target="../tags/tag611.xml"/><Relationship Id="rId613" Type="http://schemas.openxmlformats.org/officeDocument/2006/relationships/tags" Target="../tags/tag610.xml"/><Relationship Id="rId612" Type="http://schemas.openxmlformats.org/officeDocument/2006/relationships/tags" Target="../tags/tag609.xml"/><Relationship Id="rId611" Type="http://schemas.openxmlformats.org/officeDocument/2006/relationships/tags" Target="../tags/tag608.xml"/><Relationship Id="rId610" Type="http://schemas.openxmlformats.org/officeDocument/2006/relationships/tags" Target="../tags/tag607.xml"/><Relationship Id="rId61" Type="http://schemas.openxmlformats.org/officeDocument/2006/relationships/tags" Target="../tags/tag58.xml"/><Relationship Id="rId609" Type="http://schemas.openxmlformats.org/officeDocument/2006/relationships/tags" Target="../tags/tag606.xml"/><Relationship Id="rId608" Type="http://schemas.openxmlformats.org/officeDocument/2006/relationships/tags" Target="../tags/tag605.xml"/><Relationship Id="rId607" Type="http://schemas.openxmlformats.org/officeDocument/2006/relationships/tags" Target="../tags/tag604.xml"/><Relationship Id="rId606" Type="http://schemas.openxmlformats.org/officeDocument/2006/relationships/tags" Target="../tags/tag603.xml"/><Relationship Id="rId605" Type="http://schemas.openxmlformats.org/officeDocument/2006/relationships/tags" Target="../tags/tag602.xml"/><Relationship Id="rId604" Type="http://schemas.openxmlformats.org/officeDocument/2006/relationships/tags" Target="../tags/tag601.xml"/><Relationship Id="rId603" Type="http://schemas.openxmlformats.org/officeDocument/2006/relationships/tags" Target="../tags/tag600.xml"/><Relationship Id="rId602" Type="http://schemas.openxmlformats.org/officeDocument/2006/relationships/tags" Target="../tags/tag599.xml"/><Relationship Id="rId601" Type="http://schemas.openxmlformats.org/officeDocument/2006/relationships/tags" Target="../tags/tag598.xml"/><Relationship Id="rId600" Type="http://schemas.openxmlformats.org/officeDocument/2006/relationships/tags" Target="../tags/tag597.xml"/><Relationship Id="rId60" Type="http://schemas.openxmlformats.org/officeDocument/2006/relationships/tags" Target="../tags/tag57.xml"/><Relationship Id="rId6" Type="http://schemas.openxmlformats.org/officeDocument/2006/relationships/tags" Target="../tags/tag6.xml"/><Relationship Id="rId599" Type="http://schemas.openxmlformats.org/officeDocument/2006/relationships/tags" Target="../tags/tag596.xml"/><Relationship Id="rId598" Type="http://schemas.openxmlformats.org/officeDocument/2006/relationships/tags" Target="../tags/tag595.xml"/><Relationship Id="rId597" Type="http://schemas.openxmlformats.org/officeDocument/2006/relationships/tags" Target="../tags/tag594.xml"/><Relationship Id="rId596" Type="http://schemas.openxmlformats.org/officeDocument/2006/relationships/tags" Target="../tags/tag593.xml"/><Relationship Id="rId595" Type="http://schemas.openxmlformats.org/officeDocument/2006/relationships/tags" Target="../tags/tag592.xml"/><Relationship Id="rId594" Type="http://schemas.openxmlformats.org/officeDocument/2006/relationships/tags" Target="../tags/tag591.xml"/><Relationship Id="rId593" Type="http://schemas.openxmlformats.org/officeDocument/2006/relationships/tags" Target="../tags/tag590.xml"/><Relationship Id="rId592" Type="http://schemas.openxmlformats.org/officeDocument/2006/relationships/tags" Target="../tags/tag589.xml"/><Relationship Id="rId591" Type="http://schemas.openxmlformats.org/officeDocument/2006/relationships/tags" Target="../tags/tag588.xml"/><Relationship Id="rId590" Type="http://schemas.openxmlformats.org/officeDocument/2006/relationships/tags" Target="../tags/tag587.xml"/><Relationship Id="rId59" Type="http://schemas.openxmlformats.org/officeDocument/2006/relationships/tags" Target="../tags/tag56.xml"/><Relationship Id="rId589" Type="http://schemas.openxmlformats.org/officeDocument/2006/relationships/tags" Target="../tags/tag586.xml"/><Relationship Id="rId588" Type="http://schemas.openxmlformats.org/officeDocument/2006/relationships/tags" Target="../tags/tag585.xml"/><Relationship Id="rId587" Type="http://schemas.openxmlformats.org/officeDocument/2006/relationships/tags" Target="../tags/tag584.xml"/><Relationship Id="rId586" Type="http://schemas.openxmlformats.org/officeDocument/2006/relationships/tags" Target="../tags/tag583.xml"/><Relationship Id="rId585" Type="http://schemas.openxmlformats.org/officeDocument/2006/relationships/tags" Target="../tags/tag582.xml"/><Relationship Id="rId584" Type="http://schemas.openxmlformats.org/officeDocument/2006/relationships/tags" Target="../tags/tag581.xml"/><Relationship Id="rId583" Type="http://schemas.openxmlformats.org/officeDocument/2006/relationships/tags" Target="../tags/tag580.xml"/><Relationship Id="rId582" Type="http://schemas.openxmlformats.org/officeDocument/2006/relationships/tags" Target="../tags/tag579.xml"/><Relationship Id="rId581" Type="http://schemas.openxmlformats.org/officeDocument/2006/relationships/tags" Target="../tags/tag578.xml"/><Relationship Id="rId580" Type="http://schemas.openxmlformats.org/officeDocument/2006/relationships/tags" Target="../tags/tag577.xml"/><Relationship Id="rId58" Type="http://schemas.openxmlformats.org/officeDocument/2006/relationships/tags" Target="../tags/tag55.xml"/><Relationship Id="rId579" Type="http://schemas.openxmlformats.org/officeDocument/2006/relationships/tags" Target="../tags/tag576.xml"/><Relationship Id="rId578" Type="http://schemas.openxmlformats.org/officeDocument/2006/relationships/tags" Target="../tags/tag575.xml"/><Relationship Id="rId577" Type="http://schemas.openxmlformats.org/officeDocument/2006/relationships/tags" Target="../tags/tag574.xml"/><Relationship Id="rId576" Type="http://schemas.openxmlformats.org/officeDocument/2006/relationships/tags" Target="../tags/tag573.xml"/><Relationship Id="rId575" Type="http://schemas.openxmlformats.org/officeDocument/2006/relationships/tags" Target="../tags/tag572.xml"/><Relationship Id="rId574" Type="http://schemas.openxmlformats.org/officeDocument/2006/relationships/tags" Target="../tags/tag571.xml"/><Relationship Id="rId573" Type="http://schemas.openxmlformats.org/officeDocument/2006/relationships/tags" Target="../tags/tag570.xml"/><Relationship Id="rId572" Type="http://schemas.openxmlformats.org/officeDocument/2006/relationships/tags" Target="../tags/tag569.xml"/><Relationship Id="rId571" Type="http://schemas.openxmlformats.org/officeDocument/2006/relationships/tags" Target="../tags/tag568.xml"/><Relationship Id="rId570" Type="http://schemas.openxmlformats.org/officeDocument/2006/relationships/tags" Target="../tags/tag567.xml"/><Relationship Id="rId57" Type="http://schemas.openxmlformats.org/officeDocument/2006/relationships/tags" Target="../tags/tag54.xml"/><Relationship Id="rId569" Type="http://schemas.openxmlformats.org/officeDocument/2006/relationships/tags" Target="../tags/tag566.xml"/><Relationship Id="rId568" Type="http://schemas.openxmlformats.org/officeDocument/2006/relationships/tags" Target="../tags/tag565.xml"/><Relationship Id="rId567" Type="http://schemas.openxmlformats.org/officeDocument/2006/relationships/tags" Target="../tags/tag564.xml"/><Relationship Id="rId566" Type="http://schemas.openxmlformats.org/officeDocument/2006/relationships/tags" Target="../tags/tag563.xml"/><Relationship Id="rId565" Type="http://schemas.openxmlformats.org/officeDocument/2006/relationships/tags" Target="../tags/tag562.xml"/><Relationship Id="rId564" Type="http://schemas.openxmlformats.org/officeDocument/2006/relationships/tags" Target="../tags/tag561.xml"/><Relationship Id="rId563" Type="http://schemas.openxmlformats.org/officeDocument/2006/relationships/tags" Target="../tags/tag560.xml"/><Relationship Id="rId562" Type="http://schemas.openxmlformats.org/officeDocument/2006/relationships/tags" Target="../tags/tag559.xml"/><Relationship Id="rId561" Type="http://schemas.openxmlformats.org/officeDocument/2006/relationships/tags" Target="../tags/tag558.xml"/><Relationship Id="rId560" Type="http://schemas.openxmlformats.org/officeDocument/2006/relationships/tags" Target="../tags/tag557.xml"/><Relationship Id="rId56" Type="http://schemas.openxmlformats.org/officeDocument/2006/relationships/tags" Target="../tags/tag53.xml"/><Relationship Id="rId559" Type="http://schemas.openxmlformats.org/officeDocument/2006/relationships/tags" Target="../tags/tag556.xml"/><Relationship Id="rId558" Type="http://schemas.openxmlformats.org/officeDocument/2006/relationships/tags" Target="../tags/tag555.xml"/><Relationship Id="rId557" Type="http://schemas.openxmlformats.org/officeDocument/2006/relationships/tags" Target="../tags/tag554.xml"/><Relationship Id="rId556" Type="http://schemas.openxmlformats.org/officeDocument/2006/relationships/tags" Target="../tags/tag553.xml"/><Relationship Id="rId555" Type="http://schemas.openxmlformats.org/officeDocument/2006/relationships/tags" Target="../tags/tag552.xml"/><Relationship Id="rId554" Type="http://schemas.openxmlformats.org/officeDocument/2006/relationships/tags" Target="../tags/tag551.xml"/><Relationship Id="rId553" Type="http://schemas.openxmlformats.org/officeDocument/2006/relationships/tags" Target="../tags/tag550.xml"/><Relationship Id="rId552" Type="http://schemas.openxmlformats.org/officeDocument/2006/relationships/tags" Target="../tags/tag549.xml"/><Relationship Id="rId551" Type="http://schemas.openxmlformats.org/officeDocument/2006/relationships/tags" Target="../tags/tag548.xml"/><Relationship Id="rId550" Type="http://schemas.openxmlformats.org/officeDocument/2006/relationships/tags" Target="../tags/tag547.xml"/><Relationship Id="rId55" Type="http://schemas.openxmlformats.org/officeDocument/2006/relationships/tags" Target="../tags/tag52.xml"/><Relationship Id="rId549" Type="http://schemas.openxmlformats.org/officeDocument/2006/relationships/tags" Target="../tags/tag546.xml"/><Relationship Id="rId548" Type="http://schemas.openxmlformats.org/officeDocument/2006/relationships/tags" Target="../tags/tag545.xml"/><Relationship Id="rId547" Type="http://schemas.openxmlformats.org/officeDocument/2006/relationships/tags" Target="../tags/tag544.xml"/><Relationship Id="rId546" Type="http://schemas.openxmlformats.org/officeDocument/2006/relationships/tags" Target="../tags/tag543.xml"/><Relationship Id="rId545" Type="http://schemas.openxmlformats.org/officeDocument/2006/relationships/tags" Target="../tags/tag542.xml"/><Relationship Id="rId544" Type="http://schemas.openxmlformats.org/officeDocument/2006/relationships/tags" Target="../tags/tag541.xml"/><Relationship Id="rId543" Type="http://schemas.openxmlformats.org/officeDocument/2006/relationships/tags" Target="../tags/tag540.xml"/><Relationship Id="rId542" Type="http://schemas.openxmlformats.org/officeDocument/2006/relationships/tags" Target="../tags/tag539.xml"/><Relationship Id="rId541" Type="http://schemas.openxmlformats.org/officeDocument/2006/relationships/tags" Target="../tags/tag538.xml"/><Relationship Id="rId540" Type="http://schemas.openxmlformats.org/officeDocument/2006/relationships/tags" Target="../tags/tag537.xml"/><Relationship Id="rId54" Type="http://schemas.openxmlformats.org/officeDocument/2006/relationships/tags" Target="../tags/tag51.xml"/><Relationship Id="rId539" Type="http://schemas.openxmlformats.org/officeDocument/2006/relationships/tags" Target="../tags/tag536.xml"/><Relationship Id="rId538" Type="http://schemas.openxmlformats.org/officeDocument/2006/relationships/tags" Target="../tags/tag535.xml"/><Relationship Id="rId537" Type="http://schemas.openxmlformats.org/officeDocument/2006/relationships/tags" Target="../tags/tag534.xml"/><Relationship Id="rId536" Type="http://schemas.openxmlformats.org/officeDocument/2006/relationships/tags" Target="../tags/tag533.xml"/><Relationship Id="rId535" Type="http://schemas.openxmlformats.org/officeDocument/2006/relationships/tags" Target="../tags/tag532.xml"/><Relationship Id="rId534" Type="http://schemas.openxmlformats.org/officeDocument/2006/relationships/tags" Target="../tags/tag531.xml"/><Relationship Id="rId533" Type="http://schemas.openxmlformats.org/officeDocument/2006/relationships/tags" Target="../tags/tag530.xml"/><Relationship Id="rId532" Type="http://schemas.openxmlformats.org/officeDocument/2006/relationships/tags" Target="../tags/tag529.xml"/><Relationship Id="rId531" Type="http://schemas.openxmlformats.org/officeDocument/2006/relationships/tags" Target="../tags/tag528.xml"/><Relationship Id="rId530" Type="http://schemas.openxmlformats.org/officeDocument/2006/relationships/tags" Target="../tags/tag527.xml"/><Relationship Id="rId53" Type="http://schemas.openxmlformats.org/officeDocument/2006/relationships/tags" Target="../tags/tag50.xml"/><Relationship Id="rId529" Type="http://schemas.openxmlformats.org/officeDocument/2006/relationships/tags" Target="../tags/tag526.xml"/><Relationship Id="rId528" Type="http://schemas.openxmlformats.org/officeDocument/2006/relationships/tags" Target="../tags/tag525.xml"/><Relationship Id="rId527" Type="http://schemas.openxmlformats.org/officeDocument/2006/relationships/tags" Target="../tags/tag524.xml"/><Relationship Id="rId526" Type="http://schemas.openxmlformats.org/officeDocument/2006/relationships/tags" Target="../tags/tag523.xml"/><Relationship Id="rId525" Type="http://schemas.openxmlformats.org/officeDocument/2006/relationships/tags" Target="../tags/tag522.xml"/><Relationship Id="rId524" Type="http://schemas.openxmlformats.org/officeDocument/2006/relationships/tags" Target="../tags/tag521.xml"/><Relationship Id="rId523" Type="http://schemas.openxmlformats.org/officeDocument/2006/relationships/tags" Target="../tags/tag520.xml"/><Relationship Id="rId522" Type="http://schemas.openxmlformats.org/officeDocument/2006/relationships/tags" Target="../tags/tag519.xml"/><Relationship Id="rId521" Type="http://schemas.openxmlformats.org/officeDocument/2006/relationships/tags" Target="../tags/tag518.xml"/><Relationship Id="rId520" Type="http://schemas.openxmlformats.org/officeDocument/2006/relationships/tags" Target="../tags/tag517.xml"/><Relationship Id="rId52" Type="http://schemas.openxmlformats.org/officeDocument/2006/relationships/tags" Target="../tags/tag49.xml"/><Relationship Id="rId519" Type="http://schemas.openxmlformats.org/officeDocument/2006/relationships/tags" Target="../tags/tag516.xml"/><Relationship Id="rId518" Type="http://schemas.openxmlformats.org/officeDocument/2006/relationships/tags" Target="../tags/tag515.xml"/><Relationship Id="rId517" Type="http://schemas.openxmlformats.org/officeDocument/2006/relationships/tags" Target="../tags/tag514.xml"/><Relationship Id="rId516" Type="http://schemas.openxmlformats.org/officeDocument/2006/relationships/tags" Target="../tags/tag513.xml"/><Relationship Id="rId515" Type="http://schemas.openxmlformats.org/officeDocument/2006/relationships/tags" Target="../tags/tag512.xml"/><Relationship Id="rId514" Type="http://schemas.openxmlformats.org/officeDocument/2006/relationships/tags" Target="../tags/tag511.xml"/><Relationship Id="rId513" Type="http://schemas.openxmlformats.org/officeDocument/2006/relationships/tags" Target="../tags/tag510.xml"/><Relationship Id="rId512" Type="http://schemas.openxmlformats.org/officeDocument/2006/relationships/tags" Target="../tags/tag509.xml"/><Relationship Id="rId511" Type="http://schemas.openxmlformats.org/officeDocument/2006/relationships/tags" Target="../tags/tag508.xml"/><Relationship Id="rId510" Type="http://schemas.openxmlformats.org/officeDocument/2006/relationships/tags" Target="../tags/tag507.xml"/><Relationship Id="rId51" Type="http://schemas.openxmlformats.org/officeDocument/2006/relationships/tags" Target="../tags/tag48.xml"/><Relationship Id="rId509" Type="http://schemas.openxmlformats.org/officeDocument/2006/relationships/tags" Target="../tags/tag506.xml"/><Relationship Id="rId508" Type="http://schemas.openxmlformats.org/officeDocument/2006/relationships/tags" Target="../tags/tag505.xml"/><Relationship Id="rId507" Type="http://schemas.openxmlformats.org/officeDocument/2006/relationships/tags" Target="../tags/tag504.xml"/><Relationship Id="rId506" Type="http://schemas.openxmlformats.org/officeDocument/2006/relationships/tags" Target="../tags/tag503.xml"/><Relationship Id="rId505" Type="http://schemas.openxmlformats.org/officeDocument/2006/relationships/tags" Target="../tags/tag502.xml"/><Relationship Id="rId504" Type="http://schemas.openxmlformats.org/officeDocument/2006/relationships/tags" Target="../tags/tag501.xml"/><Relationship Id="rId503" Type="http://schemas.openxmlformats.org/officeDocument/2006/relationships/tags" Target="../tags/tag500.xml"/><Relationship Id="rId502" Type="http://schemas.openxmlformats.org/officeDocument/2006/relationships/tags" Target="../tags/tag499.xml"/><Relationship Id="rId501" Type="http://schemas.openxmlformats.org/officeDocument/2006/relationships/tags" Target="../tags/tag498.xml"/><Relationship Id="rId500" Type="http://schemas.openxmlformats.org/officeDocument/2006/relationships/tags" Target="../tags/tag497.xml"/><Relationship Id="rId50" Type="http://schemas.openxmlformats.org/officeDocument/2006/relationships/tags" Target="../tags/tag47.xml"/><Relationship Id="rId5" Type="http://schemas.openxmlformats.org/officeDocument/2006/relationships/tags" Target="../tags/tag5.xml"/><Relationship Id="rId499" Type="http://schemas.openxmlformats.org/officeDocument/2006/relationships/tags" Target="../tags/tag496.xml"/><Relationship Id="rId498" Type="http://schemas.openxmlformats.org/officeDocument/2006/relationships/tags" Target="../tags/tag495.xml"/><Relationship Id="rId497" Type="http://schemas.openxmlformats.org/officeDocument/2006/relationships/tags" Target="../tags/tag494.xml"/><Relationship Id="rId496" Type="http://schemas.openxmlformats.org/officeDocument/2006/relationships/tags" Target="../tags/tag493.xml"/><Relationship Id="rId495" Type="http://schemas.openxmlformats.org/officeDocument/2006/relationships/tags" Target="../tags/tag492.xml"/><Relationship Id="rId494" Type="http://schemas.openxmlformats.org/officeDocument/2006/relationships/tags" Target="../tags/tag491.xml"/><Relationship Id="rId493" Type="http://schemas.openxmlformats.org/officeDocument/2006/relationships/tags" Target="../tags/tag490.xml"/><Relationship Id="rId492" Type="http://schemas.openxmlformats.org/officeDocument/2006/relationships/tags" Target="../tags/tag489.xml"/><Relationship Id="rId491" Type="http://schemas.openxmlformats.org/officeDocument/2006/relationships/tags" Target="../tags/tag488.xml"/><Relationship Id="rId490" Type="http://schemas.openxmlformats.org/officeDocument/2006/relationships/tags" Target="../tags/tag487.xml"/><Relationship Id="rId49" Type="http://schemas.openxmlformats.org/officeDocument/2006/relationships/tags" Target="../tags/tag46.xml"/><Relationship Id="rId489" Type="http://schemas.openxmlformats.org/officeDocument/2006/relationships/tags" Target="../tags/tag486.xml"/><Relationship Id="rId488" Type="http://schemas.openxmlformats.org/officeDocument/2006/relationships/tags" Target="../tags/tag485.xml"/><Relationship Id="rId487" Type="http://schemas.openxmlformats.org/officeDocument/2006/relationships/tags" Target="../tags/tag484.xml"/><Relationship Id="rId486" Type="http://schemas.openxmlformats.org/officeDocument/2006/relationships/tags" Target="../tags/tag483.xml"/><Relationship Id="rId485" Type="http://schemas.openxmlformats.org/officeDocument/2006/relationships/tags" Target="../tags/tag482.xml"/><Relationship Id="rId484" Type="http://schemas.openxmlformats.org/officeDocument/2006/relationships/tags" Target="../tags/tag481.xml"/><Relationship Id="rId483" Type="http://schemas.openxmlformats.org/officeDocument/2006/relationships/tags" Target="../tags/tag480.xml"/><Relationship Id="rId482" Type="http://schemas.openxmlformats.org/officeDocument/2006/relationships/tags" Target="../tags/tag479.xml"/><Relationship Id="rId481" Type="http://schemas.openxmlformats.org/officeDocument/2006/relationships/tags" Target="../tags/tag478.xml"/><Relationship Id="rId480" Type="http://schemas.openxmlformats.org/officeDocument/2006/relationships/tags" Target="../tags/tag477.xml"/><Relationship Id="rId48" Type="http://schemas.openxmlformats.org/officeDocument/2006/relationships/tags" Target="../tags/tag45.xml"/><Relationship Id="rId479" Type="http://schemas.openxmlformats.org/officeDocument/2006/relationships/tags" Target="../tags/tag476.xml"/><Relationship Id="rId478" Type="http://schemas.openxmlformats.org/officeDocument/2006/relationships/tags" Target="../tags/tag475.xml"/><Relationship Id="rId477" Type="http://schemas.openxmlformats.org/officeDocument/2006/relationships/tags" Target="../tags/tag474.xml"/><Relationship Id="rId476" Type="http://schemas.openxmlformats.org/officeDocument/2006/relationships/tags" Target="../tags/tag473.xml"/><Relationship Id="rId475" Type="http://schemas.openxmlformats.org/officeDocument/2006/relationships/tags" Target="../tags/tag472.xml"/><Relationship Id="rId474" Type="http://schemas.openxmlformats.org/officeDocument/2006/relationships/tags" Target="../tags/tag471.xml"/><Relationship Id="rId473" Type="http://schemas.openxmlformats.org/officeDocument/2006/relationships/tags" Target="../tags/tag470.xml"/><Relationship Id="rId472" Type="http://schemas.openxmlformats.org/officeDocument/2006/relationships/tags" Target="../tags/tag469.xml"/><Relationship Id="rId471" Type="http://schemas.openxmlformats.org/officeDocument/2006/relationships/tags" Target="../tags/tag468.xml"/><Relationship Id="rId470" Type="http://schemas.openxmlformats.org/officeDocument/2006/relationships/tags" Target="../tags/tag467.xml"/><Relationship Id="rId47" Type="http://schemas.openxmlformats.org/officeDocument/2006/relationships/tags" Target="../tags/tag44.xml"/><Relationship Id="rId469" Type="http://schemas.openxmlformats.org/officeDocument/2006/relationships/tags" Target="../tags/tag466.xml"/><Relationship Id="rId468" Type="http://schemas.openxmlformats.org/officeDocument/2006/relationships/tags" Target="../tags/tag465.xml"/><Relationship Id="rId467" Type="http://schemas.openxmlformats.org/officeDocument/2006/relationships/tags" Target="../tags/tag464.xml"/><Relationship Id="rId466" Type="http://schemas.openxmlformats.org/officeDocument/2006/relationships/tags" Target="../tags/tag463.xml"/><Relationship Id="rId465" Type="http://schemas.openxmlformats.org/officeDocument/2006/relationships/tags" Target="../tags/tag462.xml"/><Relationship Id="rId464" Type="http://schemas.openxmlformats.org/officeDocument/2006/relationships/tags" Target="../tags/tag461.xml"/><Relationship Id="rId463" Type="http://schemas.openxmlformats.org/officeDocument/2006/relationships/tags" Target="../tags/tag460.xml"/><Relationship Id="rId462" Type="http://schemas.openxmlformats.org/officeDocument/2006/relationships/tags" Target="../tags/tag459.xml"/><Relationship Id="rId461" Type="http://schemas.openxmlformats.org/officeDocument/2006/relationships/tags" Target="../tags/tag458.xml"/><Relationship Id="rId460" Type="http://schemas.openxmlformats.org/officeDocument/2006/relationships/tags" Target="../tags/tag457.xml"/><Relationship Id="rId46" Type="http://schemas.openxmlformats.org/officeDocument/2006/relationships/tags" Target="../tags/tag43.xml"/><Relationship Id="rId459" Type="http://schemas.openxmlformats.org/officeDocument/2006/relationships/tags" Target="../tags/tag456.xml"/><Relationship Id="rId458" Type="http://schemas.openxmlformats.org/officeDocument/2006/relationships/tags" Target="../tags/tag455.xml"/><Relationship Id="rId457" Type="http://schemas.openxmlformats.org/officeDocument/2006/relationships/tags" Target="../tags/tag454.xml"/><Relationship Id="rId456" Type="http://schemas.openxmlformats.org/officeDocument/2006/relationships/tags" Target="../tags/tag453.xml"/><Relationship Id="rId455" Type="http://schemas.openxmlformats.org/officeDocument/2006/relationships/tags" Target="../tags/tag452.xml"/><Relationship Id="rId454" Type="http://schemas.openxmlformats.org/officeDocument/2006/relationships/tags" Target="../tags/tag451.xml"/><Relationship Id="rId453" Type="http://schemas.openxmlformats.org/officeDocument/2006/relationships/tags" Target="../tags/tag450.xml"/><Relationship Id="rId452" Type="http://schemas.openxmlformats.org/officeDocument/2006/relationships/tags" Target="../tags/tag449.xml"/><Relationship Id="rId451" Type="http://schemas.openxmlformats.org/officeDocument/2006/relationships/tags" Target="../tags/tag448.xml"/><Relationship Id="rId450" Type="http://schemas.openxmlformats.org/officeDocument/2006/relationships/tags" Target="../tags/tag447.xml"/><Relationship Id="rId45" Type="http://schemas.openxmlformats.org/officeDocument/2006/relationships/tags" Target="../tags/tag42.xml"/><Relationship Id="rId449" Type="http://schemas.openxmlformats.org/officeDocument/2006/relationships/tags" Target="../tags/tag446.xml"/><Relationship Id="rId448" Type="http://schemas.openxmlformats.org/officeDocument/2006/relationships/tags" Target="../tags/tag445.xml"/><Relationship Id="rId447" Type="http://schemas.openxmlformats.org/officeDocument/2006/relationships/tags" Target="../tags/tag444.xml"/><Relationship Id="rId446" Type="http://schemas.openxmlformats.org/officeDocument/2006/relationships/tags" Target="../tags/tag443.xml"/><Relationship Id="rId445" Type="http://schemas.openxmlformats.org/officeDocument/2006/relationships/tags" Target="../tags/tag442.xml"/><Relationship Id="rId444" Type="http://schemas.openxmlformats.org/officeDocument/2006/relationships/tags" Target="../tags/tag441.xml"/><Relationship Id="rId443" Type="http://schemas.openxmlformats.org/officeDocument/2006/relationships/tags" Target="../tags/tag440.xml"/><Relationship Id="rId442" Type="http://schemas.openxmlformats.org/officeDocument/2006/relationships/tags" Target="../tags/tag439.xml"/><Relationship Id="rId441" Type="http://schemas.openxmlformats.org/officeDocument/2006/relationships/tags" Target="../tags/tag438.xml"/><Relationship Id="rId440" Type="http://schemas.openxmlformats.org/officeDocument/2006/relationships/tags" Target="../tags/tag437.xml"/><Relationship Id="rId44" Type="http://schemas.openxmlformats.org/officeDocument/2006/relationships/tags" Target="../tags/tag41.xml"/><Relationship Id="rId439" Type="http://schemas.openxmlformats.org/officeDocument/2006/relationships/tags" Target="../tags/tag436.xml"/><Relationship Id="rId438" Type="http://schemas.openxmlformats.org/officeDocument/2006/relationships/tags" Target="../tags/tag435.xml"/><Relationship Id="rId437" Type="http://schemas.openxmlformats.org/officeDocument/2006/relationships/tags" Target="../tags/tag434.xml"/><Relationship Id="rId436" Type="http://schemas.openxmlformats.org/officeDocument/2006/relationships/tags" Target="../tags/tag433.xml"/><Relationship Id="rId435" Type="http://schemas.openxmlformats.org/officeDocument/2006/relationships/tags" Target="../tags/tag432.xml"/><Relationship Id="rId434" Type="http://schemas.openxmlformats.org/officeDocument/2006/relationships/tags" Target="../tags/tag431.xml"/><Relationship Id="rId433" Type="http://schemas.openxmlformats.org/officeDocument/2006/relationships/tags" Target="../tags/tag430.xml"/><Relationship Id="rId432" Type="http://schemas.openxmlformats.org/officeDocument/2006/relationships/tags" Target="../tags/tag429.xml"/><Relationship Id="rId431" Type="http://schemas.openxmlformats.org/officeDocument/2006/relationships/tags" Target="../tags/tag428.xml"/><Relationship Id="rId430" Type="http://schemas.openxmlformats.org/officeDocument/2006/relationships/tags" Target="../tags/tag427.xml"/><Relationship Id="rId43" Type="http://schemas.openxmlformats.org/officeDocument/2006/relationships/tags" Target="../tags/tag40.xml"/><Relationship Id="rId429" Type="http://schemas.openxmlformats.org/officeDocument/2006/relationships/tags" Target="../tags/tag426.xml"/><Relationship Id="rId428" Type="http://schemas.openxmlformats.org/officeDocument/2006/relationships/tags" Target="../tags/tag425.xml"/><Relationship Id="rId427" Type="http://schemas.openxmlformats.org/officeDocument/2006/relationships/tags" Target="../tags/tag424.xml"/><Relationship Id="rId426" Type="http://schemas.openxmlformats.org/officeDocument/2006/relationships/tags" Target="../tags/tag423.xml"/><Relationship Id="rId425" Type="http://schemas.openxmlformats.org/officeDocument/2006/relationships/tags" Target="../tags/tag422.xml"/><Relationship Id="rId424" Type="http://schemas.openxmlformats.org/officeDocument/2006/relationships/tags" Target="../tags/tag421.xml"/><Relationship Id="rId423" Type="http://schemas.openxmlformats.org/officeDocument/2006/relationships/tags" Target="../tags/tag420.xml"/><Relationship Id="rId422" Type="http://schemas.openxmlformats.org/officeDocument/2006/relationships/tags" Target="../tags/tag419.xml"/><Relationship Id="rId421" Type="http://schemas.openxmlformats.org/officeDocument/2006/relationships/tags" Target="../tags/tag418.xml"/><Relationship Id="rId420" Type="http://schemas.openxmlformats.org/officeDocument/2006/relationships/tags" Target="../tags/tag417.xml"/><Relationship Id="rId42" Type="http://schemas.openxmlformats.org/officeDocument/2006/relationships/tags" Target="../tags/tag39.xml"/><Relationship Id="rId419" Type="http://schemas.openxmlformats.org/officeDocument/2006/relationships/tags" Target="../tags/tag416.xml"/><Relationship Id="rId418" Type="http://schemas.openxmlformats.org/officeDocument/2006/relationships/tags" Target="../tags/tag415.xml"/><Relationship Id="rId417" Type="http://schemas.openxmlformats.org/officeDocument/2006/relationships/tags" Target="../tags/tag414.xml"/><Relationship Id="rId416" Type="http://schemas.openxmlformats.org/officeDocument/2006/relationships/tags" Target="../tags/tag413.xml"/><Relationship Id="rId415" Type="http://schemas.openxmlformats.org/officeDocument/2006/relationships/tags" Target="../tags/tag412.xml"/><Relationship Id="rId414" Type="http://schemas.openxmlformats.org/officeDocument/2006/relationships/tags" Target="../tags/tag411.xml"/><Relationship Id="rId413" Type="http://schemas.openxmlformats.org/officeDocument/2006/relationships/tags" Target="../tags/tag410.xml"/><Relationship Id="rId412" Type="http://schemas.openxmlformats.org/officeDocument/2006/relationships/tags" Target="../tags/tag409.xml"/><Relationship Id="rId411" Type="http://schemas.openxmlformats.org/officeDocument/2006/relationships/tags" Target="../tags/tag408.xml"/><Relationship Id="rId410" Type="http://schemas.openxmlformats.org/officeDocument/2006/relationships/tags" Target="../tags/tag407.xml"/><Relationship Id="rId41" Type="http://schemas.openxmlformats.org/officeDocument/2006/relationships/tags" Target="../tags/tag38.xml"/><Relationship Id="rId409" Type="http://schemas.openxmlformats.org/officeDocument/2006/relationships/tags" Target="../tags/tag406.xml"/><Relationship Id="rId408" Type="http://schemas.openxmlformats.org/officeDocument/2006/relationships/tags" Target="../tags/tag405.xml"/><Relationship Id="rId407" Type="http://schemas.openxmlformats.org/officeDocument/2006/relationships/tags" Target="../tags/tag404.xml"/><Relationship Id="rId406" Type="http://schemas.openxmlformats.org/officeDocument/2006/relationships/tags" Target="../tags/tag403.xml"/><Relationship Id="rId405" Type="http://schemas.openxmlformats.org/officeDocument/2006/relationships/tags" Target="../tags/tag402.xml"/><Relationship Id="rId404" Type="http://schemas.openxmlformats.org/officeDocument/2006/relationships/tags" Target="../tags/tag401.xml"/><Relationship Id="rId403" Type="http://schemas.openxmlformats.org/officeDocument/2006/relationships/tags" Target="../tags/tag400.xml"/><Relationship Id="rId402" Type="http://schemas.openxmlformats.org/officeDocument/2006/relationships/tags" Target="../tags/tag399.xml"/><Relationship Id="rId401" Type="http://schemas.openxmlformats.org/officeDocument/2006/relationships/tags" Target="../tags/tag398.xml"/><Relationship Id="rId400" Type="http://schemas.openxmlformats.org/officeDocument/2006/relationships/tags" Target="../tags/tag397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9" Type="http://schemas.openxmlformats.org/officeDocument/2006/relationships/tags" Target="../tags/tag396.xml"/><Relationship Id="rId398" Type="http://schemas.openxmlformats.org/officeDocument/2006/relationships/tags" Target="../tags/tag395.xml"/><Relationship Id="rId397" Type="http://schemas.openxmlformats.org/officeDocument/2006/relationships/tags" Target="../tags/tag394.xml"/><Relationship Id="rId396" Type="http://schemas.openxmlformats.org/officeDocument/2006/relationships/tags" Target="../tags/tag393.xml"/><Relationship Id="rId395" Type="http://schemas.openxmlformats.org/officeDocument/2006/relationships/tags" Target="../tags/tag392.xml"/><Relationship Id="rId394" Type="http://schemas.openxmlformats.org/officeDocument/2006/relationships/tags" Target="../tags/tag391.xml"/><Relationship Id="rId393" Type="http://schemas.openxmlformats.org/officeDocument/2006/relationships/tags" Target="../tags/tag390.xml"/><Relationship Id="rId392" Type="http://schemas.openxmlformats.org/officeDocument/2006/relationships/tags" Target="../tags/tag389.xml"/><Relationship Id="rId391" Type="http://schemas.openxmlformats.org/officeDocument/2006/relationships/tags" Target="../tags/tag388.xml"/><Relationship Id="rId390" Type="http://schemas.openxmlformats.org/officeDocument/2006/relationships/tags" Target="../tags/tag387.xml"/><Relationship Id="rId39" Type="http://schemas.openxmlformats.org/officeDocument/2006/relationships/tags" Target="../tags/tag36.xml"/><Relationship Id="rId389" Type="http://schemas.openxmlformats.org/officeDocument/2006/relationships/tags" Target="../tags/tag386.xml"/><Relationship Id="rId388" Type="http://schemas.openxmlformats.org/officeDocument/2006/relationships/tags" Target="../tags/tag385.xml"/><Relationship Id="rId387" Type="http://schemas.openxmlformats.org/officeDocument/2006/relationships/tags" Target="../tags/tag384.xml"/><Relationship Id="rId386" Type="http://schemas.openxmlformats.org/officeDocument/2006/relationships/tags" Target="../tags/tag383.xml"/><Relationship Id="rId385" Type="http://schemas.openxmlformats.org/officeDocument/2006/relationships/tags" Target="../tags/tag382.xml"/><Relationship Id="rId384" Type="http://schemas.openxmlformats.org/officeDocument/2006/relationships/tags" Target="../tags/tag381.xml"/><Relationship Id="rId383" Type="http://schemas.openxmlformats.org/officeDocument/2006/relationships/tags" Target="../tags/tag380.xml"/><Relationship Id="rId382" Type="http://schemas.openxmlformats.org/officeDocument/2006/relationships/tags" Target="../tags/tag379.xml"/><Relationship Id="rId381" Type="http://schemas.openxmlformats.org/officeDocument/2006/relationships/tags" Target="../tags/tag378.xml"/><Relationship Id="rId380" Type="http://schemas.openxmlformats.org/officeDocument/2006/relationships/tags" Target="../tags/tag377.xml"/><Relationship Id="rId38" Type="http://schemas.openxmlformats.org/officeDocument/2006/relationships/tags" Target="../tags/tag35.xml"/><Relationship Id="rId379" Type="http://schemas.openxmlformats.org/officeDocument/2006/relationships/tags" Target="../tags/tag376.xml"/><Relationship Id="rId378" Type="http://schemas.openxmlformats.org/officeDocument/2006/relationships/tags" Target="../tags/tag375.xml"/><Relationship Id="rId377" Type="http://schemas.openxmlformats.org/officeDocument/2006/relationships/tags" Target="../tags/tag374.xml"/><Relationship Id="rId376" Type="http://schemas.openxmlformats.org/officeDocument/2006/relationships/tags" Target="../tags/tag373.xml"/><Relationship Id="rId375" Type="http://schemas.openxmlformats.org/officeDocument/2006/relationships/tags" Target="../tags/tag372.xml"/><Relationship Id="rId374" Type="http://schemas.openxmlformats.org/officeDocument/2006/relationships/tags" Target="../tags/tag371.xml"/><Relationship Id="rId373" Type="http://schemas.openxmlformats.org/officeDocument/2006/relationships/tags" Target="../tags/tag370.xml"/><Relationship Id="rId372" Type="http://schemas.openxmlformats.org/officeDocument/2006/relationships/tags" Target="../tags/tag369.xml"/><Relationship Id="rId371" Type="http://schemas.openxmlformats.org/officeDocument/2006/relationships/tags" Target="../tags/tag368.xml"/><Relationship Id="rId370" Type="http://schemas.openxmlformats.org/officeDocument/2006/relationships/tags" Target="../tags/tag367.xml"/><Relationship Id="rId37" Type="http://schemas.openxmlformats.org/officeDocument/2006/relationships/tags" Target="../tags/tag34.xml"/><Relationship Id="rId369" Type="http://schemas.openxmlformats.org/officeDocument/2006/relationships/tags" Target="../tags/tag366.xml"/><Relationship Id="rId368" Type="http://schemas.openxmlformats.org/officeDocument/2006/relationships/tags" Target="../tags/tag365.xml"/><Relationship Id="rId367" Type="http://schemas.openxmlformats.org/officeDocument/2006/relationships/tags" Target="../tags/tag364.xml"/><Relationship Id="rId366" Type="http://schemas.openxmlformats.org/officeDocument/2006/relationships/tags" Target="../tags/tag363.xml"/><Relationship Id="rId365" Type="http://schemas.openxmlformats.org/officeDocument/2006/relationships/tags" Target="../tags/tag362.xml"/><Relationship Id="rId364" Type="http://schemas.openxmlformats.org/officeDocument/2006/relationships/tags" Target="../tags/tag361.xml"/><Relationship Id="rId363" Type="http://schemas.openxmlformats.org/officeDocument/2006/relationships/tags" Target="../tags/tag360.xml"/><Relationship Id="rId362" Type="http://schemas.openxmlformats.org/officeDocument/2006/relationships/tags" Target="../tags/tag359.xml"/><Relationship Id="rId361" Type="http://schemas.openxmlformats.org/officeDocument/2006/relationships/tags" Target="../tags/tag358.xml"/><Relationship Id="rId360" Type="http://schemas.openxmlformats.org/officeDocument/2006/relationships/tags" Target="../tags/tag357.xml"/><Relationship Id="rId36" Type="http://schemas.openxmlformats.org/officeDocument/2006/relationships/tags" Target="../tags/tag33.xml"/><Relationship Id="rId359" Type="http://schemas.openxmlformats.org/officeDocument/2006/relationships/tags" Target="../tags/tag356.xml"/><Relationship Id="rId358" Type="http://schemas.openxmlformats.org/officeDocument/2006/relationships/tags" Target="../tags/tag355.xml"/><Relationship Id="rId357" Type="http://schemas.openxmlformats.org/officeDocument/2006/relationships/tags" Target="../tags/tag354.xml"/><Relationship Id="rId356" Type="http://schemas.openxmlformats.org/officeDocument/2006/relationships/tags" Target="../tags/tag353.xml"/><Relationship Id="rId355" Type="http://schemas.openxmlformats.org/officeDocument/2006/relationships/tags" Target="../tags/tag352.xml"/><Relationship Id="rId354" Type="http://schemas.openxmlformats.org/officeDocument/2006/relationships/tags" Target="../tags/tag351.xml"/><Relationship Id="rId353" Type="http://schemas.openxmlformats.org/officeDocument/2006/relationships/tags" Target="../tags/tag350.xml"/><Relationship Id="rId352" Type="http://schemas.openxmlformats.org/officeDocument/2006/relationships/tags" Target="../tags/tag349.xml"/><Relationship Id="rId351" Type="http://schemas.openxmlformats.org/officeDocument/2006/relationships/tags" Target="../tags/tag348.xml"/><Relationship Id="rId350" Type="http://schemas.openxmlformats.org/officeDocument/2006/relationships/tags" Target="../tags/tag347.xml"/><Relationship Id="rId35" Type="http://schemas.openxmlformats.org/officeDocument/2006/relationships/tags" Target="../tags/tag32.xml"/><Relationship Id="rId349" Type="http://schemas.openxmlformats.org/officeDocument/2006/relationships/tags" Target="../tags/tag346.xml"/><Relationship Id="rId348" Type="http://schemas.openxmlformats.org/officeDocument/2006/relationships/tags" Target="../tags/tag345.xml"/><Relationship Id="rId347" Type="http://schemas.openxmlformats.org/officeDocument/2006/relationships/tags" Target="../tags/tag344.xml"/><Relationship Id="rId346" Type="http://schemas.openxmlformats.org/officeDocument/2006/relationships/tags" Target="../tags/tag343.xml"/><Relationship Id="rId345" Type="http://schemas.openxmlformats.org/officeDocument/2006/relationships/tags" Target="../tags/tag342.xml"/><Relationship Id="rId344" Type="http://schemas.openxmlformats.org/officeDocument/2006/relationships/tags" Target="../tags/tag341.xml"/><Relationship Id="rId343" Type="http://schemas.openxmlformats.org/officeDocument/2006/relationships/tags" Target="../tags/tag340.xml"/><Relationship Id="rId342" Type="http://schemas.openxmlformats.org/officeDocument/2006/relationships/tags" Target="../tags/tag339.xml"/><Relationship Id="rId341" Type="http://schemas.openxmlformats.org/officeDocument/2006/relationships/tags" Target="../tags/tag338.xml"/><Relationship Id="rId340" Type="http://schemas.openxmlformats.org/officeDocument/2006/relationships/tags" Target="../tags/tag337.xml"/><Relationship Id="rId34" Type="http://schemas.openxmlformats.org/officeDocument/2006/relationships/tags" Target="../tags/tag31.xml"/><Relationship Id="rId339" Type="http://schemas.openxmlformats.org/officeDocument/2006/relationships/tags" Target="../tags/tag336.xml"/><Relationship Id="rId338" Type="http://schemas.openxmlformats.org/officeDocument/2006/relationships/tags" Target="../tags/tag335.xml"/><Relationship Id="rId337" Type="http://schemas.openxmlformats.org/officeDocument/2006/relationships/tags" Target="../tags/tag334.xml"/><Relationship Id="rId336" Type="http://schemas.openxmlformats.org/officeDocument/2006/relationships/tags" Target="../tags/tag333.xml"/><Relationship Id="rId335" Type="http://schemas.openxmlformats.org/officeDocument/2006/relationships/tags" Target="../tags/tag332.xml"/><Relationship Id="rId334" Type="http://schemas.openxmlformats.org/officeDocument/2006/relationships/tags" Target="../tags/tag331.xml"/><Relationship Id="rId333" Type="http://schemas.openxmlformats.org/officeDocument/2006/relationships/tags" Target="../tags/tag330.xml"/><Relationship Id="rId332" Type="http://schemas.openxmlformats.org/officeDocument/2006/relationships/tags" Target="../tags/tag329.xml"/><Relationship Id="rId331" Type="http://schemas.openxmlformats.org/officeDocument/2006/relationships/tags" Target="../tags/tag328.xml"/><Relationship Id="rId330" Type="http://schemas.openxmlformats.org/officeDocument/2006/relationships/tags" Target="../tags/tag327.xml"/><Relationship Id="rId33" Type="http://schemas.openxmlformats.org/officeDocument/2006/relationships/tags" Target="../tags/tag30.xml"/><Relationship Id="rId329" Type="http://schemas.openxmlformats.org/officeDocument/2006/relationships/tags" Target="../tags/tag326.xml"/><Relationship Id="rId328" Type="http://schemas.openxmlformats.org/officeDocument/2006/relationships/tags" Target="../tags/tag325.xml"/><Relationship Id="rId327" Type="http://schemas.openxmlformats.org/officeDocument/2006/relationships/tags" Target="../tags/tag324.xml"/><Relationship Id="rId326" Type="http://schemas.openxmlformats.org/officeDocument/2006/relationships/tags" Target="../tags/tag323.xml"/><Relationship Id="rId325" Type="http://schemas.openxmlformats.org/officeDocument/2006/relationships/tags" Target="../tags/tag322.xml"/><Relationship Id="rId324" Type="http://schemas.openxmlformats.org/officeDocument/2006/relationships/tags" Target="../tags/tag321.xml"/><Relationship Id="rId323" Type="http://schemas.openxmlformats.org/officeDocument/2006/relationships/tags" Target="../tags/tag320.xml"/><Relationship Id="rId322" Type="http://schemas.openxmlformats.org/officeDocument/2006/relationships/tags" Target="../tags/tag319.xml"/><Relationship Id="rId321" Type="http://schemas.openxmlformats.org/officeDocument/2006/relationships/tags" Target="../tags/tag318.xml"/><Relationship Id="rId320" Type="http://schemas.openxmlformats.org/officeDocument/2006/relationships/tags" Target="../tags/tag317.xml"/><Relationship Id="rId32" Type="http://schemas.openxmlformats.org/officeDocument/2006/relationships/tags" Target="../tags/tag29.xml"/><Relationship Id="rId319" Type="http://schemas.openxmlformats.org/officeDocument/2006/relationships/tags" Target="../tags/tag316.xml"/><Relationship Id="rId318" Type="http://schemas.openxmlformats.org/officeDocument/2006/relationships/tags" Target="../tags/tag315.xml"/><Relationship Id="rId317" Type="http://schemas.openxmlformats.org/officeDocument/2006/relationships/tags" Target="../tags/tag314.xml"/><Relationship Id="rId316" Type="http://schemas.openxmlformats.org/officeDocument/2006/relationships/tags" Target="../tags/tag313.xml"/><Relationship Id="rId315" Type="http://schemas.openxmlformats.org/officeDocument/2006/relationships/tags" Target="../tags/tag312.xml"/><Relationship Id="rId314" Type="http://schemas.openxmlformats.org/officeDocument/2006/relationships/tags" Target="../tags/tag311.xml"/><Relationship Id="rId313" Type="http://schemas.openxmlformats.org/officeDocument/2006/relationships/tags" Target="../tags/tag310.xml"/><Relationship Id="rId312" Type="http://schemas.openxmlformats.org/officeDocument/2006/relationships/tags" Target="../tags/tag309.xml"/><Relationship Id="rId311" Type="http://schemas.openxmlformats.org/officeDocument/2006/relationships/tags" Target="../tags/tag308.xml"/><Relationship Id="rId310" Type="http://schemas.openxmlformats.org/officeDocument/2006/relationships/tags" Target="../tags/tag307.xml"/><Relationship Id="rId31" Type="http://schemas.openxmlformats.org/officeDocument/2006/relationships/tags" Target="../tags/tag28.xml"/><Relationship Id="rId309" Type="http://schemas.openxmlformats.org/officeDocument/2006/relationships/tags" Target="../tags/tag306.xml"/><Relationship Id="rId308" Type="http://schemas.openxmlformats.org/officeDocument/2006/relationships/tags" Target="../tags/tag305.xml"/><Relationship Id="rId307" Type="http://schemas.openxmlformats.org/officeDocument/2006/relationships/tags" Target="../tags/tag304.xml"/><Relationship Id="rId306" Type="http://schemas.openxmlformats.org/officeDocument/2006/relationships/tags" Target="../tags/tag303.xml"/><Relationship Id="rId305" Type="http://schemas.openxmlformats.org/officeDocument/2006/relationships/tags" Target="../tags/tag302.xml"/><Relationship Id="rId304" Type="http://schemas.openxmlformats.org/officeDocument/2006/relationships/tags" Target="../tags/tag301.xml"/><Relationship Id="rId303" Type="http://schemas.openxmlformats.org/officeDocument/2006/relationships/tags" Target="../tags/tag300.xml"/><Relationship Id="rId302" Type="http://schemas.openxmlformats.org/officeDocument/2006/relationships/tags" Target="../tags/tag299.xml"/><Relationship Id="rId301" Type="http://schemas.openxmlformats.org/officeDocument/2006/relationships/tags" Target="../tags/tag298.xml"/><Relationship Id="rId300" Type="http://schemas.openxmlformats.org/officeDocument/2006/relationships/tags" Target="../tags/tag297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9" Type="http://schemas.openxmlformats.org/officeDocument/2006/relationships/tags" Target="../tags/tag296.xml"/><Relationship Id="rId298" Type="http://schemas.openxmlformats.org/officeDocument/2006/relationships/tags" Target="../tags/tag295.xml"/><Relationship Id="rId297" Type="http://schemas.openxmlformats.org/officeDocument/2006/relationships/tags" Target="../tags/tag294.xml"/><Relationship Id="rId296" Type="http://schemas.openxmlformats.org/officeDocument/2006/relationships/tags" Target="../tags/tag293.xml"/><Relationship Id="rId295" Type="http://schemas.openxmlformats.org/officeDocument/2006/relationships/tags" Target="../tags/tag292.xml"/><Relationship Id="rId294" Type="http://schemas.openxmlformats.org/officeDocument/2006/relationships/tags" Target="../tags/tag291.xml"/><Relationship Id="rId293" Type="http://schemas.openxmlformats.org/officeDocument/2006/relationships/tags" Target="../tags/tag290.xml"/><Relationship Id="rId292" Type="http://schemas.openxmlformats.org/officeDocument/2006/relationships/tags" Target="../tags/tag289.xml"/><Relationship Id="rId291" Type="http://schemas.openxmlformats.org/officeDocument/2006/relationships/tags" Target="../tags/tag288.xml"/><Relationship Id="rId290" Type="http://schemas.openxmlformats.org/officeDocument/2006/relationships/tags" Target="../tags/tag287.xml"/><Relationship Id="rId29" Type="http://schemas.openxmlformats.org/officeDocument/2006/relationships/tags" Target="../tags/tag26.xml"/><Relationship Id="rId289" Type="http://schemas.openxmlformats.org/officeDocument/2006/relationships/tags" Target="../tags/tag286.xml"/><Relationship Id="rId288" Type="http://schemas.openxmlformats.org/officeDocument/2006/relationships/tags" Target="../tags/tag285.xml"/><Relationship Id="rId287" Type="http://schemas.openxmlformats.org/officeDocument/2006/relationships/tags" Target="../tags/tag284.xml"/><Relationship Id="rId286" Type="http://schemas.openxmlformats.org/officeDocument/2006/relationships/tags" Target="../tags/tag283.xml"/><Relationship Id="rId285" Type="http://schemas.openxmlformats.org/officeDocument/2006/relationships/tags" Target="../tags/tag282.xml"/><Relationship Id="rId284" Type="http://schemas.openxmlformats.org/officeDocument/2006/relationships/tags" Target="../tags/tag281.xml"/><Relationship Id="rId283" Type="http://schemas.openxmlformats.org/officeDocument/2006/relationships/tags" Target="../tags/tag280.xml"/><Relationship Id="rId282" Type="http://schemas.openxmlformats.org/officeDocument/2006/relationships/tags" Target="../tags/tag279.xml"/><Relationship Id="rId281" Type="http://schemas.openxmlformats.org/officeDocument/2006/relationships/tags" Target="../tags/tag278.xml"/><Relationship Id="rId280" Type="http://schemas.openxmlformats.org/officeDocument/2006/relationships/tags" Target="../tags/tag277.xml"/><Relationship Id="rId28" Type="http://schemas.openxmlformats.org/officeDocument/2006/relationships/tags" Target="../tags/tag25.xml"/><Relationship Id="rId279" Type="http://schemas.openxmlformats.org/officeDocument/2006/relationships/tags" Target="../tags/tag276.xml"/><Relationship Id="rId278" Type="http://schemas.openxmlformats.org/officeDocument/2006/relationships/tags" Target="../tags/tag275.xml"/><Relationship Id="rId277" Type="http://schemas.openxmlformats.org/officeDocument/2006/relationships/tags" Target="../tags/tag274.xml"/><Relationship Id="rId276" Type="http://schemas.openxmlformats.org/officeDocument/2006/relationships/tags" Target="../tags/tag273.xml"/><Relationship Id="rId275" Type="http://schemas.openxmlformats.org/officeDocument/2006/relationships/tags" Target="../tags/tag272.xml"/><Relationship Id="rId274" Type="http://schemas.openxmlformats.org/officeDocument/2006/relationships/tags" Target="../tags/tag271.xml"/><Relationship Id="rId273" Type="http://schemas.openxmlformats.org/officeDocument/2006/relationships/tags" Target="../tags/tag270.xml"/><Relationship Id="rId272" Type="http://schemas.openxmlformats.org/officeDocument/2006/relationships/tags" Target="../tags/tag269.xml"/><Relationship Id="rId271" Type="http://schemas.openxmlformats.org/officeDocument/2006/relationships/tags" Target="../tags/tag268.xml"/><Relationship Id="rId270" Type="http://schemas.openxmlformats.org/officeDocument/2006/relationships/tags" Target="../tags/tag267.xml"/><Relationship Id="rId27" Type="http://schemas.openxmlformats.org/officeDocument/2006/relationships/tags" Target="../tags/tag24.xml"/><Relationship Id="rId269" Type="http://schemas.openxmlformats.org/officeDocument/2006/relationships/tags" Target="../tags/tag266.xml"/><Relationship Id="rId268" Type="http://schemas.openxmlformats.org/officeDocument/2006/relationships/tags" Target="../tags/tag265.xml"/><Relationship Id="rId267" Type="http://schemas.openxmlformats.org/officeDocument/2006/relationships/tags" Target="../tags/tag264.xml"/><Relationship Id="rId266" Type="http://schemas.openxmlformats.org/officeDocument/2006/relationships/tags" Target="../tags/tag263.xml"/><Relationship Id="rId265" Type="http://schemas.openxmlformats.org/officeDocument/2006/relationships/tags" Target="../tags/tag262.xml"/><Relationship Id="rId264" Type="http://schemas.openxmlformats.org/officeDocument/2006/relationships/tags" Target="../tags/tag261.xml"/><Relationship Id="rId263" Type="http://schemas.openxmlformats.org/officeDocument/2006/relationships/tags" Target="../tags/tag260.xml"/><Relationship Id="rId262" Type="http://schemas.openxmlformats.org/officeDocument/2006/relationships/tags" Target="../tags/tag259.xml"/><Relationship Id="rId261" Type="http://schemas.openxmlformats.org/officeDocument/2006/relationships/tags" Target="../tags/tag258.xml"/><Relationship Id="rId260" Type="http://schemas.openxmlformats.org/officeDocument/2006/relationships/tags" Target="../tags/tag257.xml"/><Relationship Id="rId26" Type="http://schemas.openxmlformats.org/officeDocument/2006/relationships/tags" Target="../tags/tag23.xml"/><Relationship Id="rId259" Type="http://schemas.openxmlformats.org/officeDocument/2006/relationships/tags" Target="../tags/tag256.xml"/><Relationship Id="rId258" Type="http://schemas.openxmlformats.org/officeDocument/2006/relationships/tags" Target="../tags/tag255.xml"/><Relationship Id="rId257" Type="http://schemas.openxmlformats.org/officeDocument/2006/relationships/tags" Target="../tags/tag254.xml"/><Relationship Id="rId256" Type="http://schemas.openxmlformats.org/officeDocument/2006/relationships/tags" Target="../tags/tag253.xml"/><Relationship Id="rId255" Type="http://schemas.openxmlformats.org/officeDocument/2006/relationships/tags" Target="../tags/tag252.xml"/><Relationship Id="rId254" Type="http://schemas.openxmlformats.org/officeDocument/2006/relationships/tags" Target="../tags/tag251.xml"/><Relationship Id="rId253" Type="http://schemas.openxmlformats.org/officeDocument/2006/relationships/tags" Target="../tags/tag250.xml"/><Relationship Id="rId252" Type="http://schemas.openxmlformats.org/officeDocument/2006/relationships/tags" Target="../tags/tag249.xml"/><Relationship Id="rId251" Type="http://schemas.openxmlformats.org/officeDocument/2006/relationships/tags" Target="../tags/tag248.xml"/><Relationship Id="rId250" Type="http://schemas.openxmlformats.org/officeDocument/2006/relationships/tags" Target="../tags/tag247.xml"/><Relationship Id="rId25" Type="http://schemas.openxmlformats.org/officeDocument/2006/relationships/tags" Target="../tags/tag22.xml"/><Relationship Id="rId249" Type="http://schemas.openxmlformats.org/officeDocument/2006/relationships/tags" Target="../tags/tag246.xml"/><Relationship Id="rId248" Type="http://schemas.openxmlformats.org/officeDocument/2006/relationships/tags" Target="../tags/tag245.xml"/><Relationship Id="rId247" Type="http://schemas.openxmlformats.org/officeDocument/2006/relationships/tags" Target="../tags/tag244.xml"/><Relationship Id="rId246" Type="http://schemas.openxmlformats.org/officeDocument/2006/relationships/tags" Target="../tags/tag243.xml"/><Relationship Id="rId245" Type="http://schemas.openxmlformats.org/officeDocument/2006/relationships/tags" Target="../tags/tag242.xml"/><Relationship Id="rId244" Type="http://schemas.openxmlformats.org/officeDocument/2006/relationships/tags" Target="../tags/tag241.xml"/><Relationship Id="rId243" Type="http://schemas.openxmlformats.org/officeDocument/2006/relationships/tags" Target="../tags/tag240.xml"/><Relationship Id="rId242" Type="http://schemas.openxmlformats.org/officeDocument/2006/relationships/tags" Target="../tags/tag239.xml"/><Relationship Id="rId241" Type="http://schemas.openxmlformats.org/officeDocument/2006/relationships/tags" Target="../tags/tag238.xml"/><Relationship Id="rId240" Type="http://schemas.openxmlformats.org/officeDocument/2006/relationships/tags" Target="../tags/tag237.xml"/><Relationship Id="rId24" Type="http://schemas.openxmlformats.org/officeDocument/2006/relationships/tags" Target="../tags/tag21.xml"/><Relationship Id="rId239" Type="http://schemas.openxmlformats.org/officeDocument/2006/relationships/tags" Target="../tags/tag236.xml"/><Relationship Id="rId238" Type="http://schemas.openxmlformats.org/officeDocument/2006/relationships/tags" Target="../tags/tag235.xml"/><Relationship Id="rId237" Type="http://schemas.openxmlformats.org/officeDocument/2006/relationships/tags" Target="../tags/tag234.xml"/><Relationship Id="rId236" Type="http://schemas.openxmlformats.org/officeDocument/2006/relationships/tags" Target="../tags/tag233.xml"/><Relationship Id="rId235" Type="http://schemas.openxmlformats.org/officeDocument/2006/relationships/tags" Target="../tags/tag232.xml"/><Relationship Id="rId234" Type="http://schemas.openxmlformats.org/officeDocument/2006/relationships/tags" Target="../tags/tag231.xml"/><Relationship Id="rId233" Type="http://schemas.openxmlformats.org/officeDocument/2006/relationships/tags" Target="../tags/tag230.xml"/><Relationship Id="rId232" Type="http://schemas.openxmlformats.org/officeDocument/2006/relationships/tags" Target="../tags/tag229.xml"/><Relationship Id="rId231" Type="http://schemas.openxmlformats.org/officeDocument/2006/relationships/tags" Target="../tags/tag228.xml"/><Relationship Id="rId230" Type="http://schemas.openxmlformats.org/officeDocument/2006/relationships/tags" Target="../tags/tag227.xml"/><Relationship Id="rId23" Type="http://schemas.openxmlformats.org/officeDocument/2006/relationships/tags" Target="../tags/tag20.xml"/><Relationship Id="rId229" Type="http://schemas.openxmlformats.org/officeDocument/2006/relationships/tags" Target="../tags/tag226.xml"/><Relationship Id="rId228" Type="http://schemas.openxmlformats.org/officeDocument/2006/relationships/tags" Target="../tags/tag225.xml"/><Relationship Id="rId227" Type="http://schemas.openxmlformats.org/officeDocument/2006/relationships/tags" Target="../tags/tag224.xml"/><Relationship Id="rId226" Type="http://schemas.openxmlformats.org/officeDocument/2006/relationships/tags" Target="../tags/tag223.xml"/><Relationship Id="rId225" Type="http://schemas.openxmlformats.org/officeDocument/2006/relationships/tags" Target="../tags/tag222.xml"/><Relationship Id="rId224" Type="http://schemas.openxmlformats.org/officeDocument/2006/relationships/tags" Target="../tags/tag221.xml"/><Relationship Id="rId223" Type="http://schemas.openxmlformats.org/officeDocument/2006/relationships/tags" Target="../tags/tag220.xml"/><Relationship Id="rId222" Type="http://schemas.openxmlformats.org/officeDocument/2006/relationships/tags" Target="../tags/tag219.xml"/><Relationship Id="rId221" Type="http://schemas.openxmlformats.org/officeDocument/2006/relationships/tags" Target="../tags/tag218.xml"/><Relationship Id="rId220" Type="http://schemas.openxmlformats.org/officeDocument/2006/relationships/tags" Target="../tags/tag217.xml"/><Relationship Id="rId22" Type="http://schemas.openxmlformats.org/officeDocument/2006/relationships/tags" Target="../tags/tag19.xml"/><Relationship Id="rId219" Type="http://schemas.openxmlformats.org/officeDocument/2006/relationships/tags" Target="../tags/tag216.xml"/><Relationship Id="rId218" Type="http://schemas.openxmlformats.org/officeDocument/2006/relationships/tags" Target="../tags/tag215.xml"/><Relationship Id="rId217" Type="http://schemas.openxmlformats.org/officeDocument/2006/relationships/tags" Target="../tags/tag214.xml"/><Relationship Id="rId216" Type="http://schemas.openxmlformats.org/officeDocument/2006/relationships/tags" Target="../tags/tag213.xml"/><Relationship Id="rId215" Type="http://schemas.openxmlformats.org/officeDocument/2006/relationships/tags" Target="../tags/tag212.xml"/><Relationship Id="rId214" Type="http://schemas.openxmlformats.org/officeDocument/2006/relationships/tags" Target="../tags/tag211.xml"/><Relationship Id="rId213" Type="http://schemas.openxmlformats.org/officeDocument/2006/relationships/tags" Target="../tags/tag210.xml"/><Relationship Id="rId212" Type="http://schemas.openxmlformats.org/officeDocument/2006/relationships/tags" Target="../tags/tag209.xml"/><Relationship Id="rId211" Type="http://schemas.openxmlformats.org/officeDocument/2006/relationships/tags" Target="../tags/tag208.xml"/><Relationship Id="rId210" Type="http://schemas.openxmlformats.org/officeDocument/2006/relationships/tags" Target="../tags/tag207.xml"/><Relationship Id="rId21" Type="http://schemas.openxmlformats.org/officeDocument/2006/relationships/tags" Target="../tags/tag18.xml"/><Relationship Id="rId209" Type="http://schemas.openxmlformats.org/officeDocument/2006/relationships/tags" Target="../tags/tag206.xml"/><Relationship Id="rId208" Type="http://schemas.openxmlformats.org/officeDocument/2006/relationships/tags" Target="../tags/tag205.xml"/><Relationship Id="rId207" Type="http://schemas.openxmlformats.org/officeDocument/2006/relationships/tags" Target="../tags/tag204.xml"/><Relationship Id="rId206" Type="http://schemas.openxmlformats.org/officeDocument/2006/relationships/tags" Target="../tags/tag203.xml"/><Relationship Id="rId205" Type="http://schemas.openxmlformats.org/officeDocument/2006/relationships/tags" Target="../tags/tag202.xml"/><Relationship Id="rId204" Type="http://schemas.openxmlformats.org/officeDocument/2006/relationships/tags" Target="../tags/tag201.xml"/><Relationship Id="rId203" Type="http://schemas.openxmlformats.org/officeDocument/2006/relationships/tags" Target="../tags/tag200.xml"/><Relationship Id="rId202" Type="http://schemas.openxmlformats.org/officeDocument/2006/relationships/tags" Target="../tags/tag199.xml"/><Relationship Id="rId201" Type="http://schemas.openxmlformats.org/officeDocument/2006/relationships/tags" Target="../tags/tag198.xml"/><Relationship Id="rId200" Type="http://schemas.openxmlformats.org/officeDocument/2006/relationships/tags" Target="../tags/tag197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9" Type="http://schemas.openxmlformats.org/officeDocument/2006/relationships/tags" Target="../tags/tag196.xml"/><Relationship Id="rId198" Type="http://schemas.openxmlformats.org/officeDocument/2006/relationships/tags" Target="../tags/tag195.xml"/><Relationship Id="rId197" Type="http://schemas.openxmlformats.org/officeDocument/2006/relationships/tags" Target="../tags/tag194.xml"/><Relationship Id="rId196" Type="http://schemas.openxmlformats.org/officeDocument/2006/relationships/tags" Target="../tags/tag193.xml"/><Relationship Id="rId195" Type="http://schemas.openxmlformats.org/officeDocument/2006/relationships/tags" Target="../tags/tag192.xml"/><Relationship Id="rId194" Type="http://schemas.openxmlformats.org/officeDocument/2006/relationships/tags" Target="../tags/tag191.xml"/><Relationship Id="rId193" Type="http://schemas.openxmlformats.org/officeDocument/2006/relationships/tags" Target="../tags/tag190.xml"/><Relationship Id="rId192" Type="http://schemas.openxmlformats.org/officeDocument/2006/relationships/tags" Target="../tags/tag189.xml"/><Relationship Id="rId191" Type="http://schemas.openxmlformats.org/officeDocument/2006/relationships/tags" Target="../tags/tag188.xml"/><Relationship Id="rId190" Type="http://schemas.openxmlformats.org/officeDocument/2006/relationships/tags" Target="../tags/tag187.xml"/><Relationship Id="rId19" Type="http://schemas.openxmlformats.org/officeDocument/2006/relationships/tags" Target="../tags/tag16.xml"/><Relationship Id="rId189" Type="http://schemas.openxmlformats.org/officeDocument/2006/relationships/tags" Target="../tags/tag186.xml"/><Relationship Id="rId188" Type="http://schemas.openxmlformats.org/officeDocument/2006/relationships/tags" Target="../tags/tag185.xml"/><Relationship Id="rId187" Type="http://schemas.openxmlformats.org/officeDocument/2006/relationships/tags" Target="../tags/tag184.xml"/><Relationship Id="rId186" Type="http://schemas.openxmlformats.org/officeDocument/2006/relationships/tags" Target="../tags/tag183.xml"/><Relationship Id="rId185" Type="http://schemas.openxmlformats.org/officeDocument/2006/relationships/tags" Target="../tags/tag182.xml"/><Relationship Id="rId184" Type="http://schemas.openxmlformats.org/officeDocument/2006/relationships/tags" Target="../tags/tag181.xml"/><Relationship Id="rId183" Type="http://schemas.openxmlformats.org/officeDocument/2006/relationships/tags" Target="../tags/tag180.xml"/><Relationship Id="rId182" Type="http://schemas.openxmlformats.org/officeDocument/2006/relationships/tags" Target="../tags/tag179.xml"/><Relationship Id="rId181" Type="http://schemas.openxmlformats.org/officeDocument/2006/relationships/tags" Target="../tags/tag178.xml"/><Relationship Id="rId180" Type="http://schemas.openxmlformats.org/officeDocument/2006/relationships/tags" Target="../tags/tag177.xml"/><Relationship Id="rId18" Type="http://schemas.openxmlformats.org/officeDocument/2006/relationships/tags" Target="../tags/tag15.xml"/><Relationship Id="rId179" Type="http://schemas.openxmlformats.org/officeDocument/2006/relationships/tags" Target="../tags/tag176.xml"/><Relationship Id="rId178" Type="http://schemas.openxmlformats.org/officeDocument/2006/relationships/tags" Target="../tags/tag175.xml"/><Relationship Id="rId177" Type="http://schemas.openxmlformats.org/officeDocument/2006/relationships/tags" Target="../tags/tag174.xml"/><Relationship Id="rId176" Type="http://schemas.openxmlformats.org/officeDocument/2006/relationships/tags" Target="../tags/tag173.xml"/><Relationship Id="rId175" Type="http://schemas.openxmlformats.org/officeDocument/2006/relationships/tags" Target="../tags/tag172.xml"/><Relationship Id="rId174" Type="http://schemas.openxmlformats.org/officeDocument/2006/relationships/tags" Target="../tags/tag171.xml"/><Relationship Id="rId173" Type="http://schemas.openxmlformats.org/officeDocument/2006/relationships/tags" Target="../tags/tag170.xml"/><Relationship Id="rId172" Type="http://schemas.openxmlformats.org/officeDocument/2006/relationships/tags" Target="../tags/tag169.xml"/><Relationship Id="rId171" Type="http://schemas.openxmlformats.org/officeDocument/2006/relationships/tags" Target="../tags/tag168.xml"/><Relationship Id="rId170" Type="http://schemas.openxmlformats.org/officeDocument/2006/relationships/tags" Target="../tags/tag167.xml"/><Relationship Id="rId17" Type="http://schemas.openxmlformats.org/officeDocument/2006/relationships/tags" Target="../tags/tag14.xml"/><Relationship Id="rId169" Type="http://schemas.openxmlformats.org/officeDocument/2006/relationships/tags" Target="../tags/tag166.xml"/><Relationship Id="rId168" Type="http://schemas.openxmlformats.org/officeDocument/2006/relationships/tags" Target="../tags/tag165.xml"/><Relationship Id="rId167" Type="http://schemas.openxmlformats.org/officeDocument/2006/relationships/tags" Target="../tags/tag164.xml"/><Relationship Id="rId166" Type="http://schemas.openxmlformats.org/officeDocument/2006/relationships/tags" Target="../tags/tag163.xml"/><Relationship Id="rId165" Type="http://schemas.openxmlformats.org/officeDocument/2006/relationships/tags" Target="../tags/tag162.xml"/><Relationship Id="rId164" Type="http://schemas.openxmlformats.org/officeDocument/2006/relationships/tags" Target="../tags/tag161.xml"/><Relationship Id="rId163" Type="http://schemas.openxmlformats.org/officeDocument/2006/relationships/tags" Target="../tags/tag160.xml"/><Relationship Id="rId162" Type="http://schemas.openxmlformats.org/officeDocument/2006/relationships/tags" Target="../tags/tag159.xml"/><Relationship Id="rId161" Type="http://schemas.openxmlformats.org/officeDocument/2006/relationships/tags" Target="../tags/tag158.xml"/><Relationship Id="rId160" Type="http://schemas.openxmlformats.org/officeDocument/2006/relationships/tags" Target="../tags/tag157.xml"/><Relationship Id="rId16" Type="http://schemas.openxmlformats.org/officeDocument/2006/relationships/tags" Target="../tags/tag13.xml"/><Relationship Id="rId159" Type="http://schemas.openxmlformats.org/officeDocument/2006/relationships/tags" Target="../tags/tag156.xml"/><Relationship Id="rId158" Type="http://schemas.openxmlformats.org/officeDocument/2006/relationships/tags" Target="../tags/tag155.xml"/><Relationship Id="rId1571" Type="http://schemas.openxmlformats.org/officeDocument/2006/relationships/slideLayout" Target="../slideLayouts/slideLayout1.xml"/><Relationship Id="rId1570" Type="http://schemas.openxmlformats.org/officeDocument/2006/relationships/tags" Target="../tags/tag1567.xml"/><Relationship Id="rId157" Type="http://schemas.openxmlformats.org/officeDocument/2006/relationships/tags" Target="../tags/tag154.xml"/><Relationship Id="rId1569" Type="http://schemas.openxmlformats.org/officeDocument/2006/relationships/tags" Target="../tags/tag1566.xml"/><Relationship Id="rId1568" Type="http://schemas.openxmlformats.org/officeDocument/2006/relationships/tags" Target="../tags/tag1565.xml"/><Relationship Id="rId1567" Type="http://schemas.openxmlformats.org/officeDocument/2006/relationships/tags" Target="../tags/tag1564.xml"/><Relationship Id="rId1566" Type="http://schemas.openxmlformats.org/officeDocument/2006/relationships/tags" Target="../tags/tag1563.xml"/><Relationship Id="rId1565" Type="http://schemas.openxmlformats.org/officeDocument/2006/relationships/tags" Target="../tags/tag1562.xml"/><Relationship Id="rId1564" Type="http://schemas.openxmlformats.org/officeDocument/2006/relationships/tags" Target="../tags/tag1561.xml"/><Relationship Id="rId1563" Type="http://schemas.openxmlformats.org/officeDocument/2006/relationships/tags" Target="../tags/tag1560.xml"/><Relationship Id="rId1562" Type="http://schemas.openxmlformats.org/officeDocument/2006/relationships/tags" Target="../tags/tag1559.xml"/><Relationship Id="rId1561" Type="http://schemas.openxmlformats.org/officeDocument/2006/relationships/tags" Target="../tags/tag1558.xml"/><Relationship Id="rId1560" Type="http://schemas.openxmlformats.org/officeDocument/2006/relationships/tags" Target="../tags/tag1557.xml"/><Relationship Id="rId156" Type="http://schemas.openxmlformats.org/officeDocument/2006/relationships/tags" Target="../tags/tag153.xml"/><Relationship Id="rId1559" Type="http://schemas.openxmlformats.org/officeDocument/2006/relationships/tags" Target="../tags/tag1556.xml"/><Relationship Id="rId1558" Type="http://schemas.openxmlformats.org/officeDocument/2006/relationships/tags" Target="../tags/tag1555.xml"/><Relationship Id="rId1557" Type="http://schemas.openxmlformats.org/officeDocument/2006/relationships/tags" Target="../tags/tag1554.xml"/><Relationship Id="rId1556" Type="http://schemas.openxmlformats.org/officeDocument/2006/relationships/tags" Target="../tags/tag1553.xml"/><Relationship Id="rId1555" Type="http://schemas.openxmlformats.org/officeDocument/2006/relationships/tags" Target="../tags/tag1552.xml"/><Relationship Id="rId1554" Type="http://schemas.openxmlformats.org/officeDocument/2006/relationships/tags" Target="../tags/tag1551.xml"/><Relationship Id="rId1553" Type="http://schemas.openxmlformats.org/officeDocument/2006/relationships/tags" Target="../tags/tag1550.xml"/><Relationship Id="rId1552" Type="http://schemas.openxmlformats.org/officeDocument/2006/relationships/tags" Target="../tags/tag1549.xml"/><Relationship Id="rId1551" Type="http://schemas.openxmlformats.org/officeDocument/2006/relationships/tags" Target="../tags/tag1548.xml"/><Relationship Id="rId1550" Type="http://schemas.openxmlformats.org/officeDocument/2006/relationships/tags" Target="../tags/tag1547.xml"/><Relationship Id="rId155" Type="http://schemas.openxmlformats.org/officeDocument/2006/relationships/tags" Target="../tags/tag152.xml"/><Relationship Id="rId1549" Type="http://schemas.openxmlformats.org/officeDocument/2006/relationships/tags" Target="../tags/tag1546.xml"/><Relationship Id="rId1548" Type="http://schemas.openxmlformats.org/officeDocument/2006/relationships/tags" Target="../tags/tag1545.xml"/><Relationship Id="rId1547" Type="http://schemas.openxmlformats.org/officeDocument/2006/relationships/tags" Target="../tags/tag1544.xml"/><Relationship Id="rId1546" Type="http://schemas.openxmlformats.org/officeDocument/2006/relationships/tags" Target="../tags/tag1543.xml"/><Relationship Id="rId1545" Type="http://schemas.openxmlformats.org/officeDocument/2006/relationships/tags" Target="../tags/tag1542.xml"/><Relationship Id="rId1544" Type="http://schemas.openxmlformats.org/officeDocument/2006/relationships/tags" Target="../tags/tag1541.xml"/><Relationship Id="rId1543" Type="http://schemas.openxmlformats.org/officeDocument/2006/relationships/tags" Target="../tags/tag1540.xml"/><Relationship Id="rId1542" Type="http://schemas.openxmlformats.org/officeDocument/2006/relationships/tags" Target="../tags/tag1539.xml"/><Relationship Id="rId1541" Type="http://schemas.openxmlformats.org/officeDocument/2006/relationships/tags" Target="../tags/tag1538.xml"/><Relationship Id="rId1540" Type="http://schemas.openxmlformats.org/officeDocument/2006/relationships/tags" Target="../tags/tag1537.xml"/><Relationship Id="rId154" Type="http://schemas.openxmlformats.org/officeDocument/2006/relationships/tags" Target="../tags/tag151.xml"/><Relationship Id="rId1539" Type="http://schemas.openxmlformats.org/officeDocument/2006/relationships/tags" Target="../tags/tag1536.xml"/><Relationship Id="rId1538" Type="http://schemas.openxmlformats.org/officeDocument/2006/relationships/tags" Target="../tags/tag1535.xml"/><Relationship Id="rId1537" Type="http://schemas.openxmlformats.org/officeDocument/2006/relationships/tags" Target="../tags/tag1534.xml"/><Relationship Id="rId1536" Type="http://schemas.openxmlformats.org/officeDocument/2006/relationships/tags" Target="../tags/tag1533.xml"/><Relationship Id="rId1535" Type="http://schemas.openxmlformats.org/officeDocument/2006/relationships/tags" Target="../tags/tag1532.xml"/><Relationship Id="rId1534" Type="http://schemas.openxmlformats.org/officeDocument/2006/relationships/tags" Target="../tags/tag1531.xml"/><Relationship Id="rId1533" Type="http://schemas.openxmlformats.org/officeDocument/2006/relationships/tags" Target="../tags/tag1530.xml"/><Relationship Id="rId1532" Type="http://schemas.openxmlformats.org/officeDocument/2006/relationships/tags" Target="../tags/tag1529.xml"/><Relationship Id="rId1531" Type="http://schemas.openxmlformats.org/officeDocument/2006/relationships/tags" Target="../tags/tag1528.xml"/><Relationship Id="rId1530" Type="http://schemas.openxmlformats.org/officeDocument/2006/relationships/tags" Target="../tags/tag1527.xml"/><Relationship Id="rId153" Type="http://schemas.openxmlformats.org/officeDocument/2006/relationships/tags" Target="../tags/tag150.xml"/><Relationship Id="rId1529" Type="http://schemas.openxmlformats.org/officeDocument/2006/relationships/tags" Target="../tags/tag1526.xml"/><Relationship Id="rId1528" Type="http://schemas.openxmlformats.org/officeDocument/2006/relationships/tags" Target="../tags/tag1525.xml"/><Relationship Id="rId1527" Type="http://schemas.openxmlformats.org/officeDocument/2006/relationships/tags" Target="../tags/tag1524.xml"/><Relationship Id="rId1526" Type="http://schemas.openxmlformats.org/officeDocument/2006/relationships/tags" Target="../tags/tag1523.xml"/><Relationship Id="rId1525" Type="http://schemas.openxmlformats.org/officeDocument/2006/relationships/tags" Target="../tags/tag1522.xml"/><Relationship Id="rId1524" Type="http://schemas.openxmlformats.org/officeDocument/2006/relationships/tags" Target="../tags/tag1521.xml"/><Relationship Id="rId1523" Type="http://schemas.openxmlformats.org/officeDocument/2006/relationships/tags" Target="../tags/tag1520.xml"/><Relationship Id="rId1522" Type="http://schemas.openxmlformats.org/officeDocument/2006/relationships/tags" Target="../tags/tag1519.xml"/><Relationship Id="rId1521" Type="http://schemas.openxmlformats.org/officeDocument/2006/relationships/tags" Target="../tags/tag1518.xml"/><Relationship Id="rId1520" Type="http://schemas.openxmlformats.org/officeDocument/2006/relationships/tags" Target="../tags/tag1517.xml"/><Relationship Id="rId152" Type="http://schemas.openxmlformats.org/officeDocument/2006/relationships/tags" Target="../tags/tag149.xml"/><Relationship Id="rId1519" Type="http://schemas.openxmlformats.org/officeDocument/2006/relationships/tags" Target="../tags/tag1516.xml"/><Relationship Id="rId1518" Type="http://schemas.openxmlformats.org/officeDocument/2006/relationships/tags" Target="../tags/tag1515.xml"/><Relationship Id="rId1517" Type="http://schemas.openxmlformats.org/officeDocument/2006/relationships/tags" Target="../tags/tag1514.xml"/><Relationship Id="rId1516" Type="http://schemas.openxmlformats.org/officeDocument/2006/relationships/tags" Target="../tags/tag1513.xml"/><Relationship Id="rId1515" Type="http://schemas.openxmlformats.org/officeDocument/2006/relationships/tags" Target="../tags/tag1512.xml"/><Relationship Id="rId1514" Type="http://schemas.openxmlformats.org/officeDocument/2006/relationships/tags" Target="../tags/tag1511.xml"/><Relationship Id="rId1513" Type="http://schemas.openxmlformats.org/officeDocument/2006/relationships/tags" Target="../tags/tag1510.xml"/><Relationship Id="rId1512" Type="http://schemas.openxmlformats.org/officeDocument/2006/relationships/tags" Target="../tags/tag1509.xml"/><Relationship Id="rId1511" Type="http://schemas.openxmlformats.org/officeDocument/2006/relationships/tags" Target="../tags/tag1508.xml"/><Relationship Id="rId1510" Type="http://schemas.openxmlformats.org/officeDocument/2006/relationships/tags" Target="../tags/tag1507.xml"/><Relationship Id="rId151" Type="http://schemas.openxmlformats.org/officeDocument/2006/relationships/tags" Target="../tags/tag148.xml"/><Relationship Id="rId1509" Type="http://schemas.openxmlformats.org/officeDocument/2006/relationships/tags" Target="../tags/tag1506.xml"/><Relationship Id="rId1508" Type="http://schemas.openxmlformats.org/officeDocument/2006/relationships/tags" Target="../tags/tag1505.xml"/><Relationship Id="rId1507" Type="http://schemas.openxmlformats.org/officeDocument/2006/relationships/tags" Target="../tags/tag1504.xml"/><Relationship Id="rId1506" Type="http://schemas.openxmlformats.org/officeDocument/2006/relationships/tags" Target="../tags/tag1503.xml"/><Relationship Id="rId1505" Type="http://schemas.openxmlformats.org/officeDocument/2006/relationships/tags" Target="../tags/tag1502.xml"/><Relationship Id="rId1504" Type="http://schemas.openxmlformats.org/officeDocument/2006/relationships/tags" Target="../tags/tag1501.xml"/><Relationship Id="rId1503" Type="http://schemas.openxmlformats.org/officeDocument/2006/relationships/tags" Target="../tags/tag1500.xml"/><Relationship Id="rId1502" Type="http://schemas.openxmlformats.org/officeDocument/2006/relationships/tags" Target="../tags/tag1499.xml"/><Relationship Id="rId1501" Type="http://schemas.openxmlformats.org/officeDocument/2006/relationships/tags" Target="../tags/tag1498.xml"/><Relationship Id="rId1500" Type="http://schemas.openxmlformats.org/officeDocument/2006/relationships/tags" Target="../tags/tag1497.xml"/><Relationship Id="rId150" Type="http://schemas.openxmlformats.org/officeDocument/2006/relationships/tags" Target="../tags/tag147.xml"/><Relationship Id="rId15" Type="http://schemas.openxmlformats.org/officeDocument/2006/relationships/tags" Target="../tags/tag12.xml"/><Relationship Id="rId1499" Type="http://schemas.openxmlformats.org/officeDocument/2006/relationships/tags" Target="../tags/tag1496.xml"/><Relationship Id="rId1498" Type="http://schemas.openxmlformats.org/officeDocument/2006/relationships/tags" Target="../tags/tag1495.xml"/><Relationship Id="rId1497" Type="http://schemas.openxmlformats.org/officeDocument/2006/relationships/tags" Target="../tags/tag1494.xml"/><Relationship Id="rId1496" Type="http://schemas.openxmlformats.org/officeDocument/2006/relationships/tags" Target="../tags/tag1493.xml"/><Relationship Id="rId1495" Type="http://schemas.openxmlformats.org/officeDocument/2006/relationships/tags" Target="../tags/tag1492.xml"/><Relationship Id="rId1494" Type="http://schemas.openxmlformats.org/officeDocument/2006/relationships/tags" Target="../tags/tag1491.xml"/><Relationship Id="rId1493" Type="http://schemas.openxmlformats.org/officeDocument/2006/relationships/tags" Target="../tags/tag1490.xml"/><Relationship Id="rId1492" Type="http://schemas.openxmlformats.org/officeDocument/2006/relationships/tags" Target="../tags/tag1489.xml"/><Relationship Id="rId1491" Type="http://schemas.openxmlformats.org/officeDocument/2006/relationships/tags" Target="../tags/tag1488.xml"/><Relationship Id="rId1490" Type="http://schemas.openxmlformats.org/officeDocument/2006/relationships/tags" Target="../tags/tag1487.xml"/><Relationship Id="rId149" Type="http://schemas.openxmlformats.org/officeDocument/2006/relationships/tags" Target="../tags/tag146.xml"/><Relationship Id="rId1489" Type="http://schemas.openxmlformats.org/officeDocument/2006/relationships/tags" Target="../tags/tag1486.xml"/><Relationship Id="rId1488" Type="http://schemas.openxmlformats.org/officeDocument/2006/relationships/tags" Target="../tags/tag1485.xml"/><Relationship Id="rId1487" Type="http://schemas.openxmlformats.org/officeDocument/2006/relationships/tags" Target="../tags/tag1484.xml"/><Relationship Id="rId1486" Type="http://schemas.openxmlformats.org/officeDocument/2006/relationships/tags" Target="../tags/tag1483.xml"/><Relationship Id="rId1485" Type="http://schemas.openxmlformats.org/officeDocument/2006/relationships/tags" Target="../tags/tag1482.xml"/><Relationship Id="rId1484" Type="http://schemas.openxmlformats.org/officeDocument/2006/relationships/tags" Target="../tags/tag1481.xml"/><Relationship Id="rId1483" Type="http://schemas.openxmlformats.org/officeDocument/2006/relationships/tags" Target="../tags/tag1480.xml"/><Relationship Id="rId1482" Type="http://schemas.openxmlformats.org/officeDocument/2006/relationships/tags" Target="../tags/tag1479.xml"/><Relationship Id="rId1481" Type="http://schemas.openxmlformats.org/officeDocument/2006/relationships/tags" Target="../tags/tag1478.xml"/><Relationship Id="rId1480" Type="http://schemas.openxmlformats.org/officeDocument/2006/relationships/tags" Target="../tags/tag1477.xml"/><Relationship Id="rId148" Type="http://schemas.openxmlformats.org/officeDocument/2006/relationships/tags" Target="../tags/tag145.xml"/><Relationship Id="rId1479" Type="http://schemas.openxmlformats.org/officeDocument/2006/relationships/tags" Target="../tags/tag1476.xml"/><Relationship Id="rId1478" Type="http://schemas.openxmlformats.org/officeDocument/2006/relationships/tags" Target="../tags/tag1475.xml"/><Relationship Id="rId1477" Type="http://schemas.openxmlformats.org/officeDocument/2006/relationships/tags" Target="../tags/tag1474.xml"/><Relationship Id="rId1476" Type="http://schemas.openxmlformats.org/officeDocument/2006/relationships/tags" Target="../tags/tag1473.xml"/><Relationship Id="rId1475" Type="http://schemas.openxmlformats.org/officeDocument/2006/relationships/tags" Target="../tags/tag1472.xml"/><Relationship Id="rId1474" Type="http://schemas.openxmlformats.org/officeDocument/2006/relationships/tags" Target="../tags/tag1471.xml"/><Relationship Id="rId1473" Type="http://schemas.openxmlformats.org/officeDocument/2006/relationships/tags" Target="../tags/tag1470.xml"/><Relationship Id="rId1472" Type="http://schemas.openxmlformats.org/officeDocument/2006/relationships/tags" Target="../tags/tag1469.xml"/><Relationship Id="rId1471" Type="http://schemas.openxmlformats.org/officeDocument/2006/relationships/tags" Target="../tags/tag1468.xml"/><Relationship Id="rId1470" Type="http://schemas.openxmlformats.org/officeDocument/2006/relationships/tags" Target="../tags/tag1467.xml"/><Relationship Id="rId147" Type="http://schemas.openxmlformats.org/officeDocument/2006/relationships/tags" Target="../tags/tag144.xml"/><Relationship Id="rId1469" Type="http://schemas.openxmlformats.org/officeDocument/2006/relationships/tags" Target="../tags/tag1466.xml"/><Relationship Id="rId1468" Type="http://schemas.openxmlformats.org/officeDocument/2006/relationships/tags" Target="../tags/tag1465.xml"/><Relationship Id="rId1467" Type="http://schemas.openxmlformats.org/officeDocument/2006/relationships/tags" Target="../tags/tag1464.xml"/><Relationship Id="rId1466" Type="http://schemas.openxmlformats.org/officeDocument/2006/relationships/tags" Target="../tags/tag1463.xml"/><Relationship Id="rId1465" Type="http://schemas.openxmlformats.org/officeDocument/2006/relationships/tags" Target="../tags/tag1462.xml"/><Relationship Id="rId1464" Type="http://schemas.openxmlformats.org/officeDocument/2006/relationships/tags" Target="../tags/tag1461.xml"/><Relationship Id="rId1463" Type="http://schemas.openxmlformats.org/officeDocument/2006/relationships/tags" Target="../tags/tag1460.xml"/><Relationship Id="rId1462" Type="http://schemas.openxmlformats.org/officeDocument/2006/relationships/tags" Target="../tags/tag1459.xml"/><Relationship Id="rId1461" Type="http://schemas.openxmlformats.org/officeDocument/2006/relationships/tags" Target="../tags/tag1458.xml"/><Relationship Id="rId1460" Type="http://schemas.openxmlformats.org/officeDocument/2006/relationships/tags" Target="../tags/tag1457.xml"/><Relationship Id="rId146" Type="http://schemas.openxmlformats.org/officeDocument/2006/relationships/tags" Target="../tags/tag143.xml"/><Relationship Id="rId1459" Type="http://schemas.openxmlformats.org/officeDocument/2006/relationships/tags" Target="../tags/tag1456.xml"/><Relationship Id="rId1458" Type="http://schemas.openxmlformats.org/officeDocument/2006/relationships/tags" Target="../tags/tag1455.xml"/><Relationship Id="rId1457" Type="http://schemas.openxmlformats.org/officeDocument/2006/relationships/tags" Target="../tags/tag1454.xml"/><Relationship Id="rId1456" Type="http://schemas.openxmlformats.org/officeDocument/2006/relationships/tags" Target="../tags/tag1453.xml"/><Relationship Id="rId1455" Type="http://schemas.openxmlformats.org/officeDocument/2006/relationships/tags" Target="../tags/tag1452.xml"/><Relationship Id="rId1454" Type="http://schemas.openxmlformats.org/officeDocument/2006/relationships/tags" Target="../tags/tag1451.xml"/><Relationship Id="rId1453" Type="http://schemas.openxmlformats.org/officeDocument/2006/relationships/tags" Target="../tags/tag1450.xml"/><Relationship Id="rId1452" Type="http://schemas.openxmlformats.org/officeDocument/2006/relationships/tags" Target="../tags/tag1449.xml"/><Relationship Id="rId1451" Type="http://schemas.openxmlformats.org/officeDocument/2006/relationships/tags" Target="../tags/tag1448.xml"/><Relationship Id="rId1450" Type="http://schemas.openxmlformats.org/officeDocument/2006/relationships/tags" Target="../tags/tag1447.xml"/><Relationship Id="rId145" Type="http://schemas.openxmlformats.org/officeDocument/2006/relationships/tags" Target="../tags/tag142.xml"/><Relationship Id="rId1449" Type="http://schemas.openxmlformats.org/officeDocument/2006/relationships/tags" Target="../tags/tag1446.xml"/><Relationship Id="rId1448" Type="http://schemas.openxmlformats.org/officeDocument/2006/relationships/tags" Target="../tags/tag1445.xml"/><Relationship Id="rId1447" Type="http://schemas.openxmlformats.org/officeDocument/2006/relationships/tags" Target="../tags/tag1444.xml"/><Relationship Id="rId1446" Type="http://schemas.openxmlformats.org/officeDocument/2006/relationships/tags" Target="../tags/tag1443.xml"/><Relationship Id="rId1445" Type="http://schemas.openxmlformats.org/officeDocument/2006/relationships/tags" Target="../tags/tag1442.xml"/><Relationship Id="rId1444" Type="http://schemas.openxmlformats.org/officeDocument/2006/relationships/tags" Target="../tags/tag1441.xml"/><Relationship Id="rId1443" Type="http://schemas.openxmlformats.org/officeDocument/2006/relationships/tags" Target="../tags/tag1440.xml"/><Relationship Id="rId1442" Type="http://schemas.openxmlformats.org/officeDocument/2006/relationships/tags" Target="../tags/tag1439.xml"/><Relationship Id="rId1441" Type="http://schemas.openxmlformats.org/officeDocument/2006/relationships/tags" Target="../tags/tag1438.xml"/><Relationship Id="rId1440" Type="http://schemas.openxmlformats.org/officeDocument/2006/relationships/tags" Target="../tags/tag1437.xml"/><Relationship Id="rId144" Type="http://schemas.openxmlformats.org/officeDocument/2006/relationships/tags" Target="../tags/tag141.xml"/><Relationship Id="rId1439" Type="http://schemas.openxmlformats.org/officeDocument/2006/relationships/tags" Target="../tags/tag1436.xml"/><Relationship Id="rId1438" Type="http://schemas.openxmlformats.org/officeDocument/2006/relationships/tags" Target="../tags/tag1435.xml"/><Relationship Id="rId1437" Type="http://schemas.openxmlformats.org/officeDocument/2006/relationships/tags" Target="../tags/tag1434.xml"/><Relationship Id="rId1436" Type="http://schemas.openxmlformats.org/officeDocument/2006/relationships/tags" Target="../tags/tag1433.xml"/><Relationship Id="rId1435" Type="http://schemas.openxmlformats.org/officeDocument/2006/relationships/tags" Target="../tags/tag1432.xml"/><Relationship Id="rId1434" Type="http://schemas.openxmlformats.org/officeDocument/2006/relationships/tags" Target="../tags/tag1431.xml"/><Relationship Id="rId1433" Type="http://schemas.openxmlformats.org/officeDocument/2006/relationships/tags" Target="../tags/tag1430.xml"/><Relationship Id="rId1432" Type="http://schemas.openxmlformats.org/officeDocument/2006/relationships/tags" Target="../tags/tag1429.xml"/><Relationship Id="rId1431" Type="http://schemas.openxmlformats.org/officeDocument/2006/relationships/tags" Target="../tags/tag1428.xml"/><Relationship Id="rId1430" Type="http://schemas.openxmlformats.org/officeDocument/2006/relationships/tags" Target="../tags/tag1427.xml"/><Relationship Id="rId143" Type="http://schemas.openxmlformats.org/officeDocument/2006/relationships/tags" Target="../tags/tag140.xml"/><Relationship Id="rId1429" Type="http://schemas.openxmlformats.org/officeDocument/2006/relationships/tags" Target="../tags/tag1426.xml"/><Relationship Id="rId1428" Type="http://schemas.openxmlformats.org/officeDocument/2006/relationships/tags" Target="../tags/tag1425.xml"/><Relationship Id="rId1427" Type="http://schemas.openxmlformats.org/officeDocument/2006/relationships/tags" Target="../tags/tag1424.xml"/><Relationship Id="rId1426" Type="http://schemas.openxmlformats.org/officeDocument/2006/relationships/tags" Target="../tags/tag1423.xml"/><Relationship Id="rId1425" Type="http://schemas.openxmlformats.org/officeDocument/2006/relationships/tags" Target="../tags/tag1422.xml"/><Relationship Id="rId1424" Type="http://schemas.openxmlformats.org/officeDocument/2006/relationships/tags" Target="../tags/tag1421.xml"/><Relationship Id="rId1423" Type="http://schemas.openxmlformats.org/officeDocument/2006/relationships/tags" Target="../tags/tag1420.xml"/><Relationship Id="rId1422" Type="http://schemas.openxmlformats.org/officeDocument/2006/relationships/tags" Target="../tags/tag1419.xml"/><Relationship Id="rId1421" Type="http://schemas.openxmlformats.org/officeDocument/2006/relationships/tags" Target="../tags/tag1418.xml"/><Relationship Id="rId1420" Type="http://schemas.openxmlformats.org/officeDocument/2006/relationships/tags" Target="../tags/tag1417.xml"/><Relationship Id="rId142" Type="http://schemas.openxmlformats.org/officeDocument/2006/relationships/tags" Target="../tags/tag139.xml"/><Relationship Id="rId1419" Type="http://schemas.openxmlformats.org/officeDocument/2006/relationships/tags" Target="../tags/tag1416.xml"/><Relationship Id="rId1418" Type="http://schemas.openxmlformats.org/officeDocument/2006/relationships/tags" Target="../tags/tag1415.xml"/><Relationship Id="rId1417" Type="http://schemas.openxmlformats.org/officeDocument/2006/relationships/tags" Target="../tags/tag1414.xml"/><Relationship Id="rId1416" Type="http://schemas.openxmlformats.org/officeDocument/2006/relationships/tags" Target="../tags/tag1413.xml"/><Relationship Id="rId1415" Type="http://schemas.openxmlformats.org/officeDocument/2006/relationships/tags" Target="../tags/tag1412.xml"/><Relationship Id="rId1414" Type="http://schemas.openxmlformats.org/officeDocument/2006/relationships/tags" Target="../tags/tag1411.xml"/><Relationship Id="rId1413" Type="http://schemas.openxmlformats.org/officeDocument/2006/relationships/tags" Target="../tags/tag1410.xml"/><Relationship Id="rId1412" Type="http://schemas.openxmlformats.org/officeDocument/2006/relationships/tags" Target="../tags/tag1409.xml"/><Relationship Id="rId1411" Type="http://schemas.openxmlformats.org/officeDocument/2006/relationships/tags" Target="../tags/tag1408.xml"/><Relationship Id="rId1410" Type="http://schemas.openxmlformats.org/officeDocument/2006/relationships/tags" Target="../tags/tag1407.xml"/><Relationship Id="rId141" Type="http://schemas.openxmlformats.org/officeDocument/2006/relationships/tags" Target="../tags/tag138.xml"/><Relationship Id="rId1409" Type="http://schemas.openxmlformats.org/officeDocument/2006/relationships/tags" Target="../tags/tag1406.xml"/><Relationship Id="rId1408" Type="http://schemas.openxmlformats.org/officeDocument/2006/relationships/tags" Target="../tags/tag1405.xml"/><Relationship Id="rId1407" Type="http://schemas.openxmlformats.org/officeDocument/2006/relationships/tags" Target="../tags/tag1404.xml"/><Relationship Id="rId1406" Type="http://schemas.openxmlformats.org/officeDocument/2006/relationships/tags" Target="../tags/tag1403.xml"/><Relationship Id="rId1405" Type="http://schemas.openxmlformats.org/officeDocument/2006/relationships/tags" Target="../tags/tag1402.xml"/><Relationship Id="rId1404" Type="http://schemas.openxmlformats.org/officeDocument/2006/relationships/tags" Target="../tags/tag1401.xml"/><Relationship Id="rId1403" Type="http://schemas.openxmlformats.org/officeDocument/2006/relationships/tags" Target="../tags/tag1400.xml"/><Relationship Id="rId1402" Type="http://schemas.openxmlformats.org/officeDocument/2006/relationships/tags" Target="../tags/tag1399.xml"/><Relationship Id="rId1401" Type="http://schemas.openxmlformats.org/officeDocument/2006/relationships/tags" Target="../tags/tag1398.xml"/><Relationship Id="rId1400" Type="http://schemas.openxmlformats.org/officeDocument/2006/relationships/tags" Target="../tags/tag1397.xml"/><Relationship Id="rId140" Type="http://schemas.openxmlformats.org/officeDocument/2006/relationships/tags" Target="../tags/tag137.xml"/><Relationship Id="rId14" Type="http://schemas.openxmlformats.org/officeDocument/2006/relationships/tags" Target="../tags/tag11.xml"/><Relationship Id="rId1399" Type="http://schemas.openxmlformats.org/officeDocument/2006/relationships/tags" Target="../tags/tag1396.xml"/><Relationship Id="rId1398" Type="http://schemas.openxmlformats.org/officeDocument/2006/relationships/tags" Target="../tags/tag1395.xml"/><Relationship Id="rId1397" Type="http://schemas.openxmlformats.org/officeDocument/2006/relationships/tags" Target="../tags/tag1394.xml"/><Relationship Id="rId1396" Type="http://schemas.openxmlformats.org/officeDocument/2006/relationships/tags" Target="../tags/tag1393.xml"/><Relationship Id="rId1395" Type="http://schemas.openxmlformats.org/officeDocument/2006/relationships/tags" Target="../tags/tag1392.xml"/><Relationship Id="rId1394" Type="http://schemas.openxmlformats.org/officeDocument/2006/relationships/tags" Target="../tags/tag1391.xml"/><Relationship Id="rId1393" Type="http://schemas.openxmlformats.org/officeDocument/2006/relationships/tags" Target="../tags/tag1390.xml"/><Relationship Id="rId1392" Type="http://schemas.openxmlformats.org/officeDocument/2006/relationships/tags" Target="../tags/tag1389.xml"/><Relationship Id="rId1391" Type="http://schemas.openxmlformats.org/officeDocument/2006/relationships/tags" Target="../tags/tag1388.xml"/><Relationship Id="rId1390" Type="http://schemas.openxmlformats.org/officeDocument/2006/relationships/tags" Target="../tags/tag1387.xml"/><Relationship Id="rId139" Type="http://schemas.openxmlformats.org/officeDocument/2006/relationships/tags" Target="../tags/tag136.xml"/><Relationship Id="rId1389" Type="http://schemas.openxmlformats.org/officeDocument/2006/relationships/tags" Target="../tags/tag1386.xml"/><Relationship Id="rId1388" Type="http://schemas.openxmlformats.org/officeDocument/2006/relationships/tags" Target="../tags/tag1385.xml"/><Relationship Id="rId1387" Type="http://schemas.openxmlformats.org/officeDocument/2006/relationships/tags" Target="../tags/tag1384.xml"/><Relationship Id="rId1386" Type="http://schemas.openxmlformats.org/officeDocument/2006/relationships/tags" Target="../tags/tag1383.xml"/><Relationship Id="rId1385" Type="http://schemas.openxmlformats.org/officeDocument/2006/relationships/tags" Target="../tags/tag1382.xml"/><Relationship Id="rId1384" Type="http://schemas.openxmlformats.org/officeDocument/2006/relationships/tags" Target="../tags/tag1381.xml"/><Relationship Id="rId1383" Type="http://schemas.openxmlformats.org/officeDocument/2006/relationships/tags" Target="../tags/tag1380.xml"/><Relationship Id="rId1382" Type="http://schemas.openxmlformats.org/officeDocument/2006/relationships/tags" Target="../tags/tag1379.xml"/><Relationship Id="rId1381" Type="http://schemas.openxmlformats.org/officeDocument/2006/relationships/tags" Target="../tags/tag1378.xml"/><Relationship Id="rId1380" Type="http://schemas.openxmlformats.org/officeDocument/2006/relationships/tags" Target="../tags/tag1377.xml"/><Relationship Id="rId138" Type="http://schemas.openxmlformats.org/officeDocument/2006/relationships/tags" Target="../tags/tag135.xml"/><Relationship Id="rId1379" Type="http://schemas.openxmlformats.org/officeDocument/2006/relationships/tags" Target="../tags/tag1376.xml"/><Relationship Id="rId1378" Type="http://schemas.openxmlformats.org/officeDocument/2006/relationships/tags" Target="../tags/tag1375.xml"/><Relationship Id="rId1377" Type="http://schemas.openxmlformats.org/officeDocument/2006/relationships/tags" Target="../tags/tag1374.xml"/><Relationship Id="rId1376" Type="http://schemas.openxmlformats.org/officeDocument/2006/relationships/tags" Target="../tags/tag1373.xml"/><Relationship Id="rId1375" Type="http://schemas.openxmlformats.org/officeDocument/2006/relationships/tags" Target="../tags/tag1372.xml"/><Relationship Id="rId1374" Type="http://schemas.openxmlformats.org/officeDocument/2006/relationships/tags" Target="../tags/tag1371.xml"/><Relationship Id="rId1373" Type="http://schemas.openxmlformats.org/officeDocument/2006/relationships/tags" Target="../tags/tag1370.xml"/><Relationship Id="rId1372" Type="http://schemas.openxmlformats.org/officeDocument/2006/relationships/tags" Target="../tags/tag1369.xml"/><Relationship Id="rId1371" Type="http://schemas.openxmlformats.org/officeDocument/2006/relationships/tags" Target="../tags/tag1368.xml"/><Relationship Id="rId1370" Type="http://schemas.openxmlformats.org/officeDocument/2006/relationships/tags" Target="../tags/tag1367.xml"/><Relationship Id="rId137" Type="http://schemas.openxmlformats.org/officeDocument/2006/relationships/tags" Target="../tags/tag134.xml"/><Relationship Id="rId1369" Type="http://schemas.openxmlformats.org/officeDocument/2006/relationships/tags" Target="../tags/tag1366.xml"/><Relationship Id="rId1368" Type="http://schemas.openxmlformats.org/officeDocument/2006/relationships/tags" Target="../tags/tag1365.xml"/><Relationship Id="rId1367" Type="http://schemas.openxmlformats.org/officeDocument/2006/relationships/tags" Target="../tags/tag1364.xml"/><Relationship Id="rId1366" Type="http://schemas.openxmlformats.org/officeDocument/2006/relationships/tags" Target="../tags/tag1363.xml"/><Relationship Id="rId1365" Type="http://schemas.openxmlformats.org/officeDocument/2006/relationships/tags" Target="../tags/tag1362.xml"/><Relationship Id="rId1364" Type="http://schemas.openxmlformats.org/officeDocument/2006/relationships/tags" Target="../tags/tag1361.xml"/><Relationship Id="rId1363" Type="http://schemas.openxmlformats.org/officeDocument/2006/relationships/tags" Target="../tags/tag1360.xml"/><Relationship Id="rId1362" Type="http://schemas.openxmlformats.org/officeDocument/2006/relationships/tags" Target="../tags/tag1359.xml"/><Relationship Id="rId1361" Type="http://schemas.openxmlformats.org/officeDocument/2006/relationships/tags" Target="../tags/tag1358.xml"/><Relationship Id="rId1360" Type="http://schemas.openxmlformats.org/officeDocument/2006/relationships/tags" Target="../tags/tag1357.xml"/><Relationship Id="rId136" Type="http://schemas.openxmlformats.org/officeDocument/2006/relationships/tags" Target="../tags/tag133.xml"/><Relationship Id="rId1359" Type="http://schemas.openxmlformats.org/officeDocument/2006/relationships/tags" Target="../tags/tag1356.xml"/><Relationship Id="rId1358" Type="http://schemas.openxmlformats.org/officeDocument/2006/relationships/tags" Target="../tags/tag1355.xml"/><Relationship Id="rId1357" Type="http://schemas.openxmlformats.org/officeDocument/2006/relationships/tags" Target="../tags/tag1354.xml"/><Relationship Id="rId1356" Type="http://schemas.openxmlformats.org/officeDocument/2006/relationships/tags" Target="../tags/tag1353.xml"/><Relationship Id="rId1355" Type="http://schemas.openxmlformats.org/officeDocument/2006/relationships/tags" Target="../tags/tag1352.xml"/><Relationship Id="rId1354" Type="http://schemas.openxmlformats.org/officeDocument/2006/relationships/tags" Target="../tags/tag1351.xml"/><Relationship Id="rId1353" Type="http://schemas.openxmlformats.org/officeDocument/2006/relationships/tags" Target="../tags/tag1350.xml"/><Relationship Id="rId1352" Type="http://schemas.openxmlformats.org/officeDocument/2006/relationships/tags" Target="../tags/tag1349.xml"/><Relationship Id="rId1351" Type="http://schemas.openxmlformats.org/officeDocument/2006/relationships/tags" Target="../tags/tag1348.xml"/><Relationship Id="rId1350" Type="http://schemas.openxmlformats.org/officeDocument/2006/relationships/tags" Target="../tags/tag1347.xml"/><Relationship Id="rId135" Type="http://schemas.openxmlformats.org/officeDocument/2006/relationships/tags" Target="../tags/tag132.xml"/><Relationship Id="rId1349" Type="http://schemas.openxmlformats.org/officeDocument/2006/relationships/tags" Target="../tags/tag1346.xml"/><Relationship Id="rId1348" Type="http://schemas.openxmlformats.org/officeDocument/2006/relationships/tags" Target="../tags/tag1345.xml"/><Relationship Id="rId1347" Type="http://schemas.openxmlformats.org/officeDocument/2006/relationships/tags" Target="../tags/tag1344.xml"/><Relationship Id="rId1346" Type="http://schemas.openxmlformats.org/officeDocument/2006/relationships/tags" Target="../tags/tag1343.xml"/><Relationship Id="rId1345" Type="http://schemas.openxmlformats.org/officeDocument/2006/relationships/tags" Target="../tags/tag1342.xml"/><Relationship Id="rId1344" Type="http://schemas.openxmlformats.org/officeDocument/2006/relationships/tags" Target="../tags/tag1341.xml"/><Relationship Id="rId1343" Type="http://schemas.openxmlformats.org/officeDocument/2006/relationships/tags" Target="../tags/tag1340.xml"/><Relationship Id="rId1342" Type="http://schemas.openxmlformats.org/officeDocument/2006/relationships/tags" Target="../tags/tag1339.xml"/><Relationship Id="rId1341" Type="http://schemas.openxmlformats.org/officeDocument/2006/relationships/tags" Target="../tags/tag1338.xml"/><Relationship Id="rId1340" Type="http://schemas.openxmlformats.org/officeDocument/2006/relationships/tags" Target="../tags/tag1337.xml"/><Relationship Id="rId134" Type="http://schemas.openxmlformats.org/officeDocument/2006/relationships/tags" Target="../tags/tag131.xml"/><Relationship Id="rId1339" Type="http://schemas.openxmlformats.org/officeDocument/2006/relationships/tags" Target="../tags/tag1336.xml"/><Relationship Id="rId1338" Type="http://schemas.openxmlformats.org/officeDocument/2006/relationships/tags" Target="../tags/tag1335.xml"/><Relationship Id="rId1337" Type="http://schemas.openxmlformats.org/officeDocument/2006/relationships/tags" Target="../tags/tag1334.xml"/><Relationship Id="rId1336" Type="http://schemas.openxmlformats.org/officeDocument/2006/relationships/tags" Target="../tags/tag1333.xml"/><Relationship Id="rId1335" Type="http://schemas.openxmlformats.org/officeDocument/2006/relationships/tags" Target="../tags/tag1332.xml"/><Relationship Id="rId1334" Type="http://schemas.openxmlformats.org/officeDocument/2006/relationships/tags" Target="../tags/tag1331.xml"/><Relationship Id="rId1333" Type="http://schemas.openxmlformats.org/officeDocument/2006/relationships/tags" Target="../tags/tag1330.xml"/><Relationship Id="rId1332" Type="http://schemas.openxmlformats.org/officeDocument/2006/relationships/tags" Target="../tags/tag1329.xml"/><Relationship Id="rId1331" Type="http://schemas.openxmlformats.org/officeDocument/2006/relationships/tags" Target="../tags/tag1328.xml"/><Relationship Id="rId1330" Type="http://schemas.openxmlformats.org/officeDocument/2006/relationships/tags" Target="../tags/tag1327.xml"/><Relationship Id="rId133" Type="http://schemas.openxmlformats.org/officeDocument/2006/relationships/tags" Target="../tags/tag130.xml"/><Relationship Id="rId1329" Type="http://schemas.openxmlformats.org/officeDocument/2006/relationships/tags" Target="../tags/tag1326.xml"/><Relationship Id="rId1328" Type="http://schemas.openxmlformats.org/officeDocument/2006/relationships/tags" Target="../tags/tag1325.xml"/><Relationship Id="rId1327" Type="http://schemas.openxmlformats.org/officeDocument/2006/relationships/tags" Target="../tags/tag1324.xml"/><Relationship Id="rId1326" Type="http://schemas.openxmlformats.org/officeDocument/2006/relationships/tags" Target="../tags/tag1323.xml"/><Relationship Id="rId1325" Type="http://schemas.openxmlformats.org/officeDocument/2006/relationships/tags" Target="../tags/tag1322.xml"/><Relationship Id="rId1324" Type="http://schemas.openxmlformats.org/officeDocument/2006/relationships/tags" Target="../tags/tag1321.xml"/><Relationship Id="rId1323" Type="http://schemas.openxmlformats.org/officeDocument/2006/relationships/tags" Target="../tags/tag1320.xml"/><Relationship Id="rId1322" Type="http://schemas.openxmlformats.org/officeDocument/2006/relationships/tags" Target="../tags/tag1319.xml"/><Relationship Id="rId1321" Type="http://schemas.openxmlformats.org/officeDocument/2006/relationships/tags" Target="../tags/tag1318.xml"/><Relationship Id="rId1320" Type="http://schemas.openxmlformats.org/officeDocument/2006/relationships/tags" Target="../tags/tag1317.xml"/><Relationship Id="rId132" Type="http://schemas.openxmlformats.org/officeDocument/2006/relationships/tags" Target="../tags/tag129.xml"/><Relationship Id="rId1319" Type="http://schemas.openxmlformats.org/officeDocument/2006/relationships/tags" Target="../tags/tag1316.xml"/><Relationship Id="rId1318" Type="http://schemas.openxmlformats.org/officeDocument/2006/relationships/tags" Target="../tags/tag1315.xml"/><Relationship Id="rId1317" Type="http://schemas.openxmlformats.org/officeDocument/2006/relationships/tags" Target="../tags/tag1314.xml"/><Relationship Id="rId1316" Type="http://schemas.openxmlformats.org/officeDocument/2006/relationships/tags" Target="../tags/tag1313.xml"/><Relationship Id="rId1315" Type="http://schemas.openxmlformats.org/officeDocument/2006/relationships/tags" Target="../tags/tag1312.xml"/><Relationship Id="rId1314" Type="http://schemas.openxmlformats.org/officeDocument/2006/relationships/tags" Target="../tags/tag1311.xml"/><Relationship Id="rId1313" Type="http://schemas.openxmlformats.org/officeDocument/2006/relationships/tags" Target="../tags/tag1310.xml"/><Relationship Id="rId1312" Type="http://schemas.openxmlformats.org/officeDocument/2006/relationships/tags" Target="../tags/tag1309.xml"/><Relationship Id="rId1311" Type="http://schemas.openxmlformats.org/officeDocument/2006/relationships/tags" Target="../tags/tag1308.xml"/><Relationship Id="rId1310" Type="http://schemas.openxmlformats.org/officeDocument/2006/relationships/tags" Target="../tags/tag1307.xml"/><Relationship Id="rId131" Type="http://schemas.openxmlformats.org/officeDocument/2006/relationships/tags" Target="../tags/tag128.xml"/><Relationship Id="rId1309" Type="http://schemas.openxmlformats.org/officeDocument/2006/relationships/tags" Target="../tags/tag1306.xml"/><Relationship Id="rId1308" Type="http://schemas.openxmlformats.org/officeDocument/2006/relationships/tags" Target="../tags/tag1305.xml"/><Relationship Id="rId1307" Type="http://schemas.openxmlformats.org/officeDocument/2006/relationships/tags" Target="../tags/tag1304.xml"/><Relationship Id="rId1306" Type="http://schemas.openxmlformats.org/officeDocument/2006/relationships/tags" Target="../tags/tag1303.xml"/><Relationship Id="rId1305" Type="http://schemas.openxmlformats.org/officeDocument/2006/relationships/tags" Target="../tags/tag1302.xml"/><Relationship Id="rId1304" Type="http://schemas.openxmlformats.org/officeDocument/2006/relationships/tags" Target="../tags/tag1301.xml"/><Relationship Id="rId1303" Type="http://schemas.openxmlformats.org/officeDocument/2006/relationships/tags" Target="../tags/tag1300.xml"/><Relationship Id="rId1302" Type="http://schemas.openxmlformats.org/officeDocument/2006/relationships/tags" Target="../tags/tag1299.xml"/><Relationship Id="rId1301" Type="http://schemas.openxmlformats.org/officeDocument/2006/relationships/tags" Target="../tags/tag1298.xml"/><Relationship Id="rId1300" Type="http://schemas.openxmlformats.org/officeDocument/2006/relationships/tags" Target="../tags/tag1297.xml"/><Relationship Id="rId130" Type="http://schemas.openxmlformats.org/officeDocument/2006/relationships/tags" Target="../tags/tag127.xml"/><Relationship Id="rId13" Type="http://schemas.openxmlformats.org/officeDocument/2006/relationships/tags" Target="../tags/tag10.xml"/><Relationship Id="rId1299" Type="http://schemas.openxmlformats.org/officeDocument/2006/relationships/tags" Target="../tags/tag1296.xml"/><Relationship Id="rId1298" Type="http://schemas.openxmlformats.org/officeDocument/2006/relationships/tags" Target="../tags/tag1295.xml"/><Relationship Id="rId1297" Type="http://schemas.openxmlformats.org/officeDocument/2006/relationships/tags" Target="../tags/tag1294.xml"/><Relationship Id="rId1296" Type="http://schemas.openxmlformats.org/officeDocument/2006/relationships/tags" Target="../tags/tag1293.xml"/><Relationship Id="rId1295" Type="http://schemas.openxmlformats.org/officeDocument/2006/relationships/tags" Target="../tags/tag1292.xml"/><Relationship Id="rId1294" Type="http://schemas.openxmlformats.org/officeDocument/2006/relationships/tags" Target="../tags/tag1291.xml"/><Relationship Id="rId1293" Type="http://schemas.openxmlformats.org/officeDocument/2006/relationships/tags" Target="../tags/tag1290.xml"/><Relationship Id="rId1292" Type="http://schemas.openxmlformats.org/officeDocument/2006/relationships/tags" Target="../tags/tag1289.xml"/><Relationship Id="rId1291" Type="http://schemas.openxmlformats.org/officeDocument/2006/relationships/tags" Target="../tags/tag1288.xml"/><Relationship Id="rId1290" Type="http://schemas.openxmlformats.org/officeDocument/2006/relationships/tags" Target="../tags/tag1287.xml"/><Relationship Id="rId129" Type="http://schemas.openxmlformats.org/officeDocument/2006/relationships/tags" Target="../tags/tag126.xml"/><Relationship Id="rId1289" Type="http://schemas.openxmlformats.org/officeDocument/2006/relationships/tags" Target="../tags/tag1286.xml"/><Relationship Id="rId1288" Type="http://schemas.openxmlformats.org/officeDocument/2006/relationships/tags" Target="../tags/tag1285.xml"/><Relationship Id="rId1287" Type="http://schemas.openxmlformats.org/officeDocument/2006/relationships/tags" Target="../tags/tag1284.xml"/><Relationship Id="rId1286" Type="http://schemas.openxmlformats.org/officeDocument/2006/relationships/tags" Target="../tags/tag1283.xml"/><Relationship Id="rId1285" Type="http://schemas.openxmlformats.org/officeDocument/2006/relationships/tags" Target="../tags/tag1282.xml"/><Relationship Id="rId1284" Type="http://schemas.openxmlformats.org/officeDocument/2006/relationships/tags" Target="../tags/tag1281.xml"/><Relationship Id="rId1283" Type="http://schemas.openxmlformats.org/officeDocument/2006/relationships/tags" Target="../tags/tag1280.xml"/><Relationship Id="rId1282" Type="http://schemas.openxmlformats.org/officeDocument/2006/relationships/tags" Target="../tags/tag1279.xml"/><Relationship Id="rId1281" Type="http://schemas.openxmlformats.org/officeDocument/2006/relationships/tags" Target="../tags/tag1278.xml"/><Relationship Id="rId1280" Type="http://schemas.openxmlformats.org/officeDocument/2006/relationships/tags" Target="../tags/tag1277.xml"/><Relationship Id="rId128" Type="http://schemas.openxmlformats.org/officeDocument/2006/relationships/tags" Target="../tags/tag125.xml"/><Relationship Id="rId1279" Type="http://schemas.openxmlformats.org/officeDocument/2006/relationships/tags" Target="../tags/tag1276.xml"/><Relationship Id="rId1278" Type="http://schemas.openxmlformats.org/officeDocument/2006/relationships/tags" Target="../tags/tag1275.xml"/><Relationship Id="rId1277" Type="http://schemas.openxmlformats.org/officeDocument/2006/relationships/tags" Target="../tags/tag1274.xml"/><Relationship Id="rId1276" Type="http://schemas.openxmlformats.org/officeDocument/2006/relationships/tags" Target="../tags/tag1273.xml"/><Relationship Id="rId1275" Type="http://schemas.openxmlformats.org/officeDocument/2006/relationships/tags" Target="../tags/tag1272.xml"/><Relationship Id="rId1274" Type="http://schemas.openxmlformats.org/officeDocument/2006/relationships/tags" Target="../tags/tag1271.xml"/><Relationship Id="rId1273" Type="http://schemas.openxmlformats.org/officeDocument/2006/relationships/tags" Target="../tags/tag1270.xml"/><Relationship Id="rId1272" Type="http://schemas.openxmlformats.org/officeDocument/2006/relationships/tags" Target="../tags/tag1269.xml"/><Relationship Id="rId1271" Type="http://schemas.openxmlformats.org/officeDocument/2006/relationships/tags" Target="../tags/tag1268.xml"/><Relationship Id="rId1270" Type="http://schemas.openxmlformats.org/officeDocument/2006/relationships/tags" Target="../tags/tag1267.xml"/><Relationship Id="rId127" Type="http://schemas.openxmlformats.org/officeDocument/2006/relationships/tags" Target="../tags/tag124.xml"/><Relationship Id="rId1269" Type="http://schemas.openxmlformats.org/officeDocument/2006/relationships/tags" Target="../tags/tag1266.xml"/><Relationship Id="rId1268" Type="http://schemas.openxmlformats.org/officeDocument/2006/relationships/tags" Target="../tags/tag1265.xml"/><Relationship Id="rId1267" Type="http://schemas.openxmlformats.org/officeDocument/2006/relationships/tags" Target="../tags/tag1264.xml"/><Relationship Id="rId1266" Type="http://schemas.openxmlformats.org/officeDocument/2006/relationships/tags" Target="../tags/tag1263.xml"/><Relationship Id="rId1265" Type="http://schemas.openxmlformats.org/officeDocument/2006/relationships/tags" Target="../tags/tag1262.xml"/><Relationship Id="rId1264" Type="http://schemas.openxmlformats.org/officeDocument/2006/relationships/tags" Target="../tags/tag1261.xml"/><Relationship Id="rId1263" Type="http://schemas.openxmlformats.org/officeDocument/2006/relationships/tags" Target="../tags/tag1260.xml"/><Relationship Id="rId1262" Type="http://schemas.openxmlformats.org/officeDocument/2006/relationships/tags" Target="../tags/tag1259.xml"/><Relationship Id="rId1261" Type="http://schemas.openxmlformats.org/officeDocument/2006/relationships/tags" Target="../tags/tag1258.xml"/><Relationship Id="rId1260" Type="http://schemas.openxmlformats.org/officeDocument/2006/relationships/tags" Target="../tags/tag1257.xml"/><Relationship Id="rId126" Type="http://schemas.openxmlformats.org/officeDocument/2006/relationships/tags" Target="../tags/tag123.xml"/><Relationship Id="rId1259" Type="http://schemas.openxmlformats.org/officeDocument/2006/relationships/tags" Target="../tags/tag1256.xml"/><Relationship Id="rId1258" Type="http://schemas.openxmlformats.org/officeDocument/2006/relationships/tags" Target="../tags/tag1255.xml"/><Relationship Id="rId1257" Type="http://schemas.openxmlformats.org/officeDocument/2006/relationships/tags" Target="../tags/tag1254.xml"/><Relationship Id="rId1256" Type="http://schemas.openxmlformats.org/officeDocument/2006/relationships/tags" Target="../tags/tag1253.xml"/><Relationship Id="rId1255" Type="http://schemas.openxmlformats.org/officeDocument/2006/relationships/tags" Target="../tags/tag1252.xml"/><Relationship Id="rId1254" Type="http://schemas.openxmlformats.org/officeDocument/2006/relationships/tags" Target="../tags/tag1251.xml"/><Relationship Id="rId1253" Type="http://schemas.openxmlformats.org/officeDocument/2006/relationships/tags" Target="../tags/tag1250.xml"/><Relationship Id="rId1252" Type="http://schemas.openxmlformats.org/officeDocument/2006/relationships/tags" Target="../tags/tag1249.xml"/><Relationship Id="rId1251" Type="http://schemas.openxmlformats.org/officeDocument/2006/relationships/tags" Target="../tags/tag1248.xml"/><Relationship Id="rId1250" Type="http://schemas.openxmlformats.org/officeDocument/2006/relationships/tags" Target="../tags/tag1247.xml"/><Relationship Id="rId125" Type="http://schemas.openxmlformats.org/officeDocument/2006/relationships/tags" Target="../tags/tag122.xml"/><Relationship Id="rId1249" Type="http://schemas.openxmlformats.org/officeDocument/2006/relationships/tags" Target="../tags/tag1246.xml"/><Relationship Id="rId1248" Type="http://schemas.openxmlformats.org/officeDocument/2006/relationships/tags" Target="../tags/tag1245.xml"/><Relationship Id="rId1247" Type="http://schemas.openxmlformats.org/officeDocument/2006/relationships/tags" Target="../tags/tag1244.xml"/><Relationship Id="rId1246" Type="http://schemas.openxmlformats.org/officeDocument/2006/relationships/tags" Target="../tags/tag1243.xml"/><Relationship Id="rId1245" Type="http://schemas.openxmlformats.org/officeDocument/2006/relationships/tags" Target="../tags/tag1242.xml"/><Relationship Id="rId1244" Type="http://schemas.openxmlformats.org/officeDocument/2006/relationships/tags" Target="../tags/tag1241.xml"/><Relationship Id="rId1243" Type="http://schemas.openxmlformats.org/officeDocument/2006/relationships/tags" Target="../tags/tag1240.xml"/><Relationship Id="rId1242" Type="http://schemas.openxmlformats.org/officeDocument/2006/relationships/tags" Target="../tags/tag1239.xml"/><Relationship Id="rId1241" Type="http://schemas.openxmlformats.org/officeDocument/2006/relationships/tags" Target="../tags/tag1238.xml"/><Relationship Id="rId1240" Type="http://schemas.openxmlformats.org/officeDocument/2006/relationships/tags" Target="../tags/tag1237.xml"/><Relationship Id="rId124" Type="http://schemas.openxmlformats.org/officeDocument/2006/relationships/tags" Target="../tags/tag121.xml"/><Relationship Id="rId1239" Type="http://schemas.openxmlformats.org/officeDocument/2006/relationships/tags" Target="../tags/tag1236.xml"/><Relationship Id="rId1238" Type="http://schemas.openxmlformats.org/officeDocument/2006/relationships/tags" Target="../tags/tag1235.xml"/><Relationship Id="rId1237" Type="http://schemas.openxmlformats.org/officeDocument/2006/relationships/tags" Target="../tags/tag1234.xml"/><Relationship Id="rId1236" Type="http://schemas.openxmlformats.org/officeDocument/2006/relationships/tags" Target="../tags/tag1233.xml"/><Relationship Id="rId1235" Type="http://schemas.openxmlformats.org/officeDocument/2006/relationships/tags" Target="../tags/tag1232.xml"/><Relationship Id="rId1234" Type="http://schemas.openxmlformats.org/officeDocument/2006/relationships/tags" Target="../tags/tag1231.xml"/><Relationship Id="rId1233" Type="http://schemas.openxmlformats.org/officeDocument/2006/relationships/tags" Target="../tags/tag1230.xml"/><Relationship Id="rId1232" Type="http://schemas.openxmlformats.org/officeDocument/2006/relationships/tags" Target="../tags/tag1229.xml"/><Relationship Id="rId1231" Type="http://schemas.openxmlformats.org/officeDocument/2006/relationships/tags" Target="../tags/tag1228.xml"/><Relationship Id="rId1230" Type="http://schemas.openxmlformats.org/officeDocument/2006/relationships/tags" Target="../tags/tag1227.xml"/><Relationship Id="rId123" Type="http://schemas.openxmlformats.org/officeDocument/2006/relationships/tags" Target="../tags/tag120.xml"/><Relationship Id="rId1229" Type="http://schemas.openxmlformats.org/officeDocument/2006/relationships/tags" Target="../tags/tag1226.xml"/><Relationship Id="rId1228" Type="http://schemas.openxmlformats.org/officeDocument/2006/relationships/tags" Target="../tags/tag1225.xml"/><Relationship Id="rId1227" Type="http://schemas.openxmlformats.org/officeDocument/2006/relationships/tags" Target="../tags/tag1224.xml"/><Relationship Id="rId1226" Type="http://schemas.openxmlformats.org/officeDocument/2006/relationships/tags" Target="../tags/tag1223.xml"/><Relationship Id="rId1225" Type="http://schemas.openxmlformats.org/officeDocument/2006/relationships/tags" Target="../tags/tag1222.xml"/><Relationship Id="rId1224" Type="http://schemas.openxmlformats.org/officeDocument/2006/relationships/tags" Target="../tags/tag1221.xml"/><Relationship Id="rId1223" Type="http://schemas.openxmlformats.org/officeDocument/2006/relationships/tags" Target="../tags/tag1220.xml"/><Relationship Id="rId1222" Type="http://schemas.openxmlformats.org/officeDocument/2006/relationships/tags" Target="../tags/tag1219.xml"/><Relationship Id="rId1221" Type="http://schemas.openxmlformats.org/officeDocument/2006/relationships/tags" Target="../tags/tag1218.xml"/><Relationship Id="rId1220" Type="http://schemas.openxmlformats.org/officeDocument/2006/relationships/tags" Target="../tags/tag1217.xml"/><Relationship Id="rId122" Type="http://schemas.openxmlformats.org/officeDocument/2006/relationships/tags" Target="../tags/tag119.xml"/><Relationship Id="rId1219" Type="http://schemas.openxmlformats.org/officeDocument/2006/relationships/tags" Target="../tags/tag1216.xml"/><Relationship Id="rId1218" Type="http://schemas.openxmlformats.org/officeDocument/2006/relationships/tags" Target="../tags/tag1215.xml"/><Relationship Id="rId1217" Type="http://schemas.openxmlformats.org/officeDocument/2006/relationships/tags" Target="../tags/tag1214.xml"/><Relationship Id="rId1216" Type="http://schemas.openxmlformats.org/officeDocument/2006/relationships/tags" Target="../tags/tag1213.xml"/><Relationship Id="rId1215" Type="http://schemas.openxmlformats.org/officeDocument/2006/relationships/tags" Target="../tags/tag1212.xml"/><Relationship Id="rId1214" Type="http://schemas.openxmlformats.org/officeDocument/2006/relationships/tags" Target="../tags/tag1211.xml"/><Relationship Id="rId1213" Type="http://schemas.openxmlformats.org/officeDocument/2006/relationships/tags" Target="../tags/tag1210.xml"/><Relationship Id="rId1212" Type="http://schemas.openxmlformats.org/officeDocument/2006/relationships/tags" Target="../tags/tag1209.xml"/><Relationship Id="rId1211" Type="http://schemas.openxmlformats.org/officeDocument/2006/relationships/tags" Target="../tags/tag1208.xml"/><Relationship Id="rId1210" Type="http://schemas.openxmlformats.org/officeDocument/2006/relationships/tags" Target="../tags/tag1207.xml"/><Relationship Id="rId121" Type="http://schemas.openxmlformats.org/officeDocument/2006/relationships/tags" Target="../tags/tag118.xml"/><Relationship Id="rId1209" Type="http://schemas.openxmlformats.org/officeDocument/2006/relationships/tags" Target="../tags/tag1206.xml"/><Relationship Id="rId1208" Type="http://schemas.openxmlformats.org/officeDocument/2006/relationships/tags" Target="../tags/tag1205.xml"/><Relationship Id="rId1207" Type="http://schemas.openxmlformats.org/officeDocument/2006/relationships/tags" Target="../tags/tag1204.xml"/><Relationship Id="rId1206" Type="http://schemas.openxmlformats.org/officeDocument/2006/relationships/tags" Target="../tags/tag1203.xml"/><Relationship Id="rId1205" Type="http://schemas.openxmlformats.org/officeDocument/2006/relationships/tags" Target="../tags/tag1202.xml"/><Relationship Id="rId1204" Type="http://schemas.openxmlformats.org/officeDocument/2006/relationships/tags" Target="../tags/tag1201.xml"/><Relationship Id="rId1203" Type="http://schemas.openxmlformats.org/officeDocument/2006/relationships/tags" Target="../tags/tag1200.xml"/><Relationship Id="rId1202" Type="http://schemas.openxmlformats.org/officeDocument/2006/relationships/tags" Target="../tags/tag1199.xml"/><Relationship Id="rId1201" Type="http://schemas.openxmlformats.org/officeDocument/2006/relationships/tags" Target="../tags/tag1198.xml"/><Relationship Id="rId1200" Type="http://schemas.openxmlformats.org/officeDocument/2006/relationships/tags" Target="../tags/tag1197.xml"/><Relationship Id="rId120" Type="http://schemas.openxmlformats.org/officeDocument/2006/relationships/tags" Target="../tags/tag117.xml"/><Relationship Id="rId12" Type="http://schemas.openxmlformats.org/officeDocument/2006/relationships/image" Target="../media/image3.jpeg"/><Relationship Id="rId1199" Type="http://schemas.openxmlformats.org/officeDocument/2006/relationships/tags" Target="../tags/tag1196.xml"/><Relationship Id="rId1198" Type="http://schemas.openxmlformats.org/officeDocument/2006/relationships/tags" Target="../tags/tag1195.xml"/><Relationship Id="rId1197" Type="http://schemas.openxmlformats.org/officeDocument/2006/relationships/tags" Target="../tags/tag1194.xml"/><Relationship Id="rId1196" Type="http://schemas.openxmlformats.org/officeDocument/2006/relationships/tags" Target="../tags/tag1193.xml"/><Relationship Id="rId1195" Type="http://schemas.openxmlformats.org/officeDocument/2006/relationships/tags" Target="../tags/tag1192.xml"/><Relationship Id="rId1194" Type="http://schemas.openxmlformats.org/officeDocument/2006/relationships/tags" Target="../tags/tag1191.xml"/><Relationship Id="rId1193" Type="http://schemas.openxmlformats.org/officeDocument/2006/relationships/tags" Target="../tags/tag1190.xml"/><Relationship Id="rId1192" Type="http://schemas.openxmlformats.org/officeDocument/2006/relationships/tags" Target="../tags/tag1189.xml"/><Relationship Id="rId1191" Type="http://schemas.openxmlformats.org/officeDocument/2006/relationships/tags" Target="../tags/tag1188.xml"/><Relationship Id="rId1190" Type="http://schemas.openxmlformats.org/officeDocument/2006/relationships/tags" Target="../tags/tag1187.xml"/><Relationship Id="rId119" Type="http://schemas.openxmlformats.org/officeDocument/2006/relationships/tags" Target="../tags/tag116.xml"/><Relationship Id="rId1189" Type="http://schemas.openxmlformats.org/officeDocument/2006/relationships/tags" Target="../tags/tag1186.xml"/><Relationship Id="rId1188" Type="http://schemas.openxmlformats.org/officeDocument/2006/relationships/tags" Target="../tags/tag1185.xml"/><Relationship Id="rId1187" Type="http://schemas.openxmlformats.org/officeDocument/2006/relationships/tags" Target="../tags/tag1184.xml"/><Relationship Id="rId1186" Type="http://schemas.openxmlformats.org/officeDocument/2006/relationships/tags" Target="../tags/tag1183.xml"/><Relationship Id="rId1185" Type="http://schemas.openxmlformats.org/officeDocument/2006/relationships/tags" Target="../tags/tag1182.xml"/><Relationship Id="rId1184" Type="http://schemas.openxmlformats.org/officeDocument/2006/relationships/tags" Target="../tags/tag1181.xml"/><Relationship Id="rId1183" Type="http://schemas.openxmlformats.org/officeDocument/2006/relationships/tags" Target="../tags/tag1180.xml"/><Relationship Id="rId1182" Type="http://schemas.openxmlformats.org/officeDocument/2006/relationships/tags" Target="../tags/tag1179.xml"/><Relationship Id="rId1181" Type="http://schemas.openxmlformats.org/officeDocument/2006/relationships/tags" Target="../tags/tag1178.xml"/><Relationship Id="rId1180" Type="http://schemas.openxmlformats.org/officeDocument/2006/relationships/tags" Target="../tags/tag1177.xml"/><Relationship Id="rId118" Type="http://schemas.openxmlformats.org/officeDocument/2006/relationships/tags" Target="../tags/tag115.xml"/><Relationship Id="rId1179" Type="http://schemas.openxmlformats.org/officeDocument/2006/relationships/tags" Target="../tags/tag1176.xml"/><Relationship Id="rId1178" Type="http://schemas.openxmlformats.org/officeDocument/2006/relationships/tags" Target="../tags/tag1175.xml"/><Relationship Id="rId1177" Type="http://schemas.openxmlformats.org/officeDocument/2006/relationships/tags" Target="../tags/tag1174.xml"/><Relationship Id="rId1176" Type="http://schemas.openxmlformats.org/officeDocument/2006/relationships/tags" Target="../tags/tag1173.xml"/><Relationship Id="rId1175" Type="http://schemas.openxmlformats.org/officeDocument/2006/relationships/tags" Target="../tags/tag1172.xml"/><Relationship Id="rId1174" Type="http://schemas.openxmlformats.org/officeDocument/2006/relationships/tags" Target="../tags/tag1171.xml"/><Relationship Id="rId1173" Type="http://schemas.openxmlformats.org/officeDocument/2006/relationships/tags" Target="../tags/tag1170.xml"/><Relationship Id="rId1172" Type="http://schemas.openxmlformats.org/officeDocument/2006/relationships/tags" Target="../tags/tag1169.xml"/><Relationship Id="rId1171" Type="http://schemas.openxmlformats.org/officeDocument/2006/relationships/tags" Target="../tags/tag1168.xml"/><Relationship Id="rId1170" Type="http://schemas.openxmlformats.org/officeDocument/2006/relationships/tags" Target="../tags/tag1167.xml"/><Relationship Id="rId117" Type="http://schemas.openxmlformats.org/officeDocument/2006/relationships/tags" Target="../tags/tag114.xml"/><Relationship Id="rId1169" Type="http://schemas.openxmlformats.org/officeDocument/2006/relationships/tags" Target="../tags/tag1166.xml"/><Relationship Id="rId1168" Type="http://schemas.openxmlformats.org/officeDocument/2006/relationships/tags" Target="../tags/tag1165.xml"/><Relationship Id="rId1167" Type="http://schemas.openxmlformats.org/officeDocument/2006/relationships/tags" Target="../tags/tag1164.xml"/><Relationship Id="rId1166" Type="http://schemas.openxmlformats.org/officeDocument/2006/relationships/tags" Target="../tags/tag1163.xml"/><Relationship Id="rId1165" Type="http://schemas.openxmlformats.org/officeDocument/2006/relationships/tags" Target="../tags/tag1162.xml"/><Relationship Id="rId1164" Type="http://schemas.openxmlformats.org/officeDocument/2006/relationships/tags" Target="../tags/tag1161.xml"/><Relationship Id="rId1163" Type="http://schemas.openxmlformats.org/officeDocument/2006/relationships/tags" Target="../tags/tag1160.xml"/><Relationship Id="rId1162" Type="http://schemas.openxmlformats.org/officeDocument/2006/relationships/tags" Target="../tags/tag1159.xml"/><Relationship Id="rId1161" Type="http://schemas.openxmlformats.org/officeDocument/2006/relationships/tags" Target="../tags/tag1158.xml"/><Relationship Id="rId1160" Type="http://schemas.openxmlformats.org/officeDocument/2006/relationships/tags" Target="../tags/tag1157.xml"/><Relationship Id="rId116" Type="http://schemas.openxmlformats.org/officeDocument/2006/relationships/tags" Target="../tags/tag113.xml"/><Relationship Id="rId1159" Type="http://schemas.openxmlformats.org/officeDocument/2006/relationships/tags" Target="../tags/tag1156.xml"/><Relationship Id="rId1158" Type="http://schemas.openxmlformats.org/officeDocument/2006/relationships/tags" Target="../tags/tag1155.xml"/><Relationship Id="rId1157" Type="http://schemas.openxmlformats.org/officeDocument/2006/relationships/tags" Target="../tags/tag1154.xml"/><Relationship Id="rId1156" Type="http://schemas.openxmlformats.org/officeDocument/2006/relationships/tags" Target="../tags/tag1153.xml"/><Relationship Id="rId1155" Type="http://schemas.openxmlformats.org/officeDocument/2006/relationships/tags" Target="../tags/tag1152.xml"/><Relationship Id="rId1154" Type="http://schemas.openxmlformats.org/officeDocument/2006/relationships/tags" Target="../tags/tag1151.xml"/><Relationship Id="rId1153" Type="http://schemas.openxmlformats.org/officeDocument/2006/relationships/tags" Target="../tags/tag1150.xml"/><Relationship Id="rId1152" Type="http://schemas.openxmlformats.org/officeDocument/2006/relationships/tags" Target="../tags/tag1149.xml"/><Relationship Id="rId1151" Type="http://schemas.openxmlformats.org/officeDocument/2006/relationships/tags" Target="../tags/tag1148.xml"/><Relationship Id="rId1150" Type="http://schemas.openxmlformats.org/officeDocument/2006/relationships/tags" Target="../tags/tag1147.xml"/><Relationship Id="rId115" Type="http://schemas.openxmlformats.org/officeDocument/2006/relationships/tags" Target="../tags/tag112.xml"/><Relationship Id="rId1149" Type="http://schemas.openxmlformats.org/officeDocument/2006/relationships/tags" Target="../tags/tag1146.xml"/><Relationship Id="rId1148" Type="http://schemas.openxmlformats.org/officeDocument/2006/relationships/tags" Target="../tags/tag1145.xml"/><Relationship Id="rId1147" Type="http://schemas.openxmlformats.org/officeDocument/2006/relationships/tags" Target="../tags/tag1144.xml"/><Relationship Id="rId1146" Type="http://schemas.openxmlformats.org/officeDocument/2006/relationships/tags" Target="../tags/tag1143.xml"/><Relationship Id="rId1145" Type="http://schemas.openxmlformats.org/officeDocument/2006/relationships/tags" Target="../tags/tag1142.xml"/><Relationship Id="rId1144" Type="http://schemas.openxmlformats.org/officeDocument/2006/relationships/tags" Target="../tags/tag1141.xml"/><Relationship Id="rId1143" Type="http://schemas.openxmlformats.org/officeDocument/2006/relationships/tags" Target="../tags/tag1140.xml"/><Relationship Id="rId1142" Type="http://schemas.openxmlformats.org/officeDocument/2006/relationships/tags" Target="../tags/tag1139.xml"/><Relationship Id="rId1141" Type="http://schemas.openxmlformats.org/officeDocument/2006/relationships/tags" Target="../tags/tag1138.xml"/><Relationship Id="rId1140" Type="http://schemas.openxmlformats.org/officeDocument/2006/relationships/tags" Target="../tags/tag1137.xml"/><Relationship Id="rId114" Type="http://schemas.openxmlformats.org/officeDocument/2006/relationships/tags" Target="../tags/tag111.xml"/><Relationship Id="rId1139" Type="http://schemas.openxmlformats.org/officeDocument/2006/relationships/tags" Target="../tags/tag1136.xml"/><Relationship Id="rId1138" Type="http://schemas.openxmlformats.org/officeDocument/2006/relationships/tags" Target="../tags/tag1135.xml"/><Relationship Id="rId1137" Type="http://schemas.openxmlformats.org/officeDocument/2006/relationships/tags" Target="../tags/tag1134.xml"/><Relationship Id="rId1136" Type="http://schemas.openxmlformats.org/officeDocument/2006/relationships/tags" Target="../tags/tag1133.xml"/><Relationship Id="rId1135" Type="http://schemas.openxmlformats.org/officeDocument/2006/relationships/tags" Target="../tags/tag1132.xml"/><Relationship Id="rId1134" Type="http://schemas.openxmlformats.org/officeDocument/2006/relationships/tags" Target="../tags/tag1131.xml"/><Relationship Id="rId1133" Type="http://schemas.openxmlformats.org/officeDocument/2006/relationships/tags" Target="../tags/tag1130.xml"/><Relationship Id="rId1132" Type="http://schemas.openxmlformats.org/officeDocument/2006/relationships/tags" Target="../tags/tag1129.xml"/><Relationship Id="rId1131" Type="http://schemas.openxmlformats.org/officeDocument/2006/relationships/tags" Target="../tags/tag1128.xml"/><Relationship Id="rId1130" Type="http://schemas.openxmlformats.org/officeDocument/2006/relationships/tags" Target="../tags/tag1127.xml"/><Relationship Id="rId113" Type="http://schemas.openxmlformats.org/officeDocument/2006/relationships/tags" Target="../tags/tag110.xml"/><Relationship Id="rId1129" Type="http://schemas.openxmlformats.org/officeDocument/2006/relationships/tags" Target="../tags/tag1126.xml"/><Relationship Id="rId1128" Type="http://schemas.openxmlformats.org/officeDocument/2006/relationships/tags" Target="../tags/tag1125.xml"/><Relationship Id="rId1127" Type="http://schemas.openxmlformats.org/officeDocument/2006/relationships/tags" Target="../tags/tag1124.xml"/><Relationship Id="rId1126" Type="http://schemas.openxmlformats.org/officeDocument/2006/relationships/tags" Target="../tags/tag1123.xml"/><Relationship Id="rId1125" Type="http://schemas.openxmlformats.org/officeDocument/2006/relationships/tags" Target="../tags/tag1122.xml"/><Relationship Id="rId1124" Type="http://schemas.openxmlformats.org/officeDocument/2006/relationships/tags" Target="../tags/tag1121.xml"/><Relationship Id="rId1123" Type="http://schemas.openxmlformats.org/officeDocument/2006/relationships/tags" Target="../tags/tag1120.xml"/><Relationship Id="rId1122" Type="http://schemas.openxmlformats.org/officeDocument/2006/relationships/tags" Target="../tags/tag1119.xml"/><Relationship Id="rId1121" Type="http://schemas.openxmlformats.org/officeDocument/2006/relationships/tags" Target="../tags/tag1118.xml"/><Relationship Id="rId1120" Type="http://schemas.openxmlformats.org/officeDocument/2006/relationships/tags" Target="../tags/tag1117.xml"/><Relationship Id="rId112" Type="http://schemas.openxmlformats.org/officeDocument/2006/relationships/tags" Target="../tags/tag109.xml"/><Relationship Id="rId1119" Type="http://schemas.openxmlformats.org/officeDocument/2006/relationships/tags" Target="../tags/tag1116.xml"/><Relationship Id="rId1118" Type="http://schemas.openxmlformats.org/officeDocument/2006/relationships/tags" Target="../tags/tag1115.xml"/><Relationship Id="rId1117" Type="http://schemas.openxmlformats.org/officeDocument/2006/relationships/tags" Target="../tags/tag1114.xml"/><Relationship Id="rId1116" Type="http://schemas.openxmlformats.org/officeDocument/2006/relationships/tags" Target="../tags/tag1113.xml"/><Relationship Id="rId1115" Type="http://schemas.openxmlformats.org/officeDocument/2006/relationships/tags" Target="../tags/tag1112.xml"/><Relationship Id="rId1114" Type="http://schemas.openxmlformats.org/officeDocument/2006/relationships/tags" Target="../tags/tag1111.xml"/><Relationship Id="rId1113" Type="http://schemas.openxmlformats.org/officeDocument/2006/relationships/tags" Target="../tags/tag1110.xml"/><Relationship Id="rId1112" Type="http://schemas.openxmlformats.org/officeDocument/2006/relationships/tags" Target="../tags/tag1109.xml"/><Relationship Id="rId1111" Type="http://schemas.openxmlformats.org/officeDocument/2006/relationships/tags" Target="../tags/tag1108.xml"/><Relationship Id="rId1110" Type="http://schemas.openxmlformats.org/officeDocument/2006/relationships/tags" Target="../tags/tag1107.xml"/><Relationship Id="rId111" Type="http://schemas.openxmlformats.org/officeDocument/2006/relationships/tags" Target="../tags/tag108.xml"/><Relationship Id="rId1109" Type="http://schemas.openxmlformats.org/officeDocument/2006/relationships/tags" Target="../tags/tag1106.xml"/><Relationship Id="rId1108" Type="http://schemas.openxmlformats.org/officeDocument/2006/relationships/tags" Target="../tags/tag1105.xml"/><Relationship Id="rId1107" Type="http://schemas.openxmlformats.org/officeDocument/2006/relationships/tags" Target="../tags/tag1104.xml"/><Relationship Id="rId1106" Type="http://schemas.openxmlformats.org/officeDocument/2006/relationships/tags" Target="../tags/tag1103.xml"/><Relationship Id="rId1105" Type="http://schemas.openxmlformats.org/officeDocument/2006/relationships/tags" Target="../tags/tag1102.xml"/><Relationship Id="rId1104" Type="http://schemas.openxmlformats.org/officeDocument/2006/relationships/tags" Target="../tags/tag1101.xml"/><Relationship Id="rId1103" Type="http://schemas.openxmlformats.org/officeDocument/2006/relationships/tags" Target="../tags/tag1100.xml"/><Relationship Id="rId1102" Type="http://schemas.openxmlformats.org/officeDocument/2006/relationships/tags" Target="../tags/tag1099.xml"/><Relationship Id="rId1101" Type="http://schemas.openxmlformats.org/officeDocument/2006/relationships/tags" Target="../tags/tag1098.xml"/><Relationship Id="rId1100" Type="http://schemas.openxmlformats.org/officeDocument/2006/relationships/tags" Target="../tags/tag1097.xml"/><Relationship Id="rId110" Type="http://schemas.openxmlformats.org/officeDocument/2006/relationships/tags" Target="../tags/tag107.xml"/><Relationship Id="rId11" Type="http://schemas.openxmlformats.org/officeDocument/2006/relationships/tags" Target="../tags/tag9.xml"/><Relationship Id="rId1099" Type="http://schemas.openxmlformats.org/officeDocument/2006/relationships/tags" Target="../tags/tag1096.xml"/><Relationship Id="rId1098" Type="http://schemas.openxmlformats.org/officeDocument/2006/relationships/tags" Target="../tags/tag1095.xml"/><Relationship Id="rId1097" Type="http://schemas.openxmlformats.org/officeDocument/2006/relationships/tags" Target="../tags/tag1094.xml"/><Relationship Id="rId1096" Type="http://schemas.openxmlformats.org/officeDocument/2006/relationships/tags" Target="../tags/tag1093.xml"/><Relationship Id="rId1095" Type="http://schemas.openxmlformats.org/officeDocument/2006/relationships/tags" Target="../tags/tag1092.xml"/><Relationship Id="rId1094" Type="http://schemas.openxmlformats.org/officeDocument/2006/relationships/tags" Target="../tags/tag1091.xml"/><Relationship Id="rId1093" Type="http://schemas.openxmlformats.org/officeDocument/2006/relationships/tags" Target="../tags/tag1090.xml"/><Relationship Id="rId1092" Type="http://schemas.openxmlformats.org/officeDocument/2006/relationships/tags" Target="../tags/tag1089.xml"/><Relationship Id="rId1091" Type="http://schemas.openxmlformats.org/officeDocument/2006/relationships/tags" Target="../tags/tag1088.xml"/><Relationship Id="rId1090" Type="http://schemas.openxmlformats.org/officeDocument/2006/relationships/tags" Target="../tags/tag1087.xml"/><Relationship Id="rId109" Type="http://schemas.openxmlformats.org/officeDocument/2006/relationships/tags" Target="../tags/tag106.xml"/><Relationship Id="rId1089" Type="http://schemas.openxmlformats.org/officeDocument/2006/relationships/tags" Target="../tags/tag1086.xml"/><Relationship Id="rId1088" Type="http://schemas.openxmlformats.org/officeDocument/2006/relationships/tags" Target="../tags/tag1085.xml"/><Relationship Id="rId1087" Type="http://schemas.openxmlformats.org/officeDocument/2006/relationships/tags" Target="../tags/tag1084.xml"/><Relationship Id="rId1086" Type="http://schemas.openxmlformats.org/officeDocument/2006/relationships/tags" Target="../tags/tag1083.xml"/><Relationship Id="rId1085" Type="http://schemas.openxmlformats.org/officeDocument/2006/relationships/tags" Target="../tags/tag1082.xml"/><Relationship Id="rId1084" Type="http://schemas.openxmlformats.org/officeDocument/2006/relationships/tags" Target="../tags/tag1081.xml"/><Relationship Id="rId1083" Type="http://schemas.openxmlformats.org/officeDocument/2006/relationships/tags" Target="../tags/tag1080.xml"/><Relationship Id="rId1082" Type="http://schemas.openxmlformats.org/officeDocument/2006/relationships/tags" Target="../tags/tag1079.xml"/><Relationship Id="rId1081" Type="http://schemas.openxmlformats.org/officeDocument/2006/relationships/tags" Target="../tags/tag1078.xml"/><Relationship Id="rId1080" Type="http://schemas.openxmlformats.org/officeDocument/2006/relationships/tags" Target="../tags/tag1077.xml"/><Relationship Id="rId108" Type="http://schemas.openxmlformats.org/officeDocument/2006/relationships/tags" Target="../tags/tag105.xml"/><Relationship Id="rId1079" Type="http://schemas.openxmlformats.org/officeDocument/2006/relationships/tags" Target="../tags/tag1076.xml"/><Relationship Id="rId1078" Type="http://schemas.openxmlformats.org/officeDocument/2006/relationships/tags" Target="../tags/tag1075.xml"/><Relationship Id="rId1077" Type="http://schemas.openxmlformats.org/officeDocument/2006/relationships/tags" Target="../tags/tag1074.xml"/><Relationship Id="rId1076" Type="http://schemas.openxmlformats.org/officeDocument/2006/relationships/tags" Target="../tags/tag1073.xml"/><Relationship Id="rId1075" Type="http://schemas.openxmlformats.org/officeDocument/2006/relationships/tags" Target="../tags/tag1072.xml"/><Relationship Id="rId1074" Type="http://schemas.openxmlformats.org/officeDocument/2006/relationships/tags" Target="../tags/tag1071.xml"/><Relationship Id="rId1073" Type="http://schemas.openxmlformats.org/officeDocument/2006/relationships/tags" Target="../tags/tag1070.xml"/><Relationship Id="rId1072" Type="http://schemas.openxmlformats.org/officeDocument/2006/relationships/tags" Target="../tags/tag1069.xml"/><Relationship Id="rId1071" Type="http://schemas.openxmlformats.org/officeDocument/2006/relationships/tags" Target="../tags/tag1068.xml"/><Relationship Id="rId1070" Type="http://schemas.openxmlformats.org/officeDocument/2006/relationships/tags" Target="../tags/tag1067.xml"/><Relationship Id="rId107" Type="http://schemas.openxmlformats.org/officeDocument/2006/relationships/tags" Target="../tags/tag104.xml"/><Relationship Id="rId1069" Type="http://schemas.openxmlformats.org/officeDocument/2006/relationships/tags" Target="../tags/tag1066.xml"/><Relationship Id="rId1068" Type="http://schemas.openxmlformats.org/officeDocument/2006/relationships/tags" Target="../tags/tag1065.xml"/><Relationship Id="rId1067" Type="http://schemas.openxmlformats.org/officeDocument/2006/relationships/tags" Target="../tags/tag1064.xml"/><Relationship Id="rId1066" Type="http://schemas.openxmlformats.org/officeDocument/2006/relationships/tags" Target="../tags/tag1063.xml"/><Relationship Id="rId1065" Type="http://schemas.openxmlformats.org/officeDocument/2006/relationships/tags" Target="../tags/tag1062.xml"/><Relationship Id="rId1064" Type="http://schemas.openxmlformats.org/officeDocument/2006/relationships/tags" Target="../tags/tag1061.xml"/><Relationship Id="rId1063" Type="http://schemas.openxmlformats.org/officeDocument/2006/relationships/tags" Target="../tags/tag1060.xml"/><Relationship Id="rId1062" Type="http://schemas.openxmlformats.org/officeDocument/2006/relationships/tags" Target="../tags/tag1059.xml"/><Relationship Id="rId1061" Type="http://schemas.openxmlformats.org/officeDocument/2006/relationships/tags" Target="../tags/tag1058.xml"/><Relationship Id="rId1060" Type="http://schemas.openxmlformats.org/officeDocument/2006/relationships/tags" Target="../tags/tag1057.xml"/><Relationship Id="rId106" Type="http://schemas.openxmlformats.org/officeDocument/2006/relationships/tags" Target="../tags/tag103.xml"/><Relationship Id="rId1059" Type="http://schemas.openxmlformats.org/officeDocument/2006/relationships/tags" Target="../tags/tag1056.xml"/><Relationship Id="rId1058" Type="http://schemas.openxmlformats.org/officeDocument/2006/relationships/tags" Target="../tags/tag1055.xml"/><Relationship Id="rId1057" Type="http://schemas.openxmlformats.org/officeDocument/2006/relationships/tags" Target="../tags/tag1054.xml"/><Relationship Id="rId1056" Type="http://schemas.openxmlformats.org/officeDocument/2006/relationships/tags" Target="../tags/tag1053.xml"/><Relationship Id="rId1055" Type="http://schemas.openxmlformats.org/officeDocument/2006/relationships/tags" Target="../tags/tag1052.xml"/><Relationship Id="rId1054" Type="http://schemas.openxmlformats.org/officeDocument/2006/relationships/tags" Target="../tags/tag1051.xml"/><Relationship Id="rId1053" Type="http://schemas.openxmlformats.org/officeDocument/2006/relationships/tags" Target="../tags/tag1050.xml"/><Relationship Id="rId1052" Type="http://schemas.openxmlformats.org/officeDocument/2006/relationships/tags" Target="../tags/tag1049.xml"/><Relationship Id="rId1051" Type="http://schemas.openxmlformats.org/officeDocument/2006/relationships/tags" Target="../tags/tag1048.xml"/><Relationship Id="rId1050" Type="http://schemas.openxmlformats.org/officeDocument/2006/relationships/tags" Target="../tags/tag1047.xml"/><Relationship Id="rId105" Type="http://schemas.openxmlformats.org/officeDocument/2006/relationships/tags" Target="../tags/tag102.xml"/><Relationship Id="rId1049" Type="http://schemas.openxmlformats.org/officeDocument/2006/relationships/tags" Target="../tags/tag1046.xml"/><Relationship Id="rId1048" Type="http://schemas.openxmlformats.org/officeDocument/2006/relationships/tags" Target="../tags/tag1045.xml"/><Relationship Id="rId1047" Type="http://schemas.openxmlformats.org/officeDocument/2006/relationships/tags" Target="../tags/tag1044.xml"/><Relationship Id="rId1046" Type="http://schemas.openxmlformats.org/officeDocument/2006/relationships/tags" Target="../tags/tag1043.xml"/><Relationship Id="rId1045" Type="http://schemas.openxmlformats.org/officeDocument/2006/relationships/tags" Target="../tags/tag1042.xml"/><Relationship Id="rId1044" Type="http://schemas.openxmlformats.org/officeDocument/2006/relationships/tags" Target="../tags/tag1041.xml"/><Relationship Id="rId1043" Type="http://schemas.openxmlformats.org/officeDocument/2006/relationships/tags" Target="../tags/tag1040.xml"/><Relationship Id="rId1042" Type="http://schemas.openxmlformats.org/officeDocument/2006/relationships/tags" Target="../tags/tag1039.xml"/><Relationship Id="rId1041" Type="http://schemas.openxmlformats.org/officeDocument/2006/relationships/tags" Target="../tags/tag1038.xml"/><Relationship Id="rId1040" Type="http://schemas.openxmlformats.org/officeDocument/2006/relationships/tags" Target="../tags/tag1037.xml"/><Relationship Id="rId104" Type="http://schemas.openxmlformats.org/officeDocument/2006/relationships/tags" Target="../tags/tag101.xml"/><Relationship Id="rId1039" Type="http://schemas.openxmlformats.org/officeDocument/2006/relationships/tags" Target="../tags/tag1036.xml"/><Relationship Id="rId1038" Type="http://schemas.openxmlformats.org/officeDocument/2006/relationships/tags" Target="../tags/tag1035.xml"/><Relationship Id="rId1037" Type="http://schemas.openxmlformats.org/officeDocument/2006/relationships/tags" Target="../tags/tag1034.xml"/><Relationship Id="rId1036" Type="http://schemas.openxmlformats.org/officeDocument/2006/relationships/tags" Target="../tags/tag1033.xml"/><Relationship Id="rId1035" Type="http://schemas.openxmlformats.org/officeDocument/2006/relationships/tags" Target="../tags/tag1032.xml"/><Relationship Id="rId1034" Type="http://schemas.openxmlformats.org/officeDocument/2006/relationships/tags" Target="../tags/tag1031.xml"/><Relationship Id="rId1033" Type="http://schemas.openxmlformats.org/officeDocument/2006/relationships/tags" Target="../tags/tag1030.xml"/><Relationship Id="rId1032" Type="http://schemas.openxmlformats.org/officeDocument/2006/relationships/tags" Target="../tags/tag1029.xml"/><Relationship Id="rId1031" Type="http://schemas.openxmlformats.org/officeDocument/2006/relationships/tags" Target="../tags/tag1028.xml"/><Relationship Id="rId1030" Type="http://schemas.openxmlformats.org/officeDocument/2006/relationships/tags" Target="../tags/tag1027.xml"/><Relationship Id="rId103" Type="http://schemas.openxmlformats.org/officeDocument/2006/relationships/tags" Target="../tags/tag100.xml"/><Relationship Id="rId1029" Type="http://schemas.openxmlformats.org/officeDocument/2006/relationships/tags" Target="../tags/tag1026.xml"/><Relationship Id="rId1028" Type="http://schemas.openxmlformats.org/officeDocument/2006/relationships/tags" Target="../tags/tag1025.xml"/><Relationship Id="rId1027" Type="http://schemas.openxmlformats.org/officeDocument/2006/relationships/tags" Target="../tags/tag1024.xml"/><Relationship Id="rId1026" Type="http://schemas.openxmlformats.org/officeDocument/2006/relationships/tags" Target="../tags/tag1023.xml"/><Relationship Id="rId1025" Type="http://schemas.openxmlformats.org/officeDocument/2006/relationships/tags" Target="../tags/tag1022.xml"/><Relationship Id="rId1024" Type="http://schemas.openxmlformats.org/officeDocument/2006/relationships/tags" Target="../tags/tag1021.xml"/><Relationship Id="rId1023" Type="http://schemas.openxmlformats.org/officeDocument/2006/relationships/tags" Target="../tags/tag1020.xml"/><Relationship Id="rId1022" Type="http://schemas.openxmlformats.org/officeDocument/2006/relationships/tags" Target="../tags/tag1019.xml"/><Relationship Id="rId1021" Type="http://schemas.openxmlformats.org/officeDocument/2006/relationships/tags" Target="../tags/tag1018.xml"/><Relationship Id="rId1020" Type="http://schemas.openxmlformats.org/officeDocument/2006/relationships/tags" Target="../tags/tag1017.xml"/><Relationship Id="rId102" Type="http://schemas.openxmlformats.org/officeDocument/2006/relationships/tags" Target="../tags/tag99.xml"/><Relationship Id="rId1019" Type="http://schemas.openxmlformats.org/officeDocument/2006/relationships/tags" Target="../tags/tag1016.xml"/><Relationship Id="rId1018" Type="http://schemas.openxmlformats.org/officeDocument/2006/relationships/tags" Target="../tags/tag1015.xml"/><Relationship Id="rId1017" Type="http://schemas.openxmlformats.org/officeDocument/2006/relationships/tags" Target="../tags/tag1014.xml"/><Relationship Id="rId1016" Type="http://schemas.openxmlformats.org/officeDocument/2006/relationships/tags" Target="../tags/tag1013.xml"/><Relationship Id="rId1015" Type="http://schemas.openxmlformats.org/officeDocument/2006/relationships/tags" Target="../tags/tag1012.xml"/><Relationship Id="rId1014" Type="http://schemas.openxmlformats.org/officeDocument/2006/relationships/tags" Target="../tags/tag1011.xml"/><Relationship Id="rId1013" Type="http://schemas.openxmlformats.org/officeDocument/2006/relationships/tags" Target="../tags/tag1010.xml"/><Relationship Id="rId1012" Type="http://schemas.openxmlformats.org/officeDocument/2006/relationships/tags" Target="../tags/tag1009.xml"/><Relationship Id="rId1011" Type="http://schemas.openxmlformats.org/officeDocument/2006/relationships/tags" Target="../tags/tag1008.xml"/><Relationship Id="rId1010" Type="http://schemas.openxmlformats.org/officeDocument/2006/relationships/tags" Target="../tags/tag1007.xml"/><Relationship Id="rId101" Type="http://schemas.openxmlformats.org/officeDocument/2006/relationships/tags" Target="../tags/tag98.xml"/><Relationship Id="rId1009" Type="http://schemas.openxmlformats.org/officeDocument/2006/relationships/tags" Target="../tags/tag1006.xml"/><Relationship Id="rId1008" Type="http://schemas.openxmlformats.org/officeDocument/2006/relationships/tags" Target="../tags/tag1005.xml"/><Relationship Id="rId1007" Type="http://schemas.openxmlformats.org/officeDocument/2006/relationships/tags" Target="../tags/tag1004.xml"/><Relationship Id="rId1006" Type="http://schemas.openxmlformats.org/officeDocument/2006/relationships/tags" Target="../tags/tag1003.xml"/><Relationship Id="rId1005" Type="http://schemas.openxmlformats.org/officeDocument/2006/relationships/tags" Target="../tags/tag1002.xml"/><Relationship Id="rId1004" Type="http://schemas.openxmlformats.org/officeDocument/2006/relationships/tags" Target="../tags/tag1001.xml"/><Relationship Id="rId1003" Type="http://schemas.openxmlformats.org/officeDocument/2006/relationships/tags" Target="../tags/tag1000.xml"/><Relationship Id="rId1002" Type="http://schemas.openxmlformats.org/officeDocument/2006/relationships/tags" Target="../tags/tag999.xml"/><Relationship Id="rId1001" Type="http://schemas.openxmlformats.org/officeDocument/2006/relationships/tags" Target="../tags/tag998.xml"/><Relationship Id="rId1000" Type="http://schemas.openxmlformats.org/officeDocument/2006/relationships/tags" Target="../tags/tag997.xml"/><Relationship Id="rId100" Type="http://schemas.openxmlformats.org/officeDocument/2006/relationships/tags" Target="../tags/tag97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88.xml"/><Relationship Id="rId8" Type="http://schemas.openxmlformats.org/officeDocument/2006/relationships/tags" Target="../tags/tag1587.xml"/><Relationship Id="rId7" Type="http://schemas.openxmlformats.org/officeDocument/2006/relationships/tags" Target="../tags/tag1586.xml"/><Relationship Id="rId6" Type="http://schemas.openxmlformats.org/officeDocument/2006/relationships/tags" Target="../tags/tag1585.xml"/><Relationship Id="rId5" Type="http://schemas.openxmlformats.org/officeDocument/2006/relationships/tags" Target="../tags/tag1584.xml"/><Relationship Id="rId4" Type="http://schemas.openxmlformats.org/officeDocument/2006/relationships/tags" Target="../tags/tag1583.xml"/><Relationship Id="rId3" Type="http://schemas.openxmlformats.org/officeDocument/2006/relationships/tags" Target="../tags/tag1582.xml"/><Relationship Id="rId2" Type="http://schemas.openxmlformats.org/officeDocument/2006/relationships/tags" Target="../tags/tag158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597.xml"/><Relationship Id="rId17" Type="http://schemas.openxmlformats.org/officeDocument/2006/relationships/tags" Target="../tags/tag1596.xml"/><Relationship Id="rId16" Type="http://schemas.openxmlformats.org/officeDocument/2006/relationships/tags" Target="../tags/tag1595.xml"/><Relationship Id="rId15" Type="http://schemas.openxmlformats.org/officeDocument/2006/relationships/tags" Target="../tags/tag1594.xml"/><Relationship Id="rId14" Type="http://schemas.openxmlformats.org/officeDocument/2006/relationships/tags" Target="../tags/tag1593.xml"/><Relationship Id="rId13" Type="http://schemas.openxmlformats.org/officeDocument/2006/relationships/tags" Target="../tags/tag1592.xml"/><Relationship Id="rId12" Type="http://schemas.openxmlformats.org/officeDocument/2006/relationships/tags" Target="../tags/tag1591.xml"/><Relationship Id="rId11" Type="http://schemas.openxmlformats.org/officeDocument/2006/relationships/tags" Target="../tags/tag1590.xml"/><Relationship Id="rId10" Type="http://schemas.openxmlformats.org/officeDocument/2006/relationships/tags" Target="../tags/tag1589.xml"/><Relationship Id="rId1" Type="http://schemas.openxmlformats.org/officeDocument/2006/relationships/tags" Target="../tags/tag158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606.xml"/><Relationship Id="rId8" Type="http://schemas.openxmlformats.org/officeDocument/2006/relationships/tags" Target="../tags/tag1605.xml"/><Relationship Id="rId7" Type="http://schemas.openxmlformats.org/officeDocument/2006/relationships/tags" Target="../tags/tag1604.xml"/><Relationship Id="rId6" Type="http://schemas.openxmlformats.org/officeDocument/2006/relationships/tags" Target="../tags/tag1603.xml"/><Relationship Id="rId5" Type="http://schemas.openxmlformats.org/officeDocument/2006/relationships/tags" Target="../tags/tag1602.xml"/><Relationship Id="rId47" Type="http://schemas.openxmlformats.org/officeDocument/2006/relationships/slideLayout" Target="../slideLayouts/slideLayout2.xml"/><Relationship Id="rId46" Type="http://schemas.openxmlformats.org/officeDocument/2006/relationships/tags" Target="../tags/tag1643.xml"/><Relationship Id="rId45" Type="http://schemas.openxmlformats.org/officeDocument/2006/relationships/tags" Target="../tags/tag1642.xml"/><Relationship Id="rId44" Type="http://schemas.openxmlformats.org/officeDocument/2006/relationships/tags" Target="../tags/tag1641.xml"/><Relationship Id="rId43" Type="http://schemas.openxmlformats.org/officeDocument/2006/relationships/tags" Target="../tags/tag1640.xml"/><Relationship Id="rId42" Type="http://schemas.openxmlformats.org/officeDocument/2006/relationships/tags" Target="../tags/tag1639.xml"/><Relationship Id="rId41" Type="http://schemas.openxmlformats.org/officeDocument/2006/relationships/tags" Target="../tags/tag1638.xml"/><Relationship Id="rId40" Type="http://schemas.openxmlformats.org/officeDocument/2006/relationships/tags" Target="../tags/tag1637.xml"/><Relationship Id="rId4" Type="http://schemas.openxmlformats.org/officeDocument/2006/relationships/tags" Target="../tags/tag1601.xml"/><Relationship Id="rId39" Type="http://schemas.openxmlformats.org/officeDocument/2006/relationships/tags" Target="../tags/tag1636.xml"/><Relationship Id="rId38" Type="http://schemas.openxmlformats.org/officeDocument/2006/relationships/tags" Target="../tags/tag1635.xml"/><Relationship Id="rId37" Type="http://schemas.openxmlformats.org/officeDocument/2006/relationships/tags" Target="../tags/tag1634.xml"/><Relationship Id="rId36" Type="http://schemas.openxmlformats.org/officeDocument/2006/relationships/tags" Target="../tags/tag1633.xml"/><Relationship Id="rId35" Type="http://schemas.openxmlformats.org/officeDocument/2006/relationships/tags" Target="../tags/tag1632.xml"/><Relationship Id="rId34" Type="http://schemas.openxmlformats.org/officeDocument/2006/relationships/tags" Target="../tags/tag1631.xml"/><Relationship Id="rId33" Type="http://schemas.openxmlformats.org/officeDocument/2006/relationships/tags" Target="../tags/tag1630.xml"/><Relationship Id="rId32" Type="http://schemas.openxmlformats.org/officeDocument/2006/relationships/tags" Target="../tags/tag1629.xml"/><Relationship Id="rId31" Type="http://schemas.openxmlformats.org/officeDocument/2006/relationships/tags" Target="../tags/tag1628.xml"/><Relationship Id="rId30" Type="http://schemas.openxmlformats.org/officeDocument/2006/relationships/tags" Target="../tags/tag1627.xml"/><Relationship Id="rId3" Type="http://schemas.openxmlformats.org/officeDocument/2006/relationships/tags" Target="../tags/tag1600.xml"/><Relationship Id="rId29" Type="http://schemas.openxmlformats.org/officeDocument/2006/relationships/tags" Target="../tags/tag1626.xml"/><Relationship Id="rId28" Type="http://schemas.openxmlformats.org/officeDocument/2006/relationships/tags" Target="../tags/tag1625.xml"/><Relationship Id="rId27" Type="http://schemas.openxmlformats.org/officeDocument/2006/relationships/tags" Target="../tags/tag1624.xml"/><Relationship Id="rId26" Type="http://schemas.openxmlformats.org/officeDocument/2006/relationships/tags" Target="../tags/tag1623.xml"/><Relationship Id="rId25" Type="http://schemas.openxmlformats.org/officeDocument/2006/relationships/tags" Target="../tags/tag1622.xml"/><Relationship Id="rId24" Type="http://schemas.openxmlformats.org/officeDocument/2006/relationships/tags" Target="../tags/tag1621.xml"/><Relationship Id="rId23" Type="http://schemas.openxmlformats.org/officeDocument/2006/relationships/tags" Target="../tags/tag1620.xml"/><Relationship Id="rId22" Type="http://schemas.openxmlformats.org/officeDocument/2006/relationships/tags" Target="../tags/tag1619.xml"/><Relationship Id="rId21" Type="http://schemas.openxmlformats.org/officeDocument/2006/relationships/tags" Target="../tags/tag1618.xml"/><Relationship Id="rId20" Type="http://schemas.openxmlformats.org/officeDocument/2006/relationships/tags" Target="../tags/tag1617.xml"/><Relationship Id="rId2" Type="http://schemas.openxmlformats.org/officeDocument/2006/relationships/tags" Target="../tags/tag1599.xml"/><Relationship Id="rId19" Type="http://schemas.openxmlformats.org/officeDocument/2006/relationships/tags" Target="../tags/tag1616.xml"/><Relationship Id="rId18" Type="http://schemas.openxmlformats.org/officeDocument/2006/relationships/tags" Target="../tags/tag1615.xml"/><Relationship Id="rId17" Type="http://schemas.openxmlformats.org/officeDocument/2006/relationships/tags" Target="../tags/tag1614.xml"/><Relationship Id="rId16" Type="http://schemas.openxmlformats.org/officeDocument/2006/relationships/tags" Target="../tags/tag1613.xml"/><Relationship Id="rId15" Type="http://schemas.openxmlformats.org/officeDocument/2006/relationships/tags" Target="../tags/tag1612.xml"/><Relationship Id="rId14" Type="http://schemas.openxmlformats.org/officeDocument/2006/relationships/tags" Target="../tags/tag1611.xml"/><Relationship Id="rId13" Type="http://schemas.openxmlformats.org/officeDocument/2006/relationships/tags" Target="../tags/tag1610.xml"/><Relationship Id="rId12" Type="http://schemas.openxmlformats.org/officeDocument/2006/relationships/tags" Target="../tags/tag1609.xml"/><Relationship Id="rId11" Type="http://schemas.openxmlformats.org/officeDocument/2006/relationships/tags" Target="../tags/tag1608.xml"/><Relationship Id="rId10" Type="http://schemas.openxmlformats.org/officeDocument/2006/relationships/tags" Target="../tags/tag1607.xml"/><Relationship Id="rId1" Type="http://schemas.openxmlformats.org/officeDocument/2006/relationships/tags" Target="../tags/tag159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6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64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50.xml"/><Relationship Id="rId7" Type="http://schemas.openxmlformats.org/officeDocument/2006/relationships/image" Target="../media/image16.png"/><Relationship Id="rId6" Type="http://schemas.openxmlformats.org/officeDocument/2006/relationships/tags" Target="../tags/tag1649.xml"/><Relationship Id="rId5" Type="http://schemas.openxmlformats.org/officeDocument/2006/relationships/tags" Target="../tags/tag1648.xml"/><Relationship Id="rId4" Type="http://schemas.openxmlformats.org/officeDocument/2006/relationships/image" Target="../media/image15.png"/><Relationship Id="rId3" Type="http://schemas.openxmlformats.org/officeDocument/2006/relationships/tags" Target="../tags/tag1647.xml"/><Relationship Id="rId2" Type="http://schemas.openxmlformats.org/officeDocument/2006/relationships/image" Target="../media/image14.png"/><Relationship Id="rId1" Type="http://schemas.openxmlformats.org/officeDocument/2006/relationships/tags" Target="../tags/tag16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tags" Target="../tags/tag1652.xml"/><Relationship Id="rId1" Type="http://schemas.openxmlformats.org/officeDocument/2006/relationships/tags" Target="../tags/tag16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69.xml"/><Relationship Id="rId1" Type="http://schemas.openxmlformats.org/officeDocument/2006/relationships/tags" Target="../tags/tag156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1654.xml"/><Relationship Id="rId2" Type="http://schemas.openxmlformats.org/officeDocument/2006/relationships/image" Target="../media/image19.png"/><Relationship Id="rId1" Type="http://schemas.openxmlformats.org/officeDocument/2006/relationships/tags" Target="../tags/tag16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99" Type="http://schemas.openxmlformats.org/officeDocument/2006/relationships/tags" Target="../tags/tag2650.xml"/><Relationship Id="rId998" Type="http://schemas.openxmlformats.org/officeDocument/2006/relationships/tags" Target="../tags/tag2649.xml"/><Relationship Id="rId997" Type="http://schemas.openxmlformats.org/officeDocument/2006/relationships/tags" Target="../tags/tag2648.xml"/><Relationship Id="rId996" Type="http://schemas.openxmlformats.org/officeDocument/2006/relationships/tags" Target="../tags/tag2647.xml"/><Relationship Id="rId995" Type="http://schemas.openxmlformats.org/officeDocument/2006/relationships/tags" Target="../tags/tag2646.xml"/><Relationship Id="rId994" Type="http://schemas.openxmlformats.org/officeDocument/2006/relationships/tags" Target="../tags/tag2645.xml"/><Relationship Id="rId993" Type="http://schemas.openxmlformats.org/officeDocument/2006/relationships/tags" Target="../tags/tag2644.xml"/><Relationship Id="rId992" Type="http://schemas.openxmlformats.org/officeDocument/2006/relationships/tags" Target="../tags/tag2643.xml"/><Relationship Id="rId991" Type="http://schemas.openxmlformats.org/officeDocument/2006/relationships/tags" Target="../tags/tag2642.xml"/><Relationship Id="rId990" Type="http://schemas.openxmlformats.org/officeDocument/2006/relationships/tags" Target="../tags/tag2641.xml"/><Relationship Id="rId99" Type="http://schemas.openxmlformats.org/officeDocument/2006/relationships/tags" Target="../tags/tag1750.xml"/><Relationship Id="rId989" Type="http://schemas.openxmlformats.org/officeDocument/2006/relationships/tags" Target="../tags/tag2640.xml"/><Relationship Id="rId988" Type="http://schemas.openxmlformats.org/officeDocument/2006/relationships/tags" Target="../tags/tag2639.xml"/><Relationship Id="rId987" Type="http://schemas.openxmlformats.org/officeDocument/2006/relationships/tags" Target="../tags/tag2638.xml"/><Relationship Id="rId986" Type="http://schemas.openxmlformats.org/officeDocument/2006/relationships/tags" Target="../tags/tag2637.xml"/><Relationship Id="rId985" Type="http://schemas.openxmlformats.org/officeDocument/2006/relationships/tags" Target="../tags/tag2636.xml"/><Relationship Id="rId984" Type="http://schemas.openxmlformats.org/officeDocument/2006/relationships/tags" Target="../tags/tag2635.xml"/><Relationship Id="rId983" Type="http://schemas.openxmlformats.org/officeDocument/2006/relationships/tags" Target="../tags/tag2634.xml"/><Relationship Id="rId982" Type="http://schemas.openxmlformats.org/officeDocument/2006/relationships/tags" Target="../tags/tag2633.xml"/><Relationship Id="rId981" Type="http://schemas.openxmlformats.org/officeDocument/2006/relationships/tags" Target="../tags/tag2632.xml"/><Relationship Id="rId980" Type="http://schemas.openxmlformats.org/officeDocument/2006/relationships/tags" Target="../tags/tag2631.xml"/><Relationship Id="rId98" Type="http://schemas.openxmlformats.org/officeDocument/2006/relationships/tags" Target="../tags/tag1749.xml"/><Relationship Id="rId979" Type="http://schemas.openxmlformats.org/officeDocument/2006/relationships/tags" Target="../tags/tag2630.xml"/><Relationship Id="rId978" Type="http://schemas.openxmlformats.org/officeDocument/2006/relationships/tags" Target="../tags/tag2629.xml"/><Relationship Id="rId977" Type="http://schemas.openxmlformats.org/officeDocument/2006/relationships/tags" Target="../tags/tag2628.xml"/><Relationship Id="rId976" Type="http://schemas.openxmlformats.org/officeDocument/2006/relationships/tags" Target="../tags/tag2627.xml"/><Relationship Id="rId975" Type="http://schemas.openxmlformats.org/officeDocument/2006/relationships/tags" Target="../tags/tag2626.xml"/><Relationship Id="rId974" Type="http://schemas.openxmlformats.org/officeDocument/2006/relationships/tags" Target="../tags/tag2625.xml"/><Relationship Id="rId973" Type="http://schemas.openxmlformats.org/officeDocument/2006/relationships/tags" Target="../tags/tag2624.xml"/><Relationship Id="rId972" Type="http://schemas.openxmlformats.org/officeDocument/2006/relationships/tags" Target="../tags/tag2623.xml"/><Relationship Id="rId971" Type="http://schemas.openxmlformats.org/officeDocument/2006/relationships/tags" Target="../tags/tag2622.xml"/><Relationship Id="rId970" Type="http://schemas.openxmlformats.org/officeDocument/2006/relationships/tags" Target="../tags/tag2621.xml"/><Relationship Id="rId97" Type="http://schemas.openxmlformats.org/officeDocument/2006/relationships/tags" Target="../tags/tag1748.xml"/><Relationship Id="rId969" Type="http://schemas.openxmlformats.org/officeDocument/2006/relationships/tags" Target="../tags/tag2620.xml"/><Relationship Id="rId968" Type="http://schemas.openxmlformats.org/officeDocument/2006/relationships/tags" Target="../tags/tag2619.xml"/><Relationship Id="rId967" Type="http://schemas.openxmlformats.org/officeDocument/2006/relationships/tags" Target="../tags/tag2618.xml"/><Relationship Id="rId966" Type="http://schemas.openxmlformats.org/officeDocument/2006/relationships/tags" Target="../tags/tag2617.xml"/><Relationship Id="rId965" Type="http://schemas.openxmlformats.org/officeDocument/2006/relationships/tags" Target="../tags/tag2616.xml"/><Relationship Id="rId964" Type="http://schemas.openxmlformats.org/officeDocument/2006/relationships/tags" Target="../tags/tag2615.xml"/><Relationship Id="rId963" Type="http://schemas.openxmlformats.org/officeDocument/2006/relationships/tags" Target="../tags/tag2614.xml"/><Relationship Id="rId962" Type="http://schemas.openxmlformats.org/officeDocument/2006/relationships/tags" Target="../tags/tag2613.xml"/><Relationship Id="rId961" Type="http://schemas.openxmlformats.org/officeDocument/2006/relationships/tags" Target="../tags/tag2612.xml"/><Relationship Id="rId960" Type="http://schemas.openxmlformats.org/officeDocument/2006/relationships/tags" Target="../tags/tag2611.xml"/><Relationship Id="rId96" Type="http://schemas.openxmlformats.org/officeDocument/2006/relationships/tags" Target="../tags/tag1747.xml"/><Relationship Id="rId959" Type="http://schemas.openxmlformats.org/officeDocument/2006/relationships/tags" Target="../tags/tag2610.xml"/><Relationship Id="rId958" Type="http://schemas.openxmlformats.org/officeDocument/2006/relationships/tags" Target="../tags/tag2609.xml"/><Relationship Id="rId957" Type="http://schemas.openxmlformats.org/officeDocument/2006/relationships/tags" Target="../tags/tag2608.xml"/><Relationship Id="rId956" Type="http://schemas.openxmlformats.org/officeDocument/2006/relationships/tags" Target="../tags/tag2607.xml"/><Relationship Id="rId955" Type="http://schemas.openxmlformats.org/officeDocument/2006/relationships/tags" Target="../tags/tag2606.xml"/><Relationship Id="rId954" Type="http://schemas.openxmlformats.org/officeDocument/2006/relationships/tags" Target="../tags/tag2605.xml"/><Relationship Id="rId953" Type="http://schemas.openxmlformats.org/officeDocument/2006/relationships/tags" Target="../tags/tag2604.xml"/><Relationship Id="rId952" Type="http://schemas.openxmlformats.org/officeDocument/2006/relationships/tags" Target="../tags/tag2603.xml"/><Relationship Id="rId951" Type="http://schemas.openxmlformats.org/officeDocument/2006/relationships/tags" Target="../tags/tag2602.xml"/><Relationship Id="rId950" Type="http://schemas.openxmlformats.org/officeDocument/2006/relationships/tags" Target="../tags/tag2601.xml"/><Relationship Id="rId95" Type="http://schemas.openxmlformats.org/officeDocument/2006/relationships/tags" Target="../tags/tag1746.xml"/><Relationship Id="rId949" Type="http://schemas.openxmlformats.org/officeDocument/2006/relationships/tags" Target="../tags/tag2600.xml"/><Relationship Id="rId948" Type="http://schemas.openxmlformats.org/officeDocument/2006/relationships/tags" Target="../tags/tag2599.xml"/><Relationship Id="rId947" Type="http://schemas.openxmlformats.org/officeDocument/2006/relationships/tags" Target="../tags/tag2598.xml"/><Relationship Id="rId946" Type="http://schemas.openxmlformats.org/officeDocument/2006/relationships/tags" Target="../tags/tag2597.xml"/><Relationship Id="rId945" Type="http://schemas.openxmlformats.org/officeDocument/2006/relationships/tags" Target="../tags/tag2596.xml"/><Relationship Id="rId944" Type="http://schemas.openxmlformats.org/officeDocument/2006/relationships/tags" Target="../tags/tag2595.xml"/><Relationship Id="rId943" Type="http://schemas.openxmlformats.org/officeDocument/2006/relationships/tags" Target="../tags/tag2594.xml"/><Relationship Id="rId942" Type="http://schemas.openxmlformats.org/officeDocument/2006/relationships/tags" Target="../tags/tag2593.xml"/><Relationship Id="rId941" Type="http://schemas.openxmlformats.org/officeDocument/2006/relationships/tags" Target="../tags/tag2592.xml"/><Relationship Id="rId940" Type="http://schemas.openxmlformats.org/officeDocument/2006/relationships/tags" Target="../tags/tag2591.xml"/><Relationship Id="rId94" Type="http://schemas.openxmlformats.org/officeDocument/2006/relationships/tags" Target="../tags/tag1745.xml"/><Relationship Id="rId939" Type="http://schemas.openxmlformats.org/officeDocument/2006/relationships/tags" Target="../tags/tag2590.xml"/><Relationship Id="rId938" Type="http://schemas.openxmlformats.org/officeDocument/2006/relationships/tags" Target="../tags/tag2589.xml"/><Relationship Id="rId937" Type="http://schemas.openxmlformats.org/officeDocument/2006/relationships/tags" Target="../tags/tag2588.xml"/><Relationship Id="rId936" Type="http://schemas.openxmlformats.org/officeDocument/2006/relationships/tags" Target="../tags/tag2587.xml"/><Relationship Id="rId935" Type="http://schemas.openxmlformats.org/officeDocument/2006/relationships/tags" Target="../tags/tag2586.xml"/><Relationship Id="rId934" Type="http://schemas.openxmlformats.org/officeDocument/2006/relationships/tags" Target="../tags/tag2585.xml"/><Relationship Id="rId933" Type="http://schemas.openxmlformats.org/officeDocument/2006/relationships/tags" Target="../tags/tag2584.xml"/><Relationship Id="rId932" Type="http://schemas.openxmlformats.org/officeDocument/2006/relationships/tags" Target="../tags/tag2583.xml"/><Relationship Id="rId931" Type="http://schemas.openxmlformats.org/officeDocument/2006/relationships/tags" Target="../tags/tag2582.xml"/><Relationship Id="rId930" Type="http://schemas.openxmlformats.org/officeDocument/2006/relationships/tags" Target="../tags/tag2581.xml"/><Relationship Id="rId93" Type="http://schemas.openxmlformats.org/officeDocument/2006/relationships/tags" Target="../tags/tag1744.xml"/><Relationship Id="rId929" Type="http://schemas.openxmlformats.org/officeDocument/2006/relationships/tags" Target="../tags/tag2580.xml"/><Relationship Id="rId928" Type="http://schemas.openxmlformats.org/officeDocument/2006/relationships/tags" Target="../tags/tag2579.xml"/><Relationship Id="rId927" Type="http://schemas.openxmlformats.org/officeDocument/2006/relationships/tags" Target="../tags/tag2578.xml"/><Relationship Id="rId926" Type="http://schemas.openxmlformats.org/officeDocument/2006/relationships/tags" Target="../tags/tag2577.xml"/><Relationship Id="rId925" Type="http://schemas.openxmlformats.org/officeDocument/2006/relationships/tags" Target="../tags/tag2576.xml"/><Relationship Id="rId924" Type="http://schemas.openxmlformats.org/officeDocument/2006/relationships/tags" Target="../tags/tag2575.xml"/><Relationship Id="rId923" Type="http://schemas.openxmlformats.org/officeDocument/2006/relationships/tags" Target="../tags/tag2574.xml"/><Relationship Id="rId922" Type="http://schemas.openxmlformats.org/officeDocument/2006/relationships/tags" Target="../tags/tag2573.xml"/><Relationship Id="rId921" Type="http://schemas.openxmlformats.org/officeDocument/2006/relationships/tags" Target="../tags/tag2572.xml"/><Relationship Id="rId920" Type="http://schemas.openxmlformats.org/officeDocument/2006/relationships/tags" Target="../tags/tag2571.xml"/><Relationship Id="rId92" Type="http://schemas.openxmlformats.org/officeDocument/2006/relationships/tags" Target="../tags/tag1743.xml"/><Relationship Id="rId919" Type="http://schemas.openxmlformats.org/officeDocument/2006/relationships/tags" Target="../tags/tag2570.xml"/><Relationship Id="rId918" Type="http://schemas.openxmlformats.org/officeDocument/2006/relationships/tags" Target="../tags/tag2569.xml"/><Relationship Id="rId917" Type="http://schemas.openxmlformats.org/officeDocument/2006/relationships/tags" Target="../tags/tag2568.xml"/><Relationship Id="rId916" Type="http://schemas.openxmlformats.org/officeDocument/2006/relationships/tags" Target="../tags/tag2567.xml"/><Relationship Id="rId915" Type="http://schemas.openxmlformats.org/officeDocument/2006/relationships/tags" Target="../tags/tag2566.xml"/><Relationship Id="rId914" Type="http://schemas.openxmlformats.org/officeDocument/2006/relationships/tags" Target="../tags/tag2565.xml"/><Relationship Id="rId913" Type="http://schemas.openxmlformats.org/officeDocument/2006/relationships/tags" Target="../tags/tag2564.xml"/><Relationship Id="rId912" Type="http://schemas.openxmlformats.org/officeDocument/2006/relationships/tags" Target="../tags/tag2563.xml"/><Relationship Id="rId911" Type="http://schemas.openxmlformats.org/officeDocument/2006/relationships/tags" Target="../tags/tag2562.xml"/><Relationship Id="rId910" Type="http://schemas.openxmlformats.org/officeDocument/2006/relationships/tags" Target="../tags/tag2561.xml"/><Relationship Id="rId91" Type="http://schemas.openxmlformats.org/officeDocument/2006/relationships/tags" Target="../tags/tag1742.xml"/><Relationship Id="rId909" Type="http://schemas.openxmlformats.org/officeDocument/2006/relationships/tags" Target="../tags/tag2560.xml"/><Relationship Id="rId908" Type="http://schemas.openxmlformats.org/officeDocument/2006/relationships/tags" Target="../tags/tag2559.xml"/><Relationship Id="rId907" Type="http://schemas.openxmlformats.org/officeDocument/2006/relationships/tags" Target="../tags/tag2558.xml"/><Relationship Id="rId906" Type="http://schemas.openxmlformats.org/officeDocument/2006/relationships/tags" Target="../tags/tag2557.xml"/><Relationship Id="rId905" Type="http://schemas.openxmlformats.org/officeDocument/2006/relationships/tags" Target="../tags/tag2556.xml"/><Relationship Id="rId904" Type="http://schemas.openxmlformats.org/officeDocument/2006/relationships/tags" Target="../tags/tag2555.xml"/><Relationship Id="rId903" Type="http://schemas.openxmlformats.org/officeDocument/2006/relationships/tags" Target="../tags/tag2554.xml"/><Relationship Id="rId902" Type="http://schemas.openxmlformats.org/officeDocument/2006/relationships/tags" Target="../tags/tag2553.xml"/><Relationship Id="rId901" Type="http://schemas.openxmlformats.org/officeDocument/2006/relationships/tags" Target="../tags/tag2552.xml"/><Relationship Id="rId900" Type="http://schemas.openxmlformats.org/officeDocument/2006/relationships/tags" Target="../tags/tag2551.xml"/><Relationship Id="rId90" Type="http://schemas.openxmlformats.org/officeDocument/2006/relationships/tags" Target="../tags/tag1741.xml"/><Relationship Id="rId9" Type="http://schemas.openxmlformats.org/officeDocument/2006/relationships/tags" Target="../tags/tag1660.xml"/><Relationship Id="rId899" Type="http://schemas.openxmlformats.org/officeDocument/2006/relationships/tags" Target="../tags/tag2550.xml"/><Relationship Id="rId898" Type="http://schemas.openxmlformats.org/officeDocument/2006/relationships/tags" Target="../tags/tag2549.xml"/><Relationship Id="rId897" Type="http://schemas.openxmlformats.org/officeDocument/2006/relationships/tags" Target="../tags/tag2548.xml"/><Relationship Id="rId896" Type="http://schemas.openxmlformats.org/officeDocument/2006/relationships/tags" Target="../tags/tag2547.xml"/><Relationship Id="rId895" Type="http://schemas.openxmlformats.org/officeDocument/2006/relationships/tags" Target="../tags/tag2546.xml"/><Relationship Id="rId894" Type="http://schemas.openxmlformats.org/officeDocument/2006/relationships/tags" Target="../tags/tag2545.xml"/><Relationship Id="rId893" Type="http://schemas.openxmlformats.org/officeDocument/2006/relationships/tags" Target="../tags/tag2544.xml"/><Relationship Id="rId892" Type="http://schemas.openxmlformats.org/officeDocument/2006/relationships/tags" Target="../tags/tag2543.xml"/><Relationship Id="rId891" Type="http://schemas.openxmlformats.org/officeDocument/2006/relationships/tags" Target="../tags/tag2542.xml"/><Relationship Id="rId890" Type="http://schemas.openxmlformats.org/officeDocument/2006/relationships/tags" Target="../tags/tag2541.xml"/><Relationship Id="rId89" Type="http://schemas.openxmlformats.org/officeDocument/2006/relationships/tags" Target="../tags/tag1740.xml"/><Relationship Id="rId889" Type="http://schemas.openxmlformats.org/officeDocument/2006/relationships/tags" Target="../tags/tag2540.xml"/><Relationship Id="rId888" Type="http://schemas.openxmlformats.org/officeDocument/2006/relationships/tags" Target="../tags/tag2539.xml"/><Relationship Id="rId887" Type="http://schemas.openxmlformats.org/officeDocument/2006/relationships/tags" Target="../tags/tag2538.xml"/><Relationship Id="rId886" Type="http://schemas.openxmlformats.org/officeDocument/2006/relationships/tags" Target="../tags/tag2537.xml"/><Relationship Id="rId885" Type="http://schemas.openxmlformats.org/officeDocument/2006/relationships/tags" Target="../tags/tag2536.xml"/><Relationship Id="rId884" Type="http://schemas.openxmlformats.org/officeDocument/2006/relationships/tags" Target="../tags/tag2535.xml"/><Relationship Id="rId883" Type="http://schemas.openxmlformats.org/officeDocument/2006/relationships/tags" Target="../tags/tag2534.xml"/><Relationship Id="rId882" Type="http://schemas.openxmlformats.org/officeDocument/2006/relationships/tags" Target="../tags/tag2533.xml"/><Relationship Id="rId881" Type="http://schemas.openxmlformats.org/officeDocument/2006/relationships/tags" Target="../tags/tag2532.xml"/><Relationship Id="rId880" Type="http://schemas.openxmlformats.org/officeDocument/2006/relationships/tags" Target="../tags/tag2531.xml"/><Relationship Id="rId88" Type="http://schemas.openxmlformats.org/officeDocument/2006/relationships/tags" Target="../tags/tag1739.xml"/><Relationship Id="rId879" Type="http://schemas.openxmlformats.org/officeDocument/2006/relationships/tags" Target="../tags/tag2530.xml"/><Relationship Id="rId878" Type="http://schemas.openxmlformats.org/officeDocument/2006/relationships/tags" Target="../tags/tag2529.xml"/><Relationship Id="rId877" Type="http://schemas.openxmlformats.org/officeDocument/2006/relationships/tags" Target="../tags/tag2528.xml"/><Relationship Id="rId876" Type="http://schemas.openxmlformats.org/officeDocument/2006/relationships/tags" Target="../tags/tag2527.xml"/><Relationship Id="rId875" Type="http://schemas.openxmlformats.org/officeDocument/2006/relationships/tags" Target="../tags/tag2526.xml"/><Relationship Id="rId874" Type="http://schemas.openxmlformats.org/officeDocument/2006/relationships/tags" Target="../tags/tag2525.xml"/><Relationship Id="rId873" Type="http://schemas.openxmlformats.org/officeDocument/2006/relationships/tags" Target="../tags/tag2524.xml"/><Relationship Id="rId872" Type="http://schemas.openxmlformats.org/officeDocument/2006/relationships/tags" Target="../tags/tag2523.xml"/><Relationship Id="rId871" Type="http://schemas.openxmlformats.org/officeDocument/2006/relationships/tags" Target="../tags/tag2522.xml"/><Relationship Id="rId870" Type="http://schemas.openxmlformats.org/officeDocument/2006/relationships/tags" Target="../tags/tag2521.xml"/><Relationship Id="rId87" Type="http://schemas.openxmlformats.org/officeDocument/2006/relationships/tags" Target="../tags/tag1738.xml"/><Relationship Id="rId869" Type="http://schemas.openxmlformats.org/officeDocument/2006/relationships/tags" Target="../tags/tag2520.xml"/><Relationship Id="rId868" Type="http://schemas.openxmlformats.org/officeDocument/2006/relationships/tags" Target="../tags/tag2519.xml"/><Relationship Id="rId867" Type="http://schemas.openxmlformats.org/officeDocument/2006/relationships/tags" Target="../tags/tag2518.xml"/><Relationship Id="rId866" Type="http://schemas.openxmlformats.org/officeDocument/2006/relationships/tags" Target="../tags/tag2517.xml"/><Relationship Id="rId865" Type="http://schemas.openxmlformats.org/officeDocument/2006/relationships/tags" Target="../tags/tag2516.xml"/><Relationship Id="rId864" Type="http://schemas.openxmlformats.org/officeDocument/2006/relationships/tags" Target="../tags/tag2515.xml"/><Relationship Id="rId863" Type="http://schemas.openxmlformats.org/officeDocument/2006/relationships/tags" Target="../tags/tag2514.xml"/><Relationship Id="rId862" Type="http://schemas.openxmlformats.org/officeDocument/2006/relationships/tags" Target="../tags/tag2513.xml"/><Relationship Id="rId861" Type="http://schemas.openxmlformats.org/officeDocument/2006/relationships/tags" Target="../tags/tag2512.xml"/><Relationship Id="rId860" Type="http://schemas.openxmlformats.org/officeDocument/2006/relationships/tags" Target="../tags/tag2511.xml"/><Relationship Id="rId86" Type="http://schemas.openxmlformats.org/officeDocument/2006/relationships/tags" Target="../tags/tag1737.xml"/><Relationship Id="rId859" Type="http://schemas.openxmlformats.org/officeDocument/2006/relationships/tags" Target="../tags/tag2510.xml"/><Relationship Id="rId858" Type="http://schemas.openxmlformats.org/officeDocument/2006/relationships/tags" Target="../tags/tag2509.xml"/><Relationship Id="rId857" Type="http://schemas.openxmlformats.org/officeDocument/2006/relationships/tags" Target="../tags/tag2508.xml"/><Relationship Id="rId856" Type="http://schemas.openxmlformats.org/officeDocument/2006/relationships/tags" Target="../tags/tag2507.xml"/><Relationship Id="rId855" Type="http://schemas.openxmlformats.org/officeDocument/2006/relationships/tags" Target="../tags/tag2506.xml"/><Relationship Id="rId854" Type="http://schemas.openxmlformats.org/officeDocument/2006/relationships/tags" Target="../tags/tag2505.xml"/><Relationship Id="rId853" Type="http://schemas.openxmlformats.org/officeDocument/2006/relationships/tags" Target="../tags/tag2504.xml"/><Relationship Id="rId852" Type="http://schemas.openxmlformats.org/officeDocument/2006/relationships/tags" Target="../tags/tag2503.xml"/><Relationship Id="rId851" Type="http://schemas.openxmlformats.org/officeDocument/2006/relationships/tags" Target="../tags/tag2502.xml"/><Relationship Id="rId850" Type="http://schemas.openxmlformats.org/officeDocument/2006/relationships/tags" Target="../tags/tag2501.xml"/><Relationship Id="rId85" Type="http://schemas.openxmlformats.org/officeDocument/2006/relationships/tags" Target="../tags/tag1736.xml"/><Relationship Id="rId849" Type="http://schemas.openxmlformats.org/officeDocument/2006/relationships/tags" Target="../tags/tag2500.xml"/><Relationship Id="rId848" Type="http://schemas.openxmlformats.org/officeDocument/2006/relationships/tags" Target="../tags/tag2499.xml"/><Relationship Id="rId847" Type="http://schemas.openxmlformats.org/officeDocument/2006/relationships/tags" Target="../tags/tag2498.xml"/><Relationship Id="rId846" Type="http://schemas.openxmlformats.org/officeDocument/2006/relationships/tags" Target="../tags/tag2497.xml"/><Relationship Id="rId845" Type="http://schemas.openxmlformats.org/officeDocument/2006/relationships/tags" Target="../tags/tag2496.xml"/><Relationship Id="rId844" Type="http://schemas.openxmlformats.org/officeDocument/2006/relationships/tags" Target="../tags/tag2495.xml"/><Relationship Id="rId843" Type="http://schemas.openxmlformats.org/officeDocument/2006/relationships/tags" Target="../tags/tag2494.xml"/><Relationship Id="rId842" Type="http://schemas.openxmlformats.org/officeDocument/2006/relationships/tags" Target="../tags/tag2493.xml"/><Relationship Id="rId841" Type="http://schemas.openxmlformats.org/officeDocument/2006/relationships/tags" Target="../tags/tag2492.xml"/><Relationship Id="rId840" Type="http://schemas.openxmlformats.org/officeDocument/2006/relationships/tags" Target="../tags/tag2491.xml"/><Relationship Id="rId84" Type="http://schemas.openxmlformats.org/officeDocument/2006/relationships/tags" Target="../tags/tag1735.xml"/><Relationship Id="rId839" Type="http://schemas.openxmlformats.org/officeDocument/2006/relationships/tags" Target="../tags/tag2490.xml"/><Relationship Id="rId838" Type="http://schemas.openxmlformats.org/officeDocument/2006/relationships/tags" Target="../tags/tag2489.xml"/><Relationship Id="rId837" Type="http://schemas.openxmlformats.org/officeDocument/2006/relationships/tags" Target="../tags/tag2488.xml"/><Relationship Id="rId836" Type="http://schemas.openxmlformats.org/officeDocument/2006/relationships/tags" Target="../tags/tag2487.xml"/><Relationship Id="rId835" Type="http://schemas.openxmlformats.org/officeDocument/2006/relationships/tags" Target="../tags/tag2486.xml"/><Relationship Id="rId834" Type="http://schemas.openxmlformats.org/officeDocument/2006/relationships/tags" Target="../tags/tag2485.xml"/><Relationship Id="rId833" Type="http://schemas.openxmlformats.org/officeDocument/2006/relationships/tags" Target="../tags/tag2484.xml"/><Relationship Id="rId832" Type="http://schemas.openxmlformats.org/officeDocument/2006/relationships/tags" Target="../tags/tag2483.xml"/><Relationship Id="rId831" Type="http://schemas.openxmlformats.org/officeDocument/2006/relationships/tags" Target="../tags/tag2482.xml"/><Relationship Id="rId830" Type="http://schemas.openxmlformats.org/officeDocument/2006/relationships/tags" Target="../tags/tag2481.xml"/><Relationship Id="rId83" Type="http://schemas.openxmlformats.org/officeDocument/2006/relationships/tags" Target="../tags/tag1734.xml"/><Relationship Id="rId829" Type="http://schemas.openxmlformats.org/officeDocument/2006/relationships/tags" Target="../tags/tag2480.xml"/><Relationship Id="rId828" Type="http://schemas.openxmlformats.org/officeDocument/2006/relationships/tags" Target="../tags/tag2479.xml"/><Relationship Id="rId827" Type="http://schemas.openxmlformats.org/officeDocument/2006/relationships/tags" Target="../tags/tag2478.xml"/><Relationship Id="rId826" Type="http://schemas.openxmlformats.org/officeDocument/2006/relationships/tags" Target="../tags/tag2477.xml"/><Relationship Id="rId825" Type="http://schemas.openxmlformats.org/officeDocument/2006/relationships/tags" Target="../tags/tag2476.xml"/><Relationship Id="rId824" Type="http://schemas.openxmlformats.org/officeDocument/2006/relationships/tags" Target="../tags/tag2475.xml"/><Relationship Id="rId823" Type="http://schemas.openxmlformats.org/officeDocument/2006/relationships/tags" Target="../tags/tag2474.xml"/><Relationship Id="rId822" Type="http://schemas.openxmlformats.org/officeDocument/2006/relationships/tags" Target="../tags/tag2473.xml"/><Relationship Id="rId821" Type="http://schemas.openxmlformats.org/officeDocument/2006/relationships/tags" Target="../tags/tag2472.xml"/><Relationship Id="rId820" Type="http://schemas.openxmlformats.org/officeDocument/2006/relationships/tags" Target="../tags/tag2471.xml"/><Relationship Id="rId82" Type="http://schemas.openxmlformats.org/officeDocument/2006/relationships/tags" Target="../tags/tag1733.xml"/><Relationship Id="rId819" Type="http://schemas.openxmlformats.org/officeDocument/2006/relationships/tags" Target="../tags/tag2470.xml"/><Relationship Id="rId818" Type="http://schemas.openxmlformats.org/officeDocument/2006/relationships/tags" Target="../tags/tag2469.xml"/><Relationship Id="rId817" Type="http://schemas.openxmlformats.org/officeDocument/2006/relationships/tags" Target="../tags/tag2468.xml"/><Relationship Id="rId816" Type="http://schemas.openxmlformats.org/officeDocument/2006/relationships/tags" Target="../tags/tag2467.xml"/><Relationship Id="rId815" Type="http://schemas.openxmlformats.org/officeDocument/2006/relationships/tags" Target="../tags/tag2466.xml"/><Relationship Id="rId814" Type="http://schemas.openxmlformats.org/officeDocument/2006/relationships/tags" Target="../tags/tag2465.xml"/><Relationship Id="rId813" Type="http://schemas.openxmlformats.org/officeDocument/2006/relationships/tags" Target="../tags/tag2464.xml"/><Relationship Id="rId812" Type="http://schemas.openxmlformats.org/officeDocument/2006/relationships/tags" Target="../tags/tag2463.xml"/><Relationship Id="rId811" Type="http://schemas.openxmlformats.org/officeDocument/2006/relationships/tags" Target="../tags/tag2462.xml"/><Relationship Id="rId810" Type="http://schemas.openxmlformats.org/officeDocument/2006/relationships/tags" Target="../tags/tag2461.xml"/><Relationship Id="rId81" Type="http://schemas.openxmlformats.org/officeDocument/2006/relationships/tags" Target="../tags/tag1732.xml"/><Relationship Id="rId809" Type="http://schemas.openxmlformats.org/officeDocument/2006/relationships/tags" Target="../tags/tag2460.xml"/><Relationship Id="rId808" Type="http://schemas.openxmlformats.org/officeDocument/2006/relationships/tags" Target="../tags/tag2459.xml"/><Relationship Id="rId807" Type="http://schemas.openxmlformats.org/officeDocument/2006/relationships/tags" Target="../tags/tag2458.xml"/><Relationship Id="rId806" Type="http://schemas.openxmlformats.org/officeDocument/2006/relationships/tags" Target="../tags/tag2457.xml"/><Relationship Id="rId805" Type="http://schemas.openxmlformats.org/officeDocument/2006/relationships/tags" Target="../tags/tag2456.xml"/><Relationship Id="rId804" Type="http://schemas.openxmlformats.org/officeDocument/2006/relationships/tags" Target="../tags/tag2455.xml"/><Relationship Id="rId803" Type="http://schemas.openxmlformats.org/officeDocument/2006/relationships/tags" Target="../tags/tag2454.xml"/><Relationship Id="rId802" Type="http://schemas.openxmlformats.org/officeDocument/2006/relationships/tags" Target="../tags/tag2453.xml"/><Relationship Id="rId801" Type="http://schemas.openxmlformats.org/officeDocument/2006/relationships/tags" Target="../tags/tag2452.xml"/><Relationship Id="rId800" Type="http://schemas.openxmlformats.org/officeDocument/2006/relationships/tags" Target="../tags/tag2451.xml"/><Relationship Id="rId80" Type="http://schemas.openxmlformats.org/officeDocument/2006/relationships/tags" Target="../tags/tag1731.xml"/><Relationship Id="rId8" Type="http://schemas.openxmlformats.org/officeDocument/2006/relationships/tags" Target="../tags/tag1659.xml"/><Relationship Id="rId799" Type="http://schemas.openxmlformats.org/officeDocument/2006/relationships/tags" Target="../tags/tag2450.xml"/><Relationship Id="rId798" Type="http://schemas.openxmlformats.org/officeDocument/2006/relationships/tags" Target="../tags/tag2449.xml"/><Relationship Id="rId797" Type="http://schemas.openxmlformats.org/officeDocument/2006/relationships/tags" Target="../tags/tag2448.xml"/><Relationship Id="rId796" Type="http://schemas.openxmlformats.org/officeDocument/2006/relationships/tags" Target="../tags/tag2447.xml"/><Relationship Id="rId795" Type="http://schemas.openxmlformats.org/officeDocument/2006/relationships/tags" Target="../tags/tag2446.xml"/><Relationship Id="rId794" Type="http://schemas.openxmlformats.org/officeDocument/2006/relationships/tags" Target="../tags/tag2445.xml"/><Relationship Id="rId793" Type="http://schemas.openxmlformats.org/officeDocument/2006/relationships/tags" Target="../tags/tag2444.xml"/><Relationship Id="rId792" Type="http://schemas.openxmlformats.org/officeDocument/2006/relationships/tags" Target="../tags/tag2443.xml"/><Relationship Id="rId791" Type="http://schemas.openxmlformats.org/officeDocument/2006/relationships/tags" Target="../tags/tag2442.xml"/><Relationship Id="rId790" Type="http://schemas.openxmlformats.org/officeDocument/2006/relationships/tags" Target="../tags/tag2441.xml"/><Relationship Id="rId79" Type="http://schemas.openxmlformats.org/officeDocument/2006/relationships/tags" Target="../tags/tag1730.xml"/><Relationship Id="rId789" Type="http://schemas.openxmlformats.org/officeDocument/2006/relationships/tags" Target="../tags/tag2440.xml"/><Relationship Id="rId788" Type="http://schemas.openxmlformats.org/officeDocument/2006/relationships/tags" Target="../tags/tag2439.xml"/><Relationship Id="rId787" Type="http://schemas.openxmlformats.org/officeDocument/2006/relationships/tags" Target="../tags/tag2438.xml"/><Relationship Id="rId786" Type="http://schemas.openxmlformats.org/officeDocument/2006/relationships/tags" Target="../tags/tag2437.xml"/><Relationship Id="rId785" Type="http://schemas.openxmlformats.org/officeDocument/2006/relationships/tags" Target="../tags/tag2436.xml"/><Relationship Id="rId784" Type="http://schemas.openxmlformats.org/officeDocument/2006/relationships/tags" Target="../tags/tag2435.xml"/><Relationship Id="rId783" Type="http://schemas.openxmlformats.org/officeDocument/2006/relationships/tags" Target="../tags/tag2434.xml"/><Relationship Id="rId782" Type="http://schemas.openxmlformats.org/officeDocument/2006/relationships/tags" Target="../tags/tag2433.xml"/><Relationship Id="rId781" Type="http://schemas.openxmlformats.org/officeDocument/2006/relationships/tags" Target="../tags/tag2432.xml"/><Relationship Id="rId780" Type="http://schemas.openxmlformats.org/officeDocument/2006/relationships/tags" Target="../tags/tag2431.xml"/><Relationship Id="rId78" Type="http://schemas.openxmlformats.org/officeDocument/2006/relationships/tags" Target="../tags/tag1729.xml"/><Relationship Id="rId779" Type="http://schemas.openxmlformats.org/officeDocument/2006/relationships/tags" Target="../tags/tag2430.xml"/><Relationship Id="rId778" Type="http://schemas.openxmlformats.org/officeDocument/2006/relationships/tags" Target="../tags/tag2429.xml"/><Relationship Id="rId777" Type="http://schemas.openxmlformats.org/officeDocument/2006/relationships/tags" Target="../tags/tag2428.xml"/><Relationship Id="rId776" Type="http://schemas.openxmlformats.org/officeDocument/2006/relationships/tags" Target="../tags/tag2427.xml"/><Relationship Id="rId775" Type="http://schemas.openxmlformats.org/officeDocument/2006/relationships/tags" Target="../tags/tag2426.xml"/><Relationship Id="rId774" Type="http://schemas.openxmlformats.org/officeDocument/2006/relationships/tags" Target="../tags/tag2425.xml"/><Relationship Id="rId773" Type="http://schemas.openxmlformats.org/officeDocument/2006/relationships/tags" Target="../tags/tag2424.xml"/><Relationship Id="rId772" Type="http://schemas.openxmlformats.org/officeDocument/2006/relationships/tags" Target="../tags/tag2423.xml"/><Relationship Id="rId771" Type="http://schemas.openxmlformats.org/officeDocument/2006/relationships/tags" Target="../tags/tag2422.xml"/><Relationship Id="rId770" Type="http://schemas.openxmlformats.org/officeDocument/2006/relationships/tags" Target="../tags/tag2421.xml"/><Relationship Id="rId77" Type="http://schemas.openxmlformats.org/officeDocument/2006/relationships/tags" Target="../tags/tag1728.xml"/><Relationship Id="rId769" Type="http://schemas.openxmlformats.org/officeDocument/2006/relationships/tags" Target="../tags/tag2420.xml"/><Relationship Id="rId768" Type="http://schemas.openxmlformats.org/officeDocument/2006/relationships/tags" Target="../tags/tag2419.xml"/><Relationship Id="rId767" Type="http://schemas.openxmlformats.org/officeDocument/2006/relationships/tags" Target="../tags/tag2418.xml"/><Relationship Id="rId766" Type="http://schemas.openxmlformats.org/officeDocument/2006/relationships/tags" Target="../tags/tag2417.xml"/><Relationship Id="rId765" Type="http://schemas.openxmlformats.org/officeDocument/2006/relationships/tags" Target="../tags/tag2416.xml"/><Relationship Id="rId764" Type="http://schemas.openxmlformats.org/officeDocument/2006/relationships/tags" Target="../tags/tag2415.xml"/><Relationship Id="rId763" Type="http://schemas.openxmlformats.org/officeDocument/2006/relationships/tags" Target="../tags/tag2414.xml"/><Relationship Id="rId762" Type="http://schemas.openxmlformats.org/officeDocument/2006/relationships/tags" Target="../tags/tag2413.xml"/><Relationship Id="rId761" Type="http://schemas.openxmlformats.org/officeDocument/2006/relationships/tags" Target="../tags/tag2412.xml"/><Relationship Id="rId760" Type="http://schemas.openxmlformats.org/officeDocument/2006/relationships/tags" Target="../tags/tag2411.xml"/><Relationship Id="rId76" Type="http://schemas.openxmlformats.org/officeDocument/2006/relationships/tags" Target="../tags/tag1727.xml"/><Relationship Id="rId759" Type="http://schemas.openxmlformats.org/officeDocument/2006/relationships/tags" Target="../tags/tag2410.xml"/><Relationship Id="rId758" Type="http://schemas.openxmlformats.org/officeDocument/2006/relationships/tags" Target="../tags/tag2409.xml"/><Relationship Id="rId757" Type="http://schemas.openxmlformats.org/officeDocument/2006/relationships/tags" Target="../tags/tag2408.xml"/><Relationship Id="rId756" Type="http://schemas.openxmlformats.org/officeDocument/2006/relationships/tags" Target="../tags/tag2407.xml"/><Relationship Id="rId755" Type="http://schemas.openxmlformats.org/officeDocument/2006/relationships/tags" Target="../tags/tag2406.xml"/><Relationship Id="rId754" Type="http://schemas.openxmlformats.org/officeDocument/2006/relationships/tags" Target="../tags/tag2405.xml"/><Relationship Id="rId753" Type="http://schemas.openxmlformats.org/officeDocument/2006/relationships/tags" Target="../tags/tag2404.xml"/><Relationship Id="rId752" Type="http://schemas.openxmlformats.org/officeDocument/2006/relationships/tags" Target="../tags/tag2403.xml"/><Relationship Id="rId751" Type="http://schemas.openxmlformats.org/officeDocument/2006/relationships/tags" Target="../tags/tag2402.xml"/><Relationship Id="rId750" Type="http://schemas.openxmlformats.org/officeDocument/2006/relationships/tags" Target="../tags/tag2401.xml"/><Relationship Id="rId75" Type="http://schemas.openxmlformats.org/officeDocument/2006/relationships/tags" Target="../tags/tag1726.xml"/><Relationship Id="rId749" Type="http://schemas.openxmlformats.org/officeDocument/2006/relationships/tags" Target="../tags/tag2400.xml"/><Relationship Id="rId748" Type="http://schemas.openxmlformats.org/officeDocument/2006/relationships/tags" Target="../tags/tag2399.xml"/><Relationship Id="rId747" Type="http://schemas.openxmlformats.org/officeDocument/2006/relationships/tags" Target="../tags/tag2398.xml"/><Relationship Id="rId746" Type="http://schemas.openxmlformats.org/officeDocument/2006/relationships/tags" Target="../tags/tag2397.xml"/><Relationship Id="rId745" Type="http://schemas.openxmlformats.org/officeDocument/2006/relationships/tags" Target="../tags/tag2396.xml"/><Relationship Id="rId744" Type="http://schemas.openxmlformats.org/officeDocument/2006/relationships/tags" Target="../tags/tag2395.xml"/><Relationship Id="rId743" Type="http://schemas.openxmlformats.org/officeDocument/2006/relationships/tags" Target="../tags/tag2394.xml"/><Relationship Id="rId742" Type="http://schemas.openxmlformats.org/officeDocument/2006/relationships/tags" Target="../tags/tag2393.xml"/><Relationship Id="rId741" Type="http://schemas.openxmlformats.org/officeDocument/2006/relationships/tags" Target="../tags/tag2392.xml"/><Relationship Id="rId740" Type="http://schemas.openxmlformats.org/officeDocument/2006/relationships/tags" Target="../tags/tag2391.xml"/><Relationship Id="rId74" Type="http://schemas.openxmlformats.org/officeDocument/2006/relationships/tags" Target="../tags/tag1725.xml"/><Relationship Id="rId739" Type="http://schemas.openxmlformats.org/officeDocument/2006/relationships/tags" Target="../tags/tag2390.xml"/><Relationship Id="rId738" Type="http://schemas.openxmlformats.org/officeDocument/2006/relationships/tags" Target="../tags/tag2389.xml"/><Relationship Id="rId737" Type="http://schemas.openxmlformats.org/officeDocument/2006/relationships/tags" Target="../tags/tag2388.xml"/><Relationship Id="rId736" Type="http://schemas.openxmlformats.org/officeDocument/2006/relationships/tags" Target="../tags/tag2387.xml"/><Relationship Id="rId735" Type="http://schemas.openxmlformats.org/officeDocument/2006/relationships/tags" Target="../tags/tag2386.xml"/><Relationship Id="rId734" Type="http://schemas.openxmlformats.org/officeDocument/2006/relationships/tags" Target="../tags/tag2385.xml"/><Relationship Id="rId733" Type="http://schemas.openxmlformats.org/officeDocument/2006/relationships/tags" Target="../tags/tag2384.xml"/><Relationship Id="rId732" Type="http://schemas.openxmlformats.org/officeDocument/2006/relationships/tags" Target="../tags/tag2383.xml"/><Relationship Id="rId731" Type="http://schemas.openxmlformats.org/officeDocument/2006/relationships/tags" Target="../tags/tag2382.xml"/><Relationship Id="rId730" Type="http://schemas.openxmlformats.org/officeDocument/2006/relationships/tags" Target="../tags/tag2381.xml"/><Relationship Id="rId73" Type="http://schemas.openxmlformats.org/officeDocument/2006/relationships/tags" Target="../tags/tag1724.xml"/><Relationship Id="rId729" Type="http://schemas.openxmlformats.org/officeDocument/2006/relationships/tags" Target="../tags/tag2380.xml"/><Relationship Id="rId728" Type="http://schemas.openxmlformats.org/officeDocument/2006/relationships/tags" Target="../tags/tag2379.xml"/><Relationship Id="rId727" Type="http://schemas.openxmlformats.org/officeDocument/2006/relationships/tags" Target="../tags/tag2378.xml"/><Relationship Id="rId726" Type="http://schemas.openxmlformats.org/officeDocument/2006/relationships/tags" Target="../tags/tag2377.xml"/><Relationship Id="rId725" Type="http://schemas.openxmlformats.org/officeDocument/2006/relationships/tags" Target="../tags/tag2376.xml"/><Relationship Id="rId724" Type="http://schemas.openxmlformats.org/officeDocument/2006/relationships/tags" Target="../tags/tag2375.xml"/><Relationship Id="rId723" Type="http://schemas.openxmlformats.org/officeDocument/2006/relationships/tags" Target="../tags/tag2374.xml"/><Relationship Id="rId722" Type="http://schemas.openxmlformats.org/officeDocument/2006/relationships/tags" Target="../tags/tag2373.xml"/><Relationship Id="rId721" Type="http://schemas.openxmlformats.org/officeDocument/2006/relationships/tags" Target="../tags/tag2372.xml"/><Relationship Id="rId720" Type="http://schemas.openxmlformats.org/officeDocument/2006/relationships/tags" Target="../tags/tag2371.xml"/><Relationship Id="rId72" Type="http://schemas.openxmlformats.org/officeDocument/2006/relationships/tags" Target="../tags/tag1723.xml"/><Relationship Id="rId719" Type="http://schemas.openxmlformats.org/officeDocument/2006/relationships/tags" Target="../tags/tag2370.xml"/><Relationship Id="rId718" Type="http://schemas.openxmlformats.org/officeDocument/2006/relationships/tags" Target="../tags/tag2369.xml"/><Relationship Id="rId717" Type="http://schemas.openxmlformats.org/officeDocument/2006/relationships/tags" Target="../tags/tag2368.xml"/><Relationship Id="rId716" Type="http://schemas.openxmlformats.org/officeDocument/2006/relationships/tags" Target="../tags/tag2367.xml"/><Relationship Id="rId715" Type="http://schemas.openxmlformats.org/officeDocument/2006/relationships/tags" Target="../tags/tag2366.xml"/><Relationship Id="rId714" Type="http://schemas.openxmlformats.org/officeDocument/2006/relationships/tags" Target="../tags/tag2365.xml"/><Relationship Id="rId713" Type="http://schemas.openxmlformats.org/officeDocument/2006/relationships/tags" Target="../tags/tag2364.xml"/><Relationship Id="rId712" Type="http://schemas.openxmlformats.org/officeDocument/2006/relationships/tags" Target="../tags/tag2363.xml"/><Relationship Id="rId711" Type="http://schemas.openxmlformats.org/officeDocument/2006/relationships/tags" Target="../tags/tag2362.xml"/><Relationship Id="rId710" Type="http://schemas.openxmlformats.org/officeDocument/2006/relationships/tags" Target="../tags/tag2361.xml"/><Relationship Id="rId71" Type="http://schemas.openxmlformats.org/officeDocument/2006/relationships/tags" Target="../tags/tag1722.xml"/><Relationship Id="rId709" Type="http://schemas.openxmlformats.org/officeDocument/2006/relationships/tags" Target="../tags/tag2360.xml"/><Relationship Id="rId708" Type="http://schemas.openxmlformats.org/officeDocument/2006/relationships/tags" Target="../tags/tag2359.xml"/><Relationship Id="rId707" Type="http://schemas.openxmlformats.org/officeDocument/2006/relationships/tags" Target="../tags/tag2358.xml"/><Relationship Id="rId706" Type="http://schemas.openxmlformats.org/officeDocument/2006/relationships/tags" Target="../tags/tag2357.xml"/><Relationship Id="rId705" Type="http://schemas.openxmlformats.org/officeDocument/2006/relationships/tags" Target="../tags/tag2356.xml"/><Relationship Id="rId704" Type="http://schemas.openxmlformats.org/officeDocument/2006/relationships/tags" Target="../tags/tag2355.xml"/><Relationship Id="rId703" Type="http://schemas.openxmlformats.org/officeDocument/2006/relationships/tags" Target="../tags/tag2354.xml"/><Relationship Id="rId702" Type="http://schemas.openxmlformats.org/officeDocument/2006/relationships/tags" Target="../tags/tag2353.xml"/><Relationship Id="rId701" Type="http://schemas.openxmlformats.org/officeDocument/2006/relationships/tags" Target="../tags/tag2352.xml"/><Relationship Id="rId700" Type="http://schemas.openxmlformats.org/officeDocument/2006/relationships/tags" Target="../tags/tag2351.xml"/><Relationship Id="rId70" Type="http://schemas.openxmlformats.org/officeDocument/2006/relationships/tags" Target="../tags/tag1721.xml"/><Relationship Id="rId7" Type="http://schemas.openxmlformats.org/officeDocument/2006/relationships/image" Target="../media/image3.jpeg"/><Relationship Id="rId699" Type="http://schemas.openxmlformats.org/officeDocument/2006/relationships/tags" Target="../tags/tag2350.xml"/><Relationship Id="rId698" Type="http://schemas.openxmlformats.org/officeDocument/2006/relationships/tags" Target="../tags/tag2349.xml"/><Relationship Id="rId697" Type="http://schemas.openxmlformats.org/officeDocument/2006/relationships/tags" Target="../tags/tag2348.xml"/><Relationship Id="rId696" Type="http://schemas.openxmlformats.org/officeDocument/2006/relationships/tags" Target="../tags/tag2347.xml"/><Relationship Id="rId695" Type="http://schemas.openxmlformats.org/officeDocument/2006/relationships/tags" Target="../tags/tag2346.xml"/><Relationship Id="rId694" Type="http://schemas.openxmlformats.org/officeDocument/2006/relationships/tags" Target="../tags/tag2345.xml"/><Relationship Id="rId693" Type="http://schemas.openxmlformats.org/officeDocument/2006/relationships/tags" Target="../tags/tag2344.xml"/><Relationship Id="rId692" Type="http://schemas.openxmlformats.org/officeDocument/2006/relationships/tags" Target="../tags/tag2343.xml"/><Relationship Id="rId691" Type="http://schemas.openxmlformats.org/officeDocument/2006/relationships/tags" Target="../tags/tag2342.xml"/><Relationship Id="rId690" Type="http://schemas.openxmlformats.org/officeDocument/2006/relationships/tags" Target="../tags/tag2341.xml"/><Relationship Id="rId69" Type="http://schemas.openxmlformats.org/officeDocument/2006/relationships/tags" Target="../tags/tag1720.xml"/><Relationship Id="rId689" Type="http://schemas.openxmlformats.org/officeDocument/2006/relationships/tags" Target="../tags/tag2340.xml"/><Relationship Id="rId688" Type="http://schemas.openxmlformats.org/officeDocument/2006/relationships/tags" Target="../tags/tag2339.xml"/><Relationship Id="rId687" Type="http://schemas.openxmlformats.org/officeDocument/2006/relationships/tags" Target="../tags/tag2338.xml"/><Relationship Id="rId686" Type="http://schemas.openxmlformats.org/officeDocument/2006/relationships/tags" Target="../tags/tag2337.xml"/><Relationship Id="rId685" Type="http://schemas.openxmlformats.org/officeDocument/2006/relationships/tags" Target="../tags/tag2336.xml"/><Relationship Id="rId684" Type="http://schemas.openxmlformats.org/officeDocument/2006/relationships/tags" Target="../tags/tag2335.xml"/><Relationship Id="rId683" Type="http://schemas.openxmlformats.org/officeDocument/2006/relationships/tags" Target="../tags/tag2334.xml"/><Relationship Id="rId682" Type="http://schemas.openxmlformats.org/officeDocument/2006/relationships/tags" Target="../tags/tag2333.xml"/><Relationship Id="rId681" Type="http://schemas.openxmlformats.org/officeDocument/2006/relationships/tags" Target="../tags/tag2332.xml"/><Relationship Id="rId680" Type="http://schemas.openxmlformats.org/officeDocument/2006/relationships/tags" Target="../tags/tag2331.xml"/><Relationship Id="rId68" Type="http://schemas.openxmlformats.org/officeDocument/2006/relationships/tags" Target="../tags/tag1719.xml"/><Relationship Id="rId679" Type="http://schemas.openxmlformats.org/officeDocument/2006/relationships/tags" Target="../tags/tag2330.xml"/><Relationship Id="rId678" Type="http://schemas.openxmlformats.org/officeDocument/2006/relationships/tags" Target="../tags/tag2329.xml"/><Relationship Id="rId677" Type="http://schemas.openxmlformats.org/officeDocument/2006/relationships/tags" Target="../tags/tag2328.xml"/><Relationship Id="rId676" Type="http://schemas.openxmlformats.org/officeDocument/2006/relationships/tags" Target="../tags/tag2327.xml"/><Relationship Id="rId675" Type="http://schemas.openxmlformats.org/officeDocument/2006/relationships/tags" Target="../tags/tag2326.xml"/><Relationship Id="rId674" Type="http://schemas.openxmlformats.org/officeDocument/2006/relationships/tags" Target="../tags/tag2325.xml"/><Relationship Id="rId673" Type="http://schemas.openxmlformats.org/officeDocument/2006/relationships/tags" Target="../tags/tag2324.xml"/><Relationship Id="rId672" Type="http://schemas.openxmlformats.org/officeDocument/2006/relationships/tags" Target="../tags/tag2323.xml"/><Relationship Id="rId671" Type="http://schemas.openxmlformats.org/officeDocument/2006/relationships/tags" Target="../tags/tag2322.xml"/><Relationship Id="rId670" Type="http://schemas.openxmlformats.org/officeDocument/2006/relationships/tags" Target="../tags/tag2321.xml"/><Relationship Id="rId67" Type="http://schemas.openxmlformats.org/officeDocument/2006/relationships/tags" Target="../tags/tag1718.xml"/><Relationship Id="rId669" Type="http://schemas.openxmlformats.org/officeDocument/2006/relationships/tags" Target="../tags/tag2320.xml"/><Relationship Id="rId668" Type="http://schemas.openxmlformats.org/officeDocument/2006/relationships/tags" Target="../tags/tag2319.xml"/><Relationship Id="rId667" Type="http://schemas.openxmlformats.org/officeDocument/2006/relationships/tags" Target="../tags/tag2318.xml"/><Relationship Id="rId666" Type="http://schemas.openxmlformats.org/officeDocument/2006/relationships/tags" Target="../tags/tag2317.xml"/><Relationship Id="rId665" Type="http://schemas.openxmlformats.org/officeDocument/2006/relationships/tags" Target="../tags/tag2316.xml"/><Relationship Id="rId664" Type="http://schemas.openxmlformats.org/officeDocument/2006/relationships/tags" Target="../tags/tag2315.xml"/><Relationship Id="rId663" Type="http://schemas.openxmlformats.org/officeDocument/2006/relationships/tags" Target="../tags/tag2314.xml"/><Relationship Id="rId662" Type="http://schemas.openxmlformats.org/officeDocument/2006/relationships/tags" Target="../tags/tag2313.xml"/><Relationship Id="rId661" Type="http://schemas.openxmlformats.org/officeDocument/2006/relationships/tags" Target="../tags/tag2312.xml"/><Relationship Id="rId660" Type="http://schemas.openxmlformats.org/officeDocument/2006/relationships/tags" Target="../tags/tag2311.xml"/><Relationship Id="rId66" Type="http://schemas.openxmlformats.org/officeDocument/2006/relationships/tags" Target="../tags/tag1717.xml"/><Relationship Id="rId659" Type="http://schemas.openxmlformats.org/officeDocument/2006/relationships/tags" Target="../tags/tag2310.xml"/><Relationship Id="rId658" Type="http://schemas.openxmlformats.org/officeDocument/2006/relationships/tags" Target="../tags/tag2309.xml"/><Relationship Id="rId657" Type="http://schemas.openxmlformats.org/officeDocument/2006/relationships/tags" Target="../tags/tag2308.xml"/><Relationship Id="rId656" Type="http://schemas.openxmlformats.org/officeDocument/2006/relationships/tags" Target="../tags/tag2307.xml"/><Relationship Id="rId655" Type="http://schemas.openxmlformats.org/officeDocument/2006/relationships/tags" Target="../tags/tag2306.xml"/><Relationship Id="rId654" Type="http://schemas.openxmlformats.org/officeDocument/2006/relationships/tags" Target="../tags/tag2305.xml"/><Relationship Id="rId653" Type="http://schemas.openxmlformats.org/officeDocument/2006/relationships/tags" Target="../tags/tag2304.xml"/><Relationship Id="rId652" Type="http://schemas.openxmlformats.org/officeDocument/2006/relationships/tags" Target="../tags/tag2303.xml"/><Relationship Id="rId651" Type="http://schemas.openxmlformats.org/officeDocument/2006/relationships/tags" Target="../tags/tag2302.xml"/><Relationship Id="rId650" Type="http://schemas.openxmlformats.org/officeDocument/2006/relationships/tags" Target="../tags/tag2301.xml"/><Relationship Id="rId65" Type="http://schemas.openxmlformats.org/officeDocument/2006/relationships/tags" Target="../tags/tag1716.xml"/><Relationship Id="rId649" Type="http://schemas.openxmlformats.org/officeDocument/2006/relationships/tags" Target="../tags/tag2300.xml"/><Relationship Id="rId648" Type="http://schemas.openxmlformats.org/officeDocument/2006/relationships/tags" Target="../tags/tag2299.xml"/><Relationship Id="rId647" Type="http://schemas.openxmlformats.org/officeDocument/2006/relationships/tags" Target="../tags/tag2298.xml"/><Relationship Id="rId646" Type="http://schemas.openxmlformats.org/officeDocument/2006/relationships/tags" Target="../tags/tag2297.xml"/><Relationship Id="rId645" Type="http://schemas.openxmlformats.org/officeDocument/2006/relationships/tags" Target="../tags/tag2296.xml"/><Relationship Id="rId644" Type="http://schemas.openxmlformats.org/officeDocument/2006/relationships/tags" Target="../tags/tag2295.xml"/><Relationship Id="rId643" Type="http://schemas.openxmlformats.org/officeDocument/2006/relationships/tags" Target="../tags/tag2294.xml"/><Relationship Id="rId642" Type="http://schemas.openxmlformats.org/officeDocument/2006/relationships/tags" Target="../tags/tag2293.xml"/><Relationship Id="rId641" Type="http://schemas.openxmlformats.org/officeDocument/2006/relationships/tags" Target="../tags/tag2292.xml"/><Relationship Id="rId640" Type="http://schemas.openxmlformats.org/officeDocument/2006/relationships/tags" Target="../tags/tag2291.xml"/><Relationship Id="rId64" Type="http://schemas.openxmlformats.org/officeDocument/2006/relationships/tags" Target="../tags/tag1715.xml"/><Relationship Id="rId639" Type="http://schemas.openxmlformats.org/officeDocument/2006/relationships/tags" Target="../tags/tag2290.xml"/><Relationship Id="rId638" Type="http://schemas.openxmlformats.org/officeDocument/2006/relationships/tags" Target="../tags/tag2289.xml"/><Relationship Id="rId637" Type="http://schemas.openxmlformats.org/officeDocument/2006/relationships/tags" Target="../tags/tag2288.xml"/><Relationship Id="rId636" Type="http://schemas.openxmlformats.org/officeDocument/2006/relationships/tags" Target="../tags/tag2287.xml"/><Relationship Id="rId635" Type="http://schemas.openxmlformats.org/officeDocument/2006/relationships/tags" Target="../tags/tag2286.xml"/><Relationship Id="rId634" Type="http://schemas.openxmlformats.org/officeDocument/2006/relationships/tags" Target="../tags/tag2285.xml"/><Relationship Id="rId633" Type="http://schemas.openxmlformats.org/officeDocument/2006/relationships/tags" Target="../tags/tag2284.xml"/><Relationship Id="rId632" Type="http://schemas.openxmlformats.org/officeDocument/2006/relationships/tags" Target="../tags/tag2283.xml"/><Relationship Id="rId631" Type="http://schemas.openxmlformats.org/officeDocument/2006/relationships/tags" Target="../tags/tag2282.xml"/><Relationship Id="rId630" Type="http://schemas.openxmlformats.org/officeDocument/2006/relationships/tags" Target="../tags/tag2281.xml"/><Relationship Id="rId63" Type="http://schemas.openxmlformats.org/officeDocument/2006/relationships/tags" Target="../tags/tag1714.xml"/><Relationship Id="rId629" Type="http://schemas.openxmlformats.org/officeDocument/2006/relationships/tags" Target="../tags/tag2280.xml"/><Relationship Id="rId628" Type="http://schemas.openxmlformats.org/officeDocument/2006/relationships/tags" Target="../tags/tag2279.xml"/><Relationship Id="rId627" Type="http://schemas.openxmlformats.org/officeDocument/2006/relationships/tags" Target="../tags/tag2278.xml"/><Relationship Id="rId626" Type="http://schemas.openxmlformats.org/officeDocument/2006/relationships/tags" Target="../tags/tag2277.xml"/><Relationship Id="rId625" Type="http://schemas.openxmlformats.org/officeDocument/2006/relationships/tags" Target="../tags/tag2276.xml"/><Relationship Id="rId624" Type="http://schemas.openxmlformats.org/officeDocument/2006/relationships/tags" Target="../tags/tag2275.xml"/><Relationship Id="rId623" Type="http://schemas.openxmlformats.org/officeDocument/2006/relationships/tags" Target="../tags/tag2274.xml"/><Relationship Id="rId622" Type="http://schemas.openxmlformats.org/officeDocument/2006/relationships/tags" Target="../tags/tag2273.xml"/><Relationship Id="rId621" Type="http://schemas.openxmlformats.org/officeDocument/2006/relationships/tags" Target="../tags/tag2272.xml"/><Relationship Id="rId620" Type="http://schemas.openxmlformats.org/officeDocument/2006/relationships/tags" Target="../tags/tag2271.xml"/><Relationship Id="rId62" Type="http://schemas.openxmlformats.org/officeDocument/2006/relationships/tags" Target="../tags/tag1713.xml"/><Relationship Id="rId619" Type="http://schemas.openxmlformats.org/officeDocument/2006/relationships/tags" Target="../tags/tag2270.xml"/><Relationship Id="rId618" Type="http://schemas.openxmlformats.org/officeDocument/2006/relationships/tags" Target="../tags/tag2269.xml"/><Relationship Id="rId617" Type="http://schemas.openxmlformats.org/officeDocument/2006/relationships/tags" Target="../tags/tag2268.xml"/><Relationship Id="rId616" Type="http://schemas.openxmlformats.org/officeDocument/2006/relationships/tags" Target="../tags/tag2267.xml"/><Relationship Id="rId615" Type="http://schemas.openxmlformats.org/officeDocument/2006/relationships/tags" Target="../tags/tag2266.xml"/><Relationship Id="rId614" Type="http://schemas.openxmlformats.org/officeDocument/2006/relationships/tags" Target="../tags/tag2265.xml"/><Relationship Id="rId613" Type="http://schemas.openxmlformats.org/officeDocument/2006/relationships/tags" Target="../tags/tag2264.xml"/><Relationship Id="rId612" Type="http://schemas.openxmlformats.org/officeDocument/2006/relationships/tags" Target="../tags/tag2263.xml"/><Relationship Id="rId611" Type="http://schemas.openxmlformats.org/officeDocument/2006/relationships/tags" Target="../tags/tag2262.xml"/><Relationship Id="rId610" Type="http://schemas.openxmlformats.org/officeDocument/2006/relationships/tags" Target="../tags/tag2261.xml"/><Relationship Id="rId61" Type="http://schemas.openxmlformats.org/officeDocument/2006/relationships/tags" Target="../tags/tag1712.xml"/><Relationship Id="rId609" Type="http://schemas.openxmlformats.org/officeDocument/2006/relationships/tags" Target="../tags/tag2260.xml"/><Relationship Id="rId608" Type="http://schemas.openxmlformats.org/officeDocument/2006/relationships/tags" Target="../tags/tag2259.xml"/><Relationship Id="rId607" Type="http://schemas.openxmlformats.org/officeDocument/2006/relationships/tags" Target="../tags/tag2258.xml"/><Relationship Id="rId606" Type="http://schemas.openxmlformats.org/officeDocument/2006/relationships/tags" Target="../tags/tag2257.xml"/><Relationship Id="rId605" Type="http://schemas.openxmlformats.org/officeDocument/2006/relationships/tags" Target="../tags/tag2256.xml"/><Relationship Id="rId604" Type="http://schemas.openxmlformats.org/officeDocument/2006/relationships/tags" Target="../tags/tag2255.xml"/><Relationship Id="rId603" Type="http://schemas.openxmlformats.org/officeDocument/2006/relationships/tags" Target="../tags/tag2254.xml"/><Relationship Id="rId602" Type="http://schemas.openxmlformats.org/officeDocument/2006/relationships/tags" Target="../tags/tag2253.xml"/><Relationship Id="rId601" Type="http://schemas.openxmlformats.org/officeDocument/2006/relationships/tags" Target="../tags/tag2252.xml"/><Relationship Id="rId600" Type="http://schemas.openxmlformats.org/officeDocument/2006/relationships/tags" Target="../tags/tag2251.xml"/><Relationship Id="rId60" Type="http://schemas.openxmlformats.org/officeDocument/2006/relationships/tags" Target="../tags/tag1711.xml"/><Relationship Id="rId6" Type="http://schemas.openxmlformats.org/officeDocument/2006/relationships/tags" Target="../tags/tag1658.xml"/><Relationship Id="rId599" Type="http://schemas.openxmlformats.org/officeDocument/2006/relationships/tags" Target="../tags/tag2250.xml"/><Relationship Id="rId598" Type="http://schemas.openxmlformats.org/officeDocument/2006/relationships/tags" Target="../tags/tag2249.xml"/><Relationship Id="rId597" Type="http://schemas.openxmlformats.org/officeDocument/2006/relationships/tags" Target="../tags/tag2248.xml"/><Relationship Id="rId596" Type="http://schemas.openxmlformats.org/officeDocument/2006/relationships/tags" Target="../tags/tag2247.xml"/><Relationship Id="rId595" Type="http://schemas.openxmlformats.org/officeDocument/2006/relationships/tags" Target="../tags/tag2246.xml"/><Relationship Id="rId594" Type="http://schemas.openxmlformats.org/officeDocument/2006/relationships/tags" Target="../tags/tag2245.xml"/><Relationship Id="rId593" Type="http://schemas.openxmlformats.org/officeDocument/2006/relationships/tags" Target="../tags/tag2244.xml"/><Relationship Id="rId592" Type="http://schemas.openxmlformats.org/officeDocument/2006/relationships/tags" Target="../tags/tag2243.xml"/><Relationship Id="rId591" Type="http://schemas.openxmlformats.org/officeDocument/2006/relationships/tags" Target="../tags/tag2242.xml"/><Relationship Id="rId590" Type="http://schemas.openxmlformats.org/officeDocument/2006/relationships/tags" Target="../tags/tag2241.xml"/><Relationship Id="rId59" Type="http://schemas.openxmlformats.org/officeDocument/2006/relationships/tags" Target="../tags/tag1710.xml"/><Relationship Id="rId589" Type="http://schemas.openxmlformats.org/officeDocument/2006/relationships/tags" Target="../tags/tag2240.xml"/><Relationship Id="rId588" Type="http://schemas.openxmlformats.org/officeDocument/2006/relationships/tags" Target="../tags/tag2239.xml"/><Relationship Id="rId587" Type="http://schemas.openxmlformats.org/officeDocument/2006/relationships/tags" Target="../tags/tag2238.xml"/><Relationship Id="rId586" Type="http://schemas.openxmlformats.org/officeDocument/2006/relationships/tags" Target="../tags/tag2237.xml"/><Relationship Id="rId585" Type="http://schemas.openxmlformats.org/officeDocument/2006/relationships/tags" Target="../tags/tag2236.xml"/><Relationship Id="rId584" Type="http://schemas.openxmlformats.org/officeDocument/2006/relationships/tags" Target="../tags/tag2235.xml"/><Relationship Id="rId583" Type="http://schemas.openxmlformats.org/officeDocument/2006/relationships/tags" Target="../tags/tag2234.xml"/><Relationship Id="rId582" Type="http://schemas.openxmlformats.org/officeDocument/2006/relationships/tags" Target="../tags/tag2233.xml"/><Relationship Id="rId581" Type="http://schemas.openxmlformats.org/officeDocument/2006/relationships/tags" Target="../tags/tag2232.xml"/><Relationship Id="rId580" Type="http://schemas.openxmlformats.org/officeDocument/2006/relationships/tags" Target="../tags/tag2231.xml"/><Relationship Id="rId58" Type="http://schemas.openxmlformats.org/officeDocument/2006/relationships/tags" Target="../tags/tag1709.xml"/><Relationship Id="rId579" Type="http://schemas.openxmlformats.org/officeDocument/2006/relationships/tags" Target="../tags/tag2230.xml"/><Relationship Id="rId578" Type="http://schemas.openxmlformats.org/officeDocument/2006/relationships/tags" Target="../tags/tag2229.xml"/><Relationship Id="rId577" Type="http://schemas.openxmlformats.org/officeDocument/2006/relationships/tags" Target="../tags/tag2228.xml"/><Relationship Id="rId576" Type="http://schemas.openxmlformats.org/officeDocument/2006/relationships/tags" Target="../tags/tag2227.xml"/><Relationship Id="rId575" Type="http://schemas.openxmlformats.org/officeDocument/2006/relationships/tags" Target="../tags/tag2226.xml"/><Relationship Id="rId574" Type="http://schemas.openxmlformats.org/officeDocument/2006/relationships/tags" Target="../tags/tag2225.xml"/><Relationship Id="rId573" Type="http://schemas.openxmlformats.org/officeDocument/2006/relationships/tags" Target="../tags/tag2224.xml"/><Relationship Id="rId572" Type="http://schemas.openxmlformats.org/officeDocument/2006/relationships/tags" Target="../tags/tag2223.xml"/><Relationship Id="rId571" Type="http://schemas.openxmlformats.org/officeDocument/2006/relationships/tags" Target="../tags/tag2222.xml"/><Relationship Id="rId570" Type="http://schemas.openxmlformats.org/officeDocument/2006/relationships/tags" Target="../tags/tag2221.xml"/><Relationship Id="rId57" Type="http://schemas.openxmlformats.org/officeDocument/2006/relationships/tags" Target="../tags/tag1708.xml"/><Relationship Id="rId569" Type="http://schemas.openxmlformats.org/officeDocument/2006/relationships/tags" Target="../tags/tag2220.xml"/><Relationship Id="rId568" Type="http://schemas.openxmlformats.org/officeDocument/2006/relationships/tags" Target="../tags/tag2219.xml"/><Relationship Id="rId567" Type="http://schemas.openxmlformats.org/officeDocument/2006/relationships/tags" Target="../tags/tag2218.xml"/><Relationship Id="rId566" Type="http://schemas.openxmlformats.org/officeDocument/2006/relationships/tags" Target="../tags/tag2217.xml"/><Relationship Id="rId565" Type="http://schemas.openxmlformats.org/officeDocument/2006/relationships/tags" Target="../tags/tag2216.xml"/><Relationship Id="rId564" Type="http://schemas.openxmlformats.org/officeDocument/2006/relationships/tags" Target="../tags/tag2215.xml"/><Relationship Id="rId563" Type="http://schemas.openxmlformats.org/officeDocument/2006/relationships/tags" Target="../tags/tag2214.xml"/><Relationship Id="rId562" Type="http://schemas.openxmlformats.org/officeDocument/2006/relationships/tags" Target="../tags/tag2213.xml"/><Relationship Id="rId561" Type="http://schemas.openxmlformats.org/officeDocument/2006/relationships/tags" Target="../tags/tag2212.xml"/><Relationship Id="rId560" Type="http://schemas.openxmlformats.org/officeDocument/2006/relationships/tags" Target="../tags/tag2211.xml"/><Relationship Id="rId56" Type="http://schemas.openxmlformats.org/officeDocument/2006/relationships/tags" Target="../tags/tag1707.xml"/><Relationship Id="rId559" Type="http://schemas.openxmlformats.org/officeDocument/2006/relationships/tags" Target="../tags/tag2210.xml"/><Relationship Id="rId558" Type="http://schemas.openxmlformats.org/officeDocument/2006/relationships/tags" Target="../tags/tag2209.xml"/><Relationship Id="rId557" Type="http://schemas.openxmlformats.org/officeDocument/2006/relationships/tags" Target="../tags/tag2208.xml"/><Relationship Id="rId556" Type="http://schemas.openxmlformats.org/officeDocument/2006/relationships/tags" Target="../tags/tag2207.xml"/><Relationship Id="rId555" Type="http://schemas.openxmlformats.org/officeDocument/2006/relationships/tags" Target="../tags/tag2206.xml"/><Relationship Id="rId554" Type="http://schemas.openxmlformats.org/officeDocument/2006/relationships/tags" Target="../tags/tag2205.xml"/><Relationship Id="rId553" Type="http://schemas.openxmlformats.org/officeDocument/2006/relationships/tags" Target="../tags/tag2204.xml"/><Relationship Id="rId552" Type="http://schemas.openxmlformats.org/officeDocument/2006/relationships/tags" Target="../tags/tag2203.xml"/><Relationship Id="rId551" Type="http://schemas.openxmlformats.org/officeDocument/2006/relationships/tags" Target="../tags/tag2202.xml"/><Relationship Id="rId550" Type="http://schemas.openxmlformats.org/officeDocument/2006/relationships/tags" Target="../tags/tag2201.xml"/><Relationship Id="rId55" Type="http://schemas.openxmlformats.org/officeDocument/2006/relationships/tags" Target="../tags/tag1706.xml"/><Relationship Id="rId549" Type="http://schemas.openxmlformats.org/officeDocument/2006/relationships/tags" Target="../tags/tag2200.xml"/><Relationship Id="rId548" Type="http://schemas.openxmlformats.org/officeDocument/2006/relationships/tags" Target="../tags/tag2199.xml"/><Relationship Id="rId547" Type="http://schemas.openxmlformats.org/officeDocument/2006/relationships/tags" Target="../tags/tag2198.xml"/><Relationship Id="rId546" Type="http://schemas.openxmlformats.org/officeDocument/2006/relationships/tags" Target="../tags/tag2197.xml"/><Relationship Id="rId545" Type="http://schemas.openxmlformats.org/officeDocument/2006/relationships/tags" Target="../tags/tag2196.xml"/><Relationship Id="rId544" Type="http://schemas.openxmlformats.org/officeDocument/2006/relationships/tags" Target="../tags/tag2195.xml"/><Relationship Id="rId543" Type="http://schemas.openxmlformats.org/officeDocument/2006/relationships/tags" Target="../tags/tag2194.xml"/><Relationship Id="rId542" Type="http://schemas.openxmlformats.org/officeDocument/2006/relationships/tags" Target="../tags/tag2193.xml"/><Relationship Id="rId541" Type="http://schemas.openxmlformats.org/officeDocument/2006/relationships/tags" Target="../tags/tag2192.xml"/><Relationship Id="rId540" Type="http://schemas.openxmlformats.org/officeDocument/2006/relationships/tags" Target="../tags/tag2191.xml"/><Relationship Id="rId54" Type="http://schemas.openxmlformats.org/officeDocument/2006/relationships/tags" Target="../tags/tag1705.xml"/><Relationship Id="rId539" Type="http://schemas.openxmlformats.org/officeDocument/2006/relationships/tags" Target="../tags/tag2190.xml"/><Relationship Id="rId538" Type="http://schemas.openxmlformats.org/officeDocument/2006/relationships/tags" Target="../tags/tag2189.xml"/><Relationship Id="rId537" Type="http://schemas.openxmlformats.org/officeDocument/2006/relationships/tags" Target="../tags/tag2188.xml"/><Relationship Id="rId536" Type="http://schemas.openxmlformats.org/officeDocument/2006/relationships/tags" Target="../tags/tag2187.xml"/><Relationship Id="rId535" Type="http://schemas.openxmlformats.org/officeDocument/2006/relationships/tags" Target="../tags/tag2186.xml"/><Relationship Id="rId534" Type="http://schemas.openxmlformats.org/officeDocument/2006/relationships/tags" Target="../tags/tag2185.xml"/><Relationship Id="rId533" Type="http://schemas.openxmlformats.org/officeDocument/2006/relationships/tags" Target="../tags/tag2184.xml"/><Relationship Id="rId532" Type="http://schemas.openxmlformats.org/officeDocument/2006/relationships/tags" Target="../tags/tag2183.xml"/><Relationship Id="rId531" Type="http://schemas.openxmlformats.org/officeDocument/2006/relationships/tags" Target="../tags/tag2182.xml"/><Relationship Id="rId530" Type="http://schemas.openxmlformats.org/officeDocument/2006/relationships/tags" Target="../tags/tag2181.xml"/><Relationship Id="rId53" Type="http://schemas.openxmlformats.org/officeDocument/2006/relationships/tags" Target="../tags/tag1704.xml"/><Relationship Id="rId529" Type="http://schemas.openxmlformats.org/officeDocument/2006/relationships/tags" Target="../tags/tag2180.xml"/><Relationship Id="rId528" Type="http://schemas.openxmlformats.org/officeDocument/2006/relationships/tags" Target="../tags/tag2179.xml"/><Relationship Id="rId527" Type="http://schemas.openxmlformats.org/officeDocument/2006/relationships/tags" Target="../tags/tag2178.xml"/><Relationship Id="rId526" Type="http://schemas.openxmlformats.org/officeDocument/2006/relationships/tags" Target="../tags/tag2177.xml"/><Relationship Id="rId525" Type="http://schemas.openxmlformats.org/officeDocument/2006/relationships/tags" Target="../tags/tag2176.xml"/><Relationship Id="rId524" Type="http://schemas.openxmlformats.org/officeDocument/2006/relationships/tags" Target="../tags/tag2175.xml"/><Relationship Id="rId523" Type="http://schemas.openxmlformats.org/officeDocument/2006/relationships/tags" Target="../tags/tag2174.xml"/><Relationship Id="rId522" Type="http://schemas.openxmlformats.org/officeDocument/2006/relationships/tags" Target="../tags/tag2173.xml"/><Relationship Id="rId521" Type="http://schemas.openxmlformats.org/officeDocument/2006/relationships/tags" Target="../tags/tag2172.xml"/><Relationship Id="rId520" Type="http://schemas.openxmlformats.org/officeDocument/2006/relationships/tags" Target="../tags/tag2171.xml"/><Relationship Id="rId52" Type="http://schemas.openxmlformats.org/officeDocument/2006/relationships/tags" Target="../tags/tag1703.xml"/><Relationship Id="rId519" Type="http://schemas.openxmlformats.org/officeDocument/2006/relationships/tags" Target="../tags/tag2170.xml"/><Relationship Id="rId518" Type="http://schemas.openxmlformats.org/officeDocument/2006/relationships/tags" Target="../tags/tag2169.xml"/><Relationship Id="rId517" Type="http://schemas.openxmlformats.org/officeDocument/2006/relationships/tags" Target="../tags/tag2168.xml"/><Relationship Id="rId516" Type="http://schemas.openxmlformats.org/officeDocument/2006/relationships/tags" Target="../tags/tag2167.xml"/><Relationship Id="rId515" Type="http://schemas.openxmlformats.org/officeDocument/2006/relationships/tags" Target="../tags/tag2166.xml"/><Relationship Id="rId514" Type="http://schemas.openxmlformats.org/officeDocument/2006/relationships/tags" Target="../tags/tag2165.xml"/><Relationship Id="rId513" Type="http://schemas.openxmlformats.org/officeDocument/2006/relationships/tags" Target="../tags/tag2164.xml"/><Relationship Id="rId512" Type="http://schemas.openxmlformats.org/officeDocument/2006/relationships/tags" Target="../tags/tag2163.xml"/><Relationship Id="rId511" Type="http://schemas.openxmlformats.org/officeDocument/2006/relationships/tags" Target="../tags/tag2162.xml"/><Relationship Id="rId510" Type="http://schemas.openxmlformats.org/officeDocument/2006/relationships/tags" Target="../tags/tag2161.xml"/><Relationship Id="rId51" Type="http://schemas.openxmlformats.org/officeDocument/2006/relationships/tags" Target="../tags/tag1702.xml"/><Relationship Id="rId509" Type="http://schemas.openxmlformats.org/officeDocument/2006/relationships/tags" Target="../tags/tag2160.xml"/><Relationship Id="rId508" Type="http://schemas.openxmlformats.org/officeDocument/2006/relationships/tags" Target="../tags/tag2159.xml"/><Relationship Id="rId507" Type="http://schemas.openxmlformats.org/officeDocument/2006/relationships/tags" Target="../tags/tag2158.xml"/><Relationship Id="rId506" Type="http://schemas.openxmlformats.org/officeDocument/2006/relationships/tags" Target="../tags/tag2157.xml"/><Relationship Id="rId505" Type="http://schemas.openxmlformats.org/officeDocument/2006/relationships/tags" Target="../tags/tag2156.xml"/><Relationship Id="rId504" Type="http://schemas.openxmlformats.org/officeDocument/2006/relationships/tags" Target="../tags/tag2155.xml"/><Relationship Id="rId503" Type="http://schemas.openxmlformats.org/officeDocument/2006/relationships/tags" Target="../tags/tag2154.xml"/><Relationship Id="rId502" Type="http://schemas.openxmlformats.org/officeDocument/2006/relationships/tags" Target="../tags/tag2153.xml"/><Relationship Id="rId501" Type="http://schemas.openxmlformats.org/officeDocument/2006/relationships/tags" Target="../tags/tag2152.xml"/><Relationship Id="rId500" Type="http://schemas.openxmlformats.org/officeDocument/2006/relationships/tags" Target="../tags/tag2151.xml"/><Relationship Id="rId50" Type="http://schemas.openxmlformats.org/officeDocument/2006/relationships/tags" Target="../tags/tag1701.xml"/><Relationship Id="rId5" Type="http://schemas.openxmlformats.org/officeDocument/2006/relationships/image" Target="../media/image2.jpeg"/><Relationship Id="rId499" Type="http://schemas.openxmlformats.org/officeDocument/2006/relationships/tags" Target="../tags/tag2150.xml"/><Relationship Id="rId498" Type="http://schemas.openxmlformats.org/officeDocument/2006/relationships/tags" Target="../tags/tag2149.xml"/><Relationship Id="rId497" Type="http://schemas.openxmlformats.org/officeDocument/2006/relationships/tags" Target="../tags/tag2148.xml"/><Relationship Id="rId496" Type="http://schemas.openxmlformats.org/officeDocument/2006/relationships/tags" Target="../tags/tag2147.xml"/><Relationship Id="rId495" Type="http://schemas.openxmlformats.org/officeDocument/2006/relationships/tags" Target="../tags/tag2146.xml"/><Relationship Id="rId494" Type="http://schemas.openxmlformats.org/officeDocument/2006/relationships/tags" Target="../tags/tag2145.xml"/><Relationship Id="rId493" Type="http://schemas.openxmlformats.org/officeDocument/2006/relationships/tags" Target="../tags/tag2144.xml"/><Relationship Id="rId492" Type="http://schemas.openxmlformats.org/officeDocument/2006/relationships/tags" Target="../tags/tag2143.xml"/><Relationship Id="rId491" Type="http://schemas.openxmlformats.org/officeDocument/2006/relationships/tags" Target="../tags/tag2142.xml"/><Relationship Id="rId490" Type="http://schemas.openxmlformats.org/officeDocument/2006/relationships/tags" Target="../tags/tag2141.xml"/><Relationship Id="rId49" Type="http://schemas.openxmlformats.org/officeDocument/2006/relationships/tags" Target="../tags/tag1700.xml"/><Relationship Id="rId489" Type="http://schemas.openxmlformats.org/officeDocument/2006/relationships/tags" Target="../tags/tag2140.xml"/><Relationship Id="rId488" Type="http://schemas.openxmlformats.org/officeDocument/2006/relationships/tags" Target="../tags/tag2139.xml"/><Relationship Id="rId487" Type="http://schemas.openxmlformats.org/officeDocument/2006/relationships/tags" Target="../tags/tag2138.xml"/><Relationship Id="rId486" Type="http://schemas.openxmlformats.org/officeDocument/2006/relationships/tags" Target="../tags/tag2137.xml"/><Relationship Id="rId485" Type="http://schemas.openxmlformats.org/officeDocument/2006/relationships/tags" Target="../tags/tag2136.xml"/><Relationship Id="rId484" Type="http://schemas.openxmlformats.org/officeDocument/2006/relationships/tags" Target="../tags/tag2135.xml"/><Relationship Id="rId483" Type="http://schemas.openxmlformats.org/officeDocument/2006/relationships/tags" Target="../tags/tag2134.xml"/><Relationship Id="rId482" Type="http://schemas.openxmlformats.org/officeDocument/2006/relationships/tags" Target="../tags/tag2133.xml"/><Relationship Id="rId481" Type="http://schemas.openxmlformats.org/officeDocument/2006/relationships/tags" Target="../tags/tag2132.xml"/><Relationship Id="rId480" Type="http://schemas.openxmlformats.org/officeDocument/2006/relationships/tags" Target="../tags/tag2131.xml"/><Relationship Id="rId48" Type="http://schemas.openxmlformats.org/officeDocument/2006/relationships/tags" Target="../tags/tag1699.xml"/><Relationship Id="rId479" Type="http://schemas.openxmlformats.org/officeDocument/2006/relationships/tags" Target="../tags/tag2130.xml"/><Relationship Id="rId478" Type="http://schemas.openxmlformats.org/officeDocument/2006/relationships/tags" Target="../tags/tag2129.xml"/><Relationship Id="rId477" Type="http://schemas.openxmlformats.org/officeDocument/2006/relationships/tags" Target="../tags/tag2128.xml"/><Relationship Id="rId476" Type="http://schemas.openxmlformats.org/officeDocument/2006/relationships/tags" Target="../tags/tag2127.xml"/><Relationship Id="rId475" Type="http://schemas.openxmlformats.org/officeDocument/2006/relationships/tags" Target="../tags/tag2126.xml"/><Relationship Id="rId474" Type="http://schemas.openxmlformats.org/officeDocument/2006/relationships/tags" Target="../tags/tag2125.xml"/><Relationship Id="rId473" Type="http://schemas.openxmlformats.org/officeDocument/2006/relationships/tags" Target="../tags/tag2124.xml"/><Relationship Id="rId472" Type="http://schemas.openxmlformats.org/officeDocument/2006/relationships/tags" Target="../tags/tag2123.xml"/><Relationship Id="rId471" Type="http://schemas.openxmlformats.org/officeDocument/2006/relationships/tags" Target="../tags/tag2122.xml"/><Relationship Id="rId470" Type="http://schemas.openxmlformats.org/officeDocument/2006/relationships/tags" Target="../tags/tag2121.xml"/><Relationship Id="rId47" Type="http://schemas.openxmlformats.org/officeDocument/2006/relationships/tags" Target="../tags/tag1698.xml"/><Relationship Id="rId469" Type="http://schemas.openxmlformats.org/officeDocument/2006/relationships/tags" Target="../tags/tag2120.xml"/><Relationship Id="rId468" Type="http://schemas.openxmlformats.org/officeDocument/2006/relationships/tags" Target="../tags/tag2119.xml"/><Relationship Id="rId467" Type="http://schemas.openxmlformats.org/officeDocument/2006/relationships/tags" Target="../tags/tag2118.xml"/><Relationship Id="rId466" Type="http://schemas.openxmlformats.org/officeDocument/2006/relationships/tags" Target="../tags/tag2117.xml"/><Relationship Id="rId465" Type="http://schemas.openxmlformats.org/officeDocument/2006/relationships/tags" Target="../tags/tag2116.xml"/><Relationship Id="rId464" Type="http://schemas.openxmlformats.org/officeDocument/2006/relationships/tags" Target="../tags/tag2115.xml"/><Relationship Id="rId463" Type="http://schemas.openxmlformats.org/officeDocument/2006/relationships/tags" Target="../tags/tag2114.xml"/><Relationship Id="rId462" Type="http://schemas.openxmlformats.org/officeDocument/2006/relationships/tags" Target="../tags/tag2113.xml"/><Relationship Id="rId461" Type="http://schemas.openxmlformats.org/officeDocument/2006/relationships/tags" Target="../tags/tag2112.xml"/><Relationship Id="rId460" Type="http://schemas.openxmlformats.org/officeDocument/2006/relationships/tags" Target="../tags/tag2111.xml"/><Relationship Id="rId46" Type="http://schemas.openxmlformats.org/officeDocument/2006/relationships/tags" Target="../tags/tag1697.xml"/><Relationship Id="rId459" Type="http://schemas.openxmlformats.org/officeDocument/2006/relationships/tags" Target="../tags/tag2110.xml"/><Relationship Id="rId458" Type="http://schemas.openxmlformats.org/officeDocument/2006/relationships/tags" Target="../tags/tag2109.xml"/><Relationship Id="rId457" Type="http://schemas.openxmlformats.org/officeDocument/2006/relationships/tags" Target="../tags/tag2108.xml"/><Relationship Id="rId456" Type="http://schemas.openxmlformats.org/officeDocument/2006/relationships/tags" Target="../tags/tag2107.xml"/><Relationship Id="rId455" Type="http://schemas.openxmlformats.org/officeDocument/2006/relationships/tags" Target="../tags/tag2106.xml"/><Relationship Id="rId454" Type="http://schemas.openxmlformats.org/officeDocument/2006/relationships/tags" Target="../tags/tag2105.xml"/><Relationship Id="rId453" Type="http://schemas.openxmlformats.org/officeDocument/2006/relationships/tags" Target="../tags/tag2104.xml"/><Relationship Id="rId452" Type="http://schemas.openxmlformats.org/officeDocument/2006/relationships/tags" Target="../tags/tag2103.xml"/><Relationship Id="rId451" Type="http://schemas.openxmlformats.org/officeDocument/2006/relationships/tags" Target="../tags/tag2102.xml"/><Relationship Id="rId450" Type="http://schemas.openxmlformats.org/officeDocument/2006/relationships/tags" Target="../tags/tag2101.xml"/><Relationship Id="rId45" Type="http://schemas.openxmlformats.org/officeDocument/2006/relationships/tags" Target="../tags/tag1696.xml"/><Relationship Id="rId449" Type="http://schemas.openxmlformats.org/officeDocument/2006/relationships/tags" Target="../tags/tag2100.xml"/><Relationship Id="rId448" Type="http://schemas.openxmlformats.org/officeDocument/2006/relationships/tags" Target="../tags/tag2099.xml"/><Relationship Id="rId447" Type="http://schemas.openxmlformats.org/officeDocument/2006/relationships/tags" Target="../tags/tag2098.xml"/><Relationship Id="rId446" Type="http://schemas.openxmlformats.org/officeDocument/2006/relationships/tags" Target="../tags/tag2097.xml"/><Relationship Id="rId445" Type="http://schemas.openxmlformats.org/officeDocument/2006/relationships/tags" Target="../tags/tag2096.xml"/><Relationship Id="rId444" Type="http://schemas.openxmlformats.org/officeDocument/2006/relationships/tags" Target="../tags/tag2095.xml"/><Relationship Id="rId443" Type="http://schemas.openxmlformats.org/officeDocument/2006/relationships/tags" Target="../tags/tag2094.xml"/><Relationship Id="rId442" Type="http://schemas.openxmlformats.org/officeDocument/2006/relationships/tags" Target="../tags/tag2093.xml"/><Relationship Id="rId441" Type="http://schemas.openxmlformats.org/officeDocument/2006/relationships/tags" Target="../tags/tag2092.xml"/><Relationship Id="rId440" Type="http://schemas.openxmlformats.org/officeDocument/2006/relationships/tags" Target="../tags/tag2091.xml"/><Relationship Id="rId44" Type="http://schemas.openxmlformats.org/officeDocument/2006/relationships/tags" Target="../tags/tag1695.xml"/><Relationship Id="rId439" Type="http://schemas.openxmlformats.org/officeDocument/2006/relationships/tags" Target="../tags/tag2090.xml"/><Relationship Id="rId438" Type="http://schemas.openxmlformats.org/officeDocument/2006/relationships/tags" Target="../tags/tag2089.xml"/><Relationship Id="rId437" Type="http://schemas.openxmlformats.org/officeDocument/2006/relationships/tags" Target="../tags/tag2088.xml"/><Relationship Id="rId436" Type="http://schemas.openxmlformats.org/officeDocument/2006/relationships/tags" Target="../tags/tag2087.xml"/><Relationship Id="rId435" Type="http://schemas.openxmlformats.org/officeDocument/2006/relationships/tags" Target="../tags/tag2086.xml"/><Relationship Id="rId434" Type="http://schemas.openxmlformats.org/officeDocument/2006/relationships/tags" Target="../tags/tag2085.xml"/><Relationship Id="rId433" Type="http://schemas.openxmlformats.org/officeDocument/2006/relationships/tags" Target="../tags/tag2084.xml"/><Relationship Id="rId432" Type="http://schemas.openxmlformats.org/officeDocument/2006/relationships/tags" Target="../tags/tag2083.xml"/><Relationship Id="rId431" Type="http://schemas.openxmlformats.org/officeDocument/2006/relationships/tags" Target="../tags/tag2082.xml"/><Relationship Id="rId430" Type="http://schemas.openxmlformats.org/officeDocument/2006/relationships/tags" Target="../tags/tag2081.xml"/><Relationship Id="rId43" Type="http://schemas.openxmlformats.org/officeDocument/2006/relationships/tags" Target="../tags/tag1694.xml"/><Relationship Id="rId429" Type="http://schemas.openxmlformats.org/officeDocument/2006/relationships/tags" Target="../tags/tag2080.xml"/><Relationship Id="rId428" Type="http://schemas.openxmlformats.org/officeDocument/2006/relationships/tags" Target="../tags/tag2079.xml"/><Relationship Id="rId427" Type="http://schemas.openxmlformats.org/officeDocument/2006/relationships/tags" Target="../tags/tag2078.xml"/><Relationship Id="rId426" Type="http://schemas.openxmlformats.org/officeDocument/2006/relationships/tags" Target="../tags/tag2077.xml"/><Relationship Id="rId425" Type="http://schemas.openxmlformats.org/officeDocument/2006/relationships/tags" Target="../tags/tag2076.xml"/><Relationship Id="rId424" Type="http://schemas.openxmlformats.org/officeDocument/2006/relationships/tags" Target="../tags/tag2075.xml"/><Relationship Id="rId423" Type="http://schemas.openxmlformats.org/officeDocument/2006/relationships/tags" Target="../tags/tag2074.xml"/><Relationship Id="rId422" Type="http://schemas.openxmlformats.org/officeDocument/2006/relationships/tags" Target="../tags/tag2073.xml"/><Relationship Id="rId421" Type="http://schemas.openxmlformats.org/officeDocument/2006/relationships/tags" Target="../tags/tag2072.xml"/><Relationship Id="rId420" Type="http://schemas.openxmlformats.org/officeDocument/2006/relationships/tags" Target="../tags/tag2071.xml"/><Relationship Id="rId42" Type="http://schemas.openxmlformats.org/officeDocument/2006/relationships/tags" Target="../tags/tag1693.xml"/><Relationship Id="rId419" Type="http://schemas.openxmlformats.org/officeDocument/2006/relationships/tags" Target="../tags/tag2070.xml"/><Relationship Id="rId418" Type="http://schemas.openxmlformats.org/officeDocument/2006/relationships/tags" Target="../tags/tag2069.xml"/><Relationship Id="rId417" Type="http://schemas.openxmlformats.org/officeDocument/2006/relationships/tags" Target="../tags/tag2068.xml"/><Relationship Id="rId416" Type="http://schemas.openxmlformats.org/officeDocument/2006/relationships/tags" Target="../tags/tag2067.xml"/><Relationship Id="rId415" Type="http://schemas.openxmlformats.org/officeDocument/2006/relationships/tags" Target="../tags/tag2066.xml"/><Relationship Id="rId414" Type="http://schemas.openxmlformats.org/officeDocument/2006/relationships/tags" Target="../tags/tag2065.xml"/><Relationship Id="rId413" Type="http://schemas.openxmlformats.org/officeDocument/2006/relationships/tags" Target="../tags/tag2064.xml"/><Relationship Id="rId412" Type="http://schemas.openxmlformats.org/officeDocument/2006/relationships/tags" Target="../tags/tag2063.xml"/><Relationship Id="rId411" Type="http://schemas.openxmlformats.org/officeDocument/2006/relationships/tags" Target="../tags/tag2062.xml"/><Relationship Id="rId410" Type="http://schemas.openxmlformats.org/officeDocument/2006/relationships/tags" Target="../tags/tag2061.xml"/><Relationship Id="rId41" Type="http://schemas.openxmlformats.org/officeDocument/2006/relationships/tags" Target="../tags/tag1692.xml"/><Relationship Id="rId409" Type="http://schemas.openxmlformats.org/officeDocument/2006/relationships/tags" Target="../tags/tag2060.xml"/><Relationship Id="rId408" Type="http://schemas.openxmlformats.org/officeDocument/2006/relationships/tags" Target="../tags/tag2059.xml"/><Relationship Id="rId407" Type="http://schemas.openxmlformats.org/officeDocument/2006/relationships/tags" Target="../tags/tag2058.xml"/><Relationship Id="rId406" Type="http://schemas.openxmlformats.org/officeDocument/2006/relationships/tags" Target="../tags/tag2057.xml"/><Relationship Id="rId405" Type="http://schemas.openxmlformats.org/officeDocument/2006/relationships/tags" Target="../tags/tag2056.xml"/><Relationship Id="rId404" Type="http://schemas.openxmlformats.org/officeDocument/2006/relationships/tags" Target="../tags/tag2055.xml"/><Relationship Id="rId403" Type="http://schemas.openxmlformats.org/officeDocument/2006/relationships/tags" Target="../tags/tag2054.xml"/><Relationship Id="rId402" Type="http://schemas.openxmlformats.org/officeDocument/2006/relationships/tags" Target="../tags/tag2053.xml"/><Relationship Id="rId401" Type="http://schemas.openxmlformats.org/officeDocument/2006/relationships/tags" Target="../tags/tag2052.xml"/><Relationship Id="rId400" Type="http://schemas.openxmlformats.org/officeDocument/2006/relationships/tags" Target="../tags/tag2051.xml"/><Relationship Id="rId40" Type="http://schemas.openxmlformats.org/officeDocument/2006/relationships/tags" Target="../tags/tag1691.xml"/><Relationship Id="rId4" Type="http://schemas.openxmlformats.org/officeDocument/2006/relationships/tags" Target="../tags/tag1657.xml"/><Relationship Id="rId399" Type="http://schemas.openxmlformats.org/officeDocument/2006/relationships/tags" Target="../tags/tag2050.xml"/><Relationship Id="rId398" Type="http://schemas.openxmlformats.org/officeDocument/2006/relationships/tags" Target="../tags/tag2049.xml"/><Relationship Id="rId397" Type="http://schemas.openxmlformats.org/officeDocument/2006/relationships/tags" Target="../tags/tag2048.xml"/><Relationship Id="rId396" Type="http://schemas.openxmlformats.org/officeDocument/2006/relationships/tags" Target="../tags/tag2047.xml"/><Relationship Id="rId395" Type="http://schemas.openxmlformats.org/officeDocument/2006/relationships/tags" Target="../tags/tag2046.xml"/><Relationship Id="rId394" Type="http://schemas.openxmlformats.org/officeDocument/2006/relationships/tags" Target="../tags/tag2045.xml"/><Relationship Id="rId393" Type="http://schemas.openxmlformats.org/officeDocument/2006/relationships/tags" Target="../tags/tag2044.xml"/><Relationship Id="rId392" Type="http://schemas.openxmlformats.org/officeDocument/2006/relationships/tags" Target="../tags/tag2043.xml"/><Relationship Id="rId391" Type="http://schemas.openxmlformats.org/officeDocument/2006/relationships/tags" Target="../tags/tag2042.xml"/><Relationship Id="rId390" Type="http://schemas.openxmlformats.org/officeDocument/2006/relationships/tags" Target="../tags/tag2041.xml"/><Relationship Id="rId39" Type="http://schemas.openxmlformats.org/officeDocument/2006/relationships/tags" Target="../tags/tag1690.xml"/><Relationship Id="rId389" Type="http://schemas.openxmlformats.org/officeDocument/2006/relationships/tags" Target="../tags/tag2040.xml"/><Relationship Id="rId388" Type="http://schemas.openxmlformats.org/officeDocument/2006/relationships/tags" Target="../tags/tag2039.xml"/><Relationship Id="rId387" Type="http://schemas.openxmlformats.org/officeDocument/2006/relationships/tags" Target="../tags/tag2038.xml"/><Relationship Id="rId386" Type="http://schemas.openxmlformats.org/officeDocument/2006/relationships/tags" Target="../tags/tag2037.xml"/><Relationship Id="rId385" Type="http://schemas.openxmlformats.org/officeDocument/2006/relationships/tags" Target="../tags/tag2036.xml"/><Relationship Id="rId384" Type="http://schemas.openxmlformats.org/officeDocument/2006/relationships/tags" Target="../tags/tag2035.xml"/><Relationship Id="rId383" Type="http://schemas.openxmlformats.org/officeDocument/2006/relationships/tags" Target="../tags/tag2034.xml"/><Relationship Id="rId382" Type="http://schemas.openxmlformats.org/officeDocument/2006/relationships/tags" Target="../tags/tag2033.xml"/><Relationship Id="rId381" Type="http://schemas.openxmlformats.org/officeDocument/2006/relationships/tags" Target="../tags/tag2032.xml"/><Relationship Id="rId380" Type="http://schemas.openxmlformats.org/officeDocument/2006/relationships/tags" Target="../tags/tag2031.xml"/><Relationship Id="rId38" Type="http://schemas.openxmlformats.org/officeDocument/2006/relationships/tags" Target="../tags/tag1689.xml"/><Relationship Id="rId379" Type="http://schemas.openxmlformats.org/officeDocument/2006/relationships/tags" Target="../tags/tag2030.xml"/><Relationship Id="rId378" Type="http://schemas.openxmlformats.org/officeDocument/2006/relationships/tags" Target="../tags/tag2029.xml"/><Relationship Id="rId377" Type="http://schemas.openxmlformats.org/officeDocument/2006/relationships/tags" Target="../tags/tag2028.xml"/><Relationship Id="rId376" Type="http://schemas.openxmlformats.org/officeDocument/2006/relationships/tags" Target="../tags/tag2027.xml"/><Relationship Id="rId375" Type="http://schemas.openxmlformats.org/officeDocument/2006/relationships/tags" Target="../tags/tag2026.xml"/><Relationship Id="rId374" Type="http://schemas.openxmlformats.org/officeDocument/2006/relationships/tags" Target="../tags/tag2025.xml"/><Relationship Id="rId373" Type="http://schemas.openxmlformats.org/officeDocument/2006/relationships/tags" Target="../tags/tag2024.xml"/><Relationship Id="rId372" Type="http://schemas.openxmlformats.org/officeDocument/2006/relationships/tags" Target="../tags/tag2023.xml"/><Relationship Id="rId371" Type="http://schemas.openxmlformats.org/officeDocument/2006/relationships/tags" Target="../tags/tag2022.xml"/><Relationship Id="rId370" Type="http://schemas.openxmlformats.org/officeDocument/2006/relationships/tags" Target="../tags/tag2021.xml"/><Relationship Id="rId37" Type="http://schemas.openxmlformats.org/officeDocument/2006/relationships/tags" Target="../tags/tag1688.xml"/><Relationship Id="rId369" Type="http://schemas.openxmlformats.org/officeDocument/2006/relationships/tags" Target="../tags/tag2020.xml"/><Relationship Id="rId368" Type="http://schemas.openxmlformats.org/officeDocument/2006/relationships/tags" Target="../tags/tag2019.xml"/><Relationship Id="rId367" Type="http://schemas.openxmlformats.org/officeDocument/2006/relationships/tags" Target="../tags/tag2018.xml"/><Relationship Id="rId366" Type="http://schemas.openxmlformats.org/officeDocument/2006/relationships/tags" Target="../tags/tag2017.xml"/><Relationship Id="rId365" Type="http://schemas.openxmlformats.org/officeDocument/2006/relationships/tags" Target="../tags/tag2016.xml"/><Relationship Id="rId364" Type="http://schemas.openxmlformats.org/officeDocument/2006/relationships/tags" Target="../tags/tag2015.xml"/><Relationship Id="rId363" Type="http://schemas.openxmlformats.org/officeDocument/2006/relationships/tags" Target="../tags/tag2014.xml"/><Relationship Id="rId362" Type="http://schemas.openxmlformats.org/officeDocument/2006/relationships/tags" Target="../tags/tag2013.xml"/><Relationship Id="rId361" Type="http://schemas.openxmlformats.org/officeDocument/2006/relationships/tags" Target="../tags/tag2012.xml"/><Relationship Id="rId360" Type="http://schemas.openxmlformats.org/officeDocument/2006/relationships/tags" Target="../tags/tag2011.xml"/><Relationship Id="rId36" Type="http://schemas.openxmlformats.org/officeDocument/2006/relationships/tags" Target="../tags/tag1687.xml"/><Relationship Id="rId359" Type="http://schemas.openxmlformats.org/officeDocument/2006/relationships/tags" Target="../tags/tag2010.xml"/><Relationship Id="rId358" Type="http://schemas.openxmlformats.org/officeDocument/2006/relationships/tags" Target="../tags/tag2009.xml"/><Relationship Id="rId357" Type="http://schemas.openxmlformats.org/officeDocument/2006/relationships/tags" Target="../tags/tag2008.xml"/><Relationship Id="rId356" Type="http://schemas.openxmlformats.org/officeDocument/2006/relationships/tags" Target="../tags/tag2007.xml"/><Relationship Id="rId355" Type="http://schemas.openxmlformats.org/officeDocument/2006/relationships/tags" Target="../tags/tag2006.xml"/><Relationship Id="rId354" Type="http://schemas.openxmlformats.org/officeDocument/2006/relationships/tags" Target="../tags/tag2005.xml"/><Relationship Id="rId353" Type="http://schemas.openxmlformats.org/officeDocument/2006/relationships/tags" Target="../tags/tag2004.xml"/><Relationship Id="rId352" Type="http://schemas.openxmlformats.org/officeDocument/2006/relationships/tags" Target="../tags/tag2003.xml"/><Relationship Id="rId351" Type="http://schemas.openxmlformats.org/officeDocument/2006/relationships/tags" Target="../tags/tag2002.xml"/><Relationship Id="rId350" Type="http://schemas.openxmlformats.org/officeDocument/2006/relationships/tags" Target="../tags/tag2001.xml"/><Relationship Id="rId35" Type="http://schemas.openxmlformats.org/officeDocument/2006/relationships/tags" Target="../tags/tag1686.xml"/><Relationship Id="rId349" Type="http://schemas.openxmlformats.org/officeDocument/2006/relationships/tags" Target="../tags/tag2000.xml"/><Relationship Id="rId348" Type="http://schemas.openxmlformats.org/officeDocument/2006/relationships/tags" Target="../tags/tag1999.xml"/><Relationship Id="rId347" Type="http://schemas.openxmlformats.org/officeDocument/2006/relationships/tags" Target="../tags/tag1998.xml"/><Relationship Id="rId346" Type="http://schemas.openxmlformats.org/officeDocument/2006/relationships/tags" Target="../tags/tag1997.xml"/><Relationship Id="rId345" Type="http://schemas.openxmlformats.org/officeDocument/2006/relationships/tags" Target="../tags/tag1996.xml"/><Relationship Id="rId344" Type="http://schemas.openxmlformats.org/officeDocument/2006/relationships/tags" Target="../tags/tag1995.xml"/><Relationship Id="rId343" Type="http://schemas.openxmlformats.org/officeDocument/2006/relationships/tags" Target="../tags/tag1994.xml"/><Relationship Id="rId342" Type="http://schemas.openxmlformats.org/officeDocument/2006/relationships/tags" Target="../tags/tag1993.xml"/><Relationship Id="rId341" Type="http://schemas.openxmlformats.org/officeDocument/2006/relationships/tags" Target="../tags/tag1992.xml"/><Relationship Id="rId340" Type="http://schemas.openxmlformats.org/officeDocument/2006/relationships/tags" Target="../tags/tag1991.xml"/><Relationship Id="rId34" Type="http://schemas.openxmlformats.org/officeDocument/2006/relationships/tags" Target="../tags/tag1685.xml"/><Relationship Id="rId339" Type="http://schemas.openxmlformats.org/officeDocument/2006/relationships/tags" Target="../tags/tag1990.xml"/><Relationship Id="rId338" Type="http://schemas.openxmlformats.org/officeDocument/2006/relationships/tags" Target="../tags/tag1989.xml"/><Relationship Id="rId337" Type="http://schemas.openxmlformats.org/officeDocument/2006/relationships/tags" Target="../tags/tag1988.xml"/><Relationship Id="rId336" Type="http://schemas.openxmlformats.org/officeDocument/2006/relationships/tags" Target="../tags/tag1987.xml"/><Relationship Id="rId335" Type="http://schemas.openxmlformats.org/officeDocument/2006/relationships/tags" Target="../tags/tag1986.xml"/><Relationship Id="rId334" Type="http://schemas.openxmlformats.org/officeDocument/2006/relationships/tags" Target="../tags/tag1985.xml"/><Relationship Id="rId333" Type="http://schemas.openxmlformats.org/officeDocument/2006/relationships/tags" Target="../tags/tag1984.xml"/><Relationship Id="rId332" Type="http://schemas.openxmlformats.org/officeDocument/2006/relationships/tags" Target="../tags/tag1983.xml"/><Relationship Id="rId331" Type="http://schemas.openxmlformats.org/officeDocument/2006/relationships/tags" Target="../tags/tag1982.xml"/><Relationship Id="rId330" Type="http://schemas.openxmlformats.org/officeDocument/2006/relationships/tags" Target="../tags/tag1981.xml"/><Relationship Id="rId33" Type="http://schemas.openxmlformats.org/officeDocument/2006/relationships/tags" Target="../tags/tag1684.xml"/><Relationship Id="rId329" Type="http://schemas.openxmlformats.org/officeDocument/2006/relationships/tags" Target="../tags/tag1980.xml"/><Relationship Id="rId328" Type="http://schemas.openxmlformats.org/officeDocument/2006/relationships/tags" Target="../tags/tag1979.xml"/><Relationship Id="rId327" Type="http://schemas.openxmlformats.org/officeDocument/2006/relationships/tags" Target="../tags/tag1978.xml"/><Relationship Id="rId326" Type="http://schemas.openxmlformats.org/officeDocument/2006/relationships/tags" Target="../tags/tag1977.xml"/><Relationship Id="rId325" Type="http://schemas.openxmlformats.org/officeDocument/2006/relationships/tags" Target="../tags/tag1976.xml"/><Relationship Id="rId324" Type="http://schemas.openxmlformats.org/officeDocument/2006/relationships/tags" Target="../tags/tag1975.xml"/><Relationship Id="rId323" Type="http://schemas.openxmlformats.org/officeDocument/2006/relationships/tags" Target="../tags/tag1974.xml"/><Relationship Id="rId322" Type="http://schemas.openxmlformats.org/officeDocument/2006/relationships/tags" Target="../tags/tag1973.xml"/><Relationship Id="rId321" Type="http://schemas.openxmlformats.org/officeDocument/2006/relationships/tags" Target="../tags/tag1972.xml"/><Relationship Id="rId320" Type="http://schemas.openxmlformats.org/officeDocument/2006/relationships/tags" Target="../tags/tag1971.xml"/><Relationship Id="rId32" Type="http://schemas.openxmlformats.org/officeDocument/2006/relationships/tags" Target="../tags/tag1683.xml"/><Relationship Id="rId319" Type="http://schemas.openxmlformats.org/officeDocument/2006/relationships/tags" Target="../tags/tag1970.xml"/><Relationship Id="rId318" Type="http://schemas.openxmlformats.org/officeDocument/2006/relationships/tags" Target="../tags/tag1969.xml"/><Relationship Id="rId317" Type="http://schemas.openxmlformats.org/officeDocument/2006/relationships/tags" Target="../tags/tag1968.xml"/><Relationship Id="rId316" Type="http://schemas.openxmlformats.org/officeDocument/2006/relationships/tags" Target="../tags/tag1967.xml"/><Relationship Id="rId315" Type="http://schemas.openxmlformats.org/officeDocument/2006/relationships/tags" Target="../tags/tag1966.xml"/><Relationship Id="rId314" Type="http://schemas.openxmlformats.org/officeDocument/2006/relationships/tags" Target="../tags/tag1965.xml"/><Relationship Id="rId313" Type="http://schemas.openxmlformats.org/officeDocument/2006/relationships/tags" Target="../tags/tag1964.xml"/><Relationship Id="rId312" Type="http://schemas.openxmlformats.org/officeDocument/2006/relationships/tags" Target="../tags/tag1963.xml"/><Relationship Id="rId311" Type="http://schemas.openxmlformats.org/officeDocument/2006/relationships/tags" Target="../tags/tag1962.xml"/><Relationship Id="rId310" Type="http://schemas.openxmlformats.org/officeDocument/2006/relationships/tags" Target="../tags/tag1961.xml"/><Relationship Id="rId31" Type="http://schemas.openxmlformats.org/officeDocument/2006/relationships/tags" Target="../tags/tag1682.xml"/><Relationship Id="rId309" Type="http://schemas.openxmlformats.org/officeDocument/2006/relationships/tags" Target="../tags/tag1960.xml"/><Relationship Id="rId308" Type="http://schemas.openxmlformats.org/officeDocument/2006/relationships/tags" Target="../tags/tag1959.xml"/><Relationship Id="rId307" Type="http://schemas.openxmlformats.org/officeDocument/2006/relationships/tags" Target="../tags/tag1958.xml"/><Relationship Id="rId306" Type="http://schemas.openxmlformats.org/officeDocument/2006/relationships/tags" Target="../tags/tag1957.xml"/><Relationship Id="rId305" Type="http://schemas.openxmlformats.org/officeDocument/2006/relationships/tags" Target="../tags/tag1956.xml"/><Relationship Id="rId304" Type="http://schemas.openxmlformats.org/officeDocument/2006/relationships/tags" Target="../tags/tag1955.xml"/><Relationship Id="rId303" Type="http://schemas.openxmlformats.org/officeDocument/2006/relationships/tags" Target="../tags/tag1954.xml"/><Relationship Id="rId302" Type="http://schemas.openxmlformats.org/officeDocument/2006/relationships/tags" Target="../tags/tag1953.xml"/><Relationship Id="rId301" Type="http://schemas.openxmlformats.org/officeDocument/2006/relationships/tags" Target="../tags/tag1952.xml"/><Relationship Id="rId300" Type="http://schemas.openxmlformats.org/officeDocument/2006/relationships/tags" Target="../tags/tag1951.xml"/><Relationship Id="rId30" Type="http://schemas.openxmlformats.org/officeDocument/2006/relationships/tags" Target="../tags/tag1681.xml"/><Relationship Id="rId3" Type="http://schemas.openxmlformats.org/officeDocument/2006/relationships/image" Target="../media/image1.png"/><Relationship Id="rId299" Type="http://schemas.openxmlformats.org/officeDocument/2006/relationships/tags" Target="../tags/tag1950.xml"/><Relationship Id="rId298" Type="http://schemas.openxmlformats.org/officeDocument/2006/relationships/tags" Target="../tags/tag1949.xml"/><Relationship Id="rId297" Type="http://schemas.openxmlformats.org/officeDocument/2006/relationships/tags" Target="../tags/tag1948.xml"/><Relationship Id="rId296" Type="http://schemas.openxmlformats.org/officeDocument/2006/relationships/tags" Target="../tags/tag1947.xml"/><Relationship Id="rId295" Type="http://schemas.openxmlformats.org/officeDocument/2006/relationships/tags" Target="../tags/tag1946.xml"/><Relationship Id="rId294" Type="http://schemas.openxmlformats.org/officeDocument/2006/relationships/tags" Target="../tags/tag1945.xml"/><Relationship Id="rId293" Type="http://schemas.openxmlformats.org/officeDocument/2006/relationships/tags" Target="../tags/tag1944.xml"/><Relationship Id="rId292" Type="http://schemas.openxmlformats.org/officeDocument/2006/relationships/tags" Target="../tags/tag1943.xml"/><Relationship Id="rId291" Type="http://schemas.openxmlformats.org/officeDocument/2006/relationships/tags" Target="../tags/tag1942.xml"/><Relationship Id="rId290" Type="http://schemas.openxmlformats.org/officeDocument/2006/relationships/tags" Target="../tags/tag1941.xml"/><Relationship Id="rId29" Type="http://schemas.openxmlformats.org/officeDocument/2006/relationships/tags" Target="../tags/tag1680.xml"/><Relationship Id="rId289" Type="http://schemas.openxmlformats.org/officeDocument/2006/relationships/tags" Target="../tags/tag1940.xml"/><Relationship Id="rId288" Type="http://schemas.openxmlformats.org/officeDocument/2006/relationships/tags" Target="../tags/tag1939.xml"/><Relationship Id="rId287" Type="http://schemas.openxmlformats.org/officeDocument/2006/relationships/tags" Target="../tags/tag1938.xml"/><Relationship Id="rId286" Type="http://schemas.openxmlformats.org/officeDocument/2006/relationships/tags" Target="../tags/tag1937.xml"/><Relationship Id="rId285" Type="http://schemas.openxmlformats.org/officeDocument/2006/relationships/tags" Target="../tags/tag1936.xml"/><Relationship Id="rId284" Type="http://schemas.openxmlformats.org/officeDocument/2006/relationships/tags" Target="../tags/tag1935.xml"/><Relationship Id="rId283" Type="http://schemas.openxmlformats.org/officeDocument/2006/relationships/tags" Target="../tags/tag1934.xml"/><Relationship Id="rId282" Type="http://schemas.openxmlformats.org/officeDocument/2006/relationships/tags" Target="../tags/tag1933.xml"/><Relationship Id="rId281" Type="http://schemas.openxmlformats.org/officeDocument/2006/relationships/tags" Target="../tags/tag1932.xml"/><Relationship Id="rId280" Type="http://schemas.openxmlformats.org/officeDocument/2006/relationships/tags" Target="../tags/tag1931.xml"/><Relationship Id="rId28" Type="http://schemas.openxmlformats.org/officeDocument/2006/relationships/tags" Target="../tags/tag1679.xml"/><Relationship Id="rId279" Type="http://schemas.openxmlformats.org/officeDocument/2006/relationships/tags" Target="../tags/tag1930.xml"/><Relationship Id="rId278" Type="http://schemas.openxmlformats.org/officeDocument/2006/relationships/tags" Target="../tags/tag1929.xml"/><Relationship Id="rId277" Type="http://schemas.openxmlformats.org/officeDocument/2006/relationships/tags" Target="../tags/tag1928.xml"/><Relationship Id="rId276" Type="http://schemas.openxmlformats.org/officeDocument/2006/relationships/tags" Target="../tags/tag1927.xml"/><Relationship Id="rId275" Type="http://schemas.openxmlformats.org/officeDocument/2006/relationships/tags" Target="../tags/tag1926.xml"/><Relationship Id="rId274" Type="http://schemas.openxmlformats.org/officeDocument/2006/relationships/tags" Target="../tags/tag1925.xml"/><Relationship Id="rId273" Type="http://schemas.openxmlformats.org/officeDocument/2006/relationships/tags" Target="../tags/tag1924.xml"/><Relationship Id="rId272" Type="http://schemas.openxmlformats.org/officeDocument/2006/relationships/tags" Target="../tags/tag1923.xml"/><Relationship Id="rId271" Type="http://schemas.openxmlformats.org/officeDocument/2006/relationships/tags" Target="../tags/tag1922.xml"/><Relationship Id="rId270" Type="http://schemas.openxmlformats.org/officeDocument/2006/relationships/tags" Target="../tags/tag1921.xml"/><Relationship Id="rId27" Type="http://schemas.openxmlformats.org/officeDocument/2006/relationships/tags" Target="../tags/tag1678.xml"/><Relationship Id="rId269" Type="http://schemas.openxmlformats.org/officeDocument/2006/relationships/tags" Target="../tags/tag1920.xml"/><Relationship Id="rId268" Type="http://schemas.openxmlformats.org/officeDocument/2006/relationships/tags" Target="../tags/tag1919.xml"/><Relationship Id="rId267" Type="http://schemas.openxmlformats.org/officeDocument/2006/relationships/tags" Target="../tags/tag1918.xml"/><Relationship Id="rId266" Type="http://schemas.openxmlformats.org/officeDocument/2006/relationships/tags" Target="../tags/tag1917.xml"/><Relationship Id="rId265" Type="http://schemas.openxmlformats.org/officeDocument/2006/relationships/tags" Target="../tags/tag1916.xml"/><Relationship Id="rId264" Type="http://schemas.openxmlformats.org/officeDocument/2006/relationships/tags" Target="../tags/tag1915.xml"/><Relationship Id="rId263" Type="http://schemas.openxmlformats.org/officeDocument/2006/relationships/tags" Target="../tags/tag1914.xml"/><Relationship Id="rId262" Type="http://schemas.openxmlformats.org/officeDocument/2006/relationships/tags" Target="../tags/tag1913.xml"/><Relationship Id="rId261" Type="http://schemas.openxmlformats.org/officeDocument/2006/relationships/tags" Target="../tags/tag1912.xml"/><Relationship Id="rId260" Type="http://schemas.openxmlformats.org/officeDocument/2006/relationships/tags" Target="../tags/tag1911.xml"/><Relationship Id="rId26" Type="http://schemas.openxmlformats.org/officeDocument/2006/relationships/tags" Target="../tags/tag1677.xml"/><Relationship Id="rId259" Type="http://schemas.openxmlformats.org/officeDocument/2006/relationships/tags" Target="../tags/tag1910.xml"/><Relationship Id="rId258" Type="http://schemas.openxmlformats.org/officeDocument/2006/relationships/tags" Target="../tags/tag1909.xml"/><Relationship Id="rId257" Type="http://schemas.openxmlformats.org/officeDocument/2006/relationships/tags" Target="../tags/tag1908.xml"/><Relationship Id="rId256" Type="http://schemas.openxmlformats.org/officeDocument/2006/relationships/tags" Target="../tags/tag1907.xml"/><Relationship Id="rId255" Type="http://schemas.openxmlformats.org/officeDocument/2006/relationships/tags" Target="../tags/tag1906.xml"/><Relationship Id="rId254" Type="http://schemas.openxmlformats.org/officeDocument/2006/relationships/tags" Target="../tags/tag1905.xml"/><Relationship Id="rId253" Type="http://schemas.openxmlformats.org/officeDocument/2006/relationships/tags" Target="../tags/tag1904.xml"/><Relationship Id="rId252" Type="http://schemas.openxmlformats.org/officeDocument/2006/relationships/tags" Target="../tags/tag1903.xml"/><Relationship Id="rId251" Type="http://schemas.openxmlformats.org/officeDocument/2006/relationships/tags" Target="../tags/tag1902.xml"/><Relationship Id="rId250" Type="http://schemas.openxmlformats.org/officeDocument/2006/relationships/tags" Target="../tags/tag1901.xml"/><Relationship Id="rId25" Type="http://schemas.openxmlformats.org/officeDocument/2006/relationships/tags" Target="../tags/tag1676.xml"/><Relationship Id="rId249" Type="http://schemas.openxmlformats.org/officeDocument/2006/relationships/tags" Target="../tags/tag1900.xml"/><Relationship Id="rId248" Type="http://schemas.openxmlformats.org/officeDocument/2006/relationships/tags" Target="../tags/tag1899.xml"/><Relationship Id="rId247" Type="http://schemas.openxmlformats.org/officeDocument/2006/relationships/tags" Target="../tags/tag1898.xml"/><Relationship Id="rId246" Type="http://schemas.openxmlformats.org/officeDocument/2006/relationships/tags" Target="../tags/tag1897.xml"/><Relationship Id="rId245" Type="http://schemas.openxmlformats.org/officeDocument/2006/relationships/tags" Target="../tags/tag1896.xml"/><Relationship Id="rId244" Type="http://schemas.openxmlformats.org/officeDocument/2006/relationships/tags" Target="../tags/tag1895.xml"/><Relationship Id="rId243" Type="http://schemas.openxmlformats.org/officeDocument/2006/relationships/tags" Target="../tags/tag1894.xml"/><Relationship Id="rId242" Type="http://schemas.openxmlformats.org/officeDocument/2006/relationships/tags" Target="../tags/tag1893.xml"/><Relationship Id="rId241" Type="http://schemas.openxmlformats.org/officeDocument/2006/relationships/tags" Target="../tags/tag1892.xml"/><Relationship Id="rId240" Type="http://schemas.openxmlformats.org/officeDocument/2006/relationships/tags" Target="../tags/tag1891.xml"/><Relationship Id="rId24" Type="http://schemas.openxmlformats.org/officeDocument/2006/relationships/tags" Target="../tags/tag1675.xml"/><Relationship Id="rId239" Type="http://schemas.openxmlformats.org/officeDocument/2006/relationships/tags" Target="../tags/tag1890.xml"/><Relationship Id="rId238" Type="http://schemas.openxmlformats.org/officeDocument/2006/relationships/tags" Target="../tags/tag1889.xml"/><Relationship Id="rId237" Type="http://schemas.openxmlformats.org/officeDocument/2006/relationships/tags" Target="../tags/tag1888.xml"/><Relationship Id="rId236" Type="http://schemas.openxmlformats.org/officeDocument/2006/relationships/tags" Target="../tags/tag1887.xml"/><Relationship Id="rId235" Type="http://schemas.openxmlformats.org/officeDocument/2006/relationships/tags" Target="../tags/tag1886.xml"/><Relationship Id="rId234" Type="http://schemas.openxmlformats.org/officeDocument/2006/relationships/tags" Target="../tags/tag1885.xml"/><Relationship Id="rId233" Type="http://schemas.openxmlformats.org/officeDocument/2006/relationships/tags" Target="../tags/tag1884.xml"/><Relationship Id="rId232" Type="http://schemas.openxmlformats.org/officeDocument/2006/relationships/tags" Target="../tags/tag1883.xml"/><Relationship Id="rId231" Type="http://schemas.openxmlformats.org/officeDocument/2006/relationships/tags" Target="../tags/tag1882.xml"/><Relationship Id="rId230" Type="http://schemas.openxmlformats.org/officeDocument/2006/relationships/tags" Target="../tags/tag1881.xml"/><Relationship Id="rId23" Type="http://schemas.openxmlformats.org/officeDocument/2006/relationships/tags" Target="../tags/tag1674.xml"/><Relationship Id="rId229" Type="http://schemas.openxmlformats.org/officeDocument/2006/relationships/tags" Target="../tags/tag1880.xml"/><Relationship Id="rId228" Type="http://schemas.openxmlformats.org/officeDocument/2006/relationships/tags" Target="../tags/tag1879.xml"/><Relationship Id="rId227" Type="http://schemas.openxmlformats.org/officeDocument/2006/relationships/tags" Target="../tags/tag1878.xml"/><Relationship Id="rId226" Type="http://schemas.openxmlformats.org/officeDocument/2006/relationships/tags" Target="../tags/tag1877.xml"/><Relationship Id="rId225" Type="http://schemas.openxmlformats.org/officeDocument/2006/relationships/tags" Target="../tags/tag1876.xml"/><Relationship Id="rId224" Type="http://schemas.openxmlformats.org/officeDocument/2006/relationships/tags" Target="../tags/tag1875.xml"/><Relationship Id="rId223" Type="http://schemas.openxmlformats.org/officeDocument/2006/relationships/tags" Target="../tags/tag1874.xml"/><Relationship Id="rId222" Type="http://schemas.openxmlformats.org/officeDocument/2006/relationships/tags" Target="../tags/tag1873.xml"/><Relationship Id="rId221" Type="http://schemas.openxmlformats.org/officeDocument/2006/relationships/tags" Target="../tags/tag1872.xml"/><Relationship Id="rId220" Type="http://schemas.openxmlformats.org/officeDocument/2006/relationships/tags" Target="../tags/tag1871.xml"/><Relationship Id="rId22" Type="http://schemas.openxmlformats.org/officeDocument/2006/relationships/tags" Target="../tags/tag1673.xml"/><Relationship Id="rId219" Type="http://schemas.openxmlformats.org/officeDocument/2006/relationships/tags" Target="../tags/tag1870.xml"/><Relationship Id="rId218" Type="http://schemas.openxmlformats.org/officeDocument/2006/relationships/tags" Target="../tags/tag1869.xml"/><Relationship Id="rId217" Type="http://schemas.openxmlformats.org/officeDocument/2006/relationships/tags" Target="../tags/tag1868.xml"/><Relationship Id="rId216" Type="http://schemas.openxmlformats.org/officeDocument/2006/relationships/tags" Target="../tags/tag1867.xml"/><Relationship Id="rId215" Type="http://schemas.openxmlformats.org/officeDocument/2006/relationships/tags" Target="../tags/tag1866.xml"/><Relationship Id="rId214" Type="http://schemas.openxmlformats.org/officeDocument/2006/relationships/tags" Target="../tags/tag1865.xml"/><Relationship Id="rId213" Type="http://schemas.openxmlformats.org/officeDocument/2006/relationships/tags" Target="../tags/tag1864.xml"/><Relationship Id="rId212" Type="http://schemas.openxmlformats.org/officeDocument/2006/relationships/tags" Target="../tags/tag1863.xml"/><Relationship Id="rId211" Type="http://schemas.openxmlformats.org/officeDocument/2006/relationships/tags" Target="../tags/tag1862.xml"/><Relationship Id="rId210" Type="http://schemas.openxmlformats.org/officeDocument/2006/relationships/tags" Target="../tags/tag1861.xml"/><Relationship Id="rId21" Type="http://schemas.openxmlformats.org/officeDocument/2006/relationships/tags" Target="../tags/tag1672.xml"/><Relationship Id="rId209" Type="http://schemas.openxmlformats.org/officeDocument/2006/relationships/tags" Target="../tags/tag1860.xml"/><Relationship Id="rId208" Type="http://schemas.openxmlformats.org/officeDocument/2006/relationships/tags" Target="../tags/tag1859.xml"/><Relationship Id="rId207" Type="http://schemas.openxmlformats.org/officeDocument/2006/relationships/tags" Target="../tags/tag1858.xml"/><Relationship Id="rId206" Type="http://schemas.openxmlformats.org/officeDocument/2006/relationships/tags" Target="../tags/tag1857.xml"/><Relationship Id="rId205" Type="http://schemas.openxmlformats.org/officeDocument/2006/relationships/tags" Target="../tags/tag1856.xml"/><Relationship Id="rId204" Type="http://schemas.openxmlformats.org/officeDocument/2006/relationships/tags" Target="../tags/tag1855.xml"/><Relationship Id="rId203" Type="http://schemas.openxmlformats.org/officeDocument/2006/relationships/tags" Target="../tags/tag1854.xml"/><Relationship Id="rId202" Type="http://schemas.openxmlformats.org/officeDocument/2006/relationships/tags" Target="../tags/tag1853.xml"/><Relationship Id="rId201" Type="http://schemas.openxmlformats.org/officeDocument/2006/relationships/tags" Target="../tags/tag1852.xml"/><Relationship Id="rId200" Type="http://schemas.openxmlformats.org/officeDocument/2006/relationships/tags" Target="../tags/tag1851.xml"/><Relationship Id="rId20" Type="http://schemas.openxmlformats.org/officeDocument/2006/relationships/tags" Target="../tags/tag1671.xml"/><Relationship Id="rId2" Type="http://schemas.openxmlformats.org/officeDocument/2006/relationships/tags" Target="../tags/tag1656.xml"/><Relationship Id="rId199" Type="http://schemas.openxmlformats.org/officeDocument/2006/relationships/tags" Target="../tags/tag1850.xml"/><Relationship Id="rId198" Type="http://schemas.openxmlformats.org/officeDocument/2006/relationships/tags" Target="../tags/tag1849.xml"/><Relationship Id="rId197" Type="http://schemas.openxmlformats.org/officeDocument/2006/relationships/tags" Target="../tags/tag1848.xml"/><Relationship Id="rId196" Type="http://schemas.openxmlformats.org/officeDocument/2006/relationships/tags" Target="../tags/tag1847.xml"/><Relationship Id="rId195" Type="http://schemas.openxmlformats.org/officeDocument/2006/relationships/tags" Target="../tags/tag1846.xml"/><Relationship Id="rId194" Type="http://schemas.openxmlformats.org/officeDocument/2006/relationships/tags" Target="../tags/tag1845.xml"/><Relationship Id="rId193" Type="http://schemas.openxmlformats.org/officeDocument/2006/relationships/tags" Target="../tags/tag1844.xml"/><Relationship Id="rId192" Type="http://schemas.openxmlformats.org/officeDocument/2006/relationships/tags" Target="../tags/tag1843.xml"/><Relationship Id="rId191" Type="http://schemas.openxmlformats.org/officeDocument/2006/relationships/tags" Target="../tags/tag1842.xml"/><Relationship Id="rId190" Type="http://schemas.openxmlformats.org/officeDocument/2006/relationships/tags" Target="../tags/tag1841.xml"/><Relationship Id="rId19" Type="http://schemas.openxmlformats.org/officeDocument/2006/relationships/tags" Target="../tags/tag1670.xml"/><Relationship Id="rId189" Type="http://schemas.openxmlformats.org/officeDocument/2006/relationships/tags" Target="../tags/tag1840.xml"/><Relationship Id="rId188" Type="http://schemas.openxmlformats.org/officeDocument/2006/relationships/tags" Target="../tags/tag1839.xml"/><Relationship Id="rId187" Type="http://schemas.openxmlformats.org/officeDocument/2006/relationships/tags" Target="../tags/tag1838.xml"/><Relationship Id="rId186" Type="http://schemas.openxmlformats.org/officeDocument/2006/relationships/tags" Target="../tags/tag1837.xml"/><Relationship Id="rId185" Type="http://schemas.openxmlformats.org/officeDocument/2006/relationships/tags" Target="../tags/tag1836.xml"/><Relationship Id="rId184" Type="http://schemas.openxmlformats.org/officeDocument/2006/relationships/tags" Target="../tags/tag1835.xml"/><Relationship Id="rId183" Type="http://schemas.openxmlformats.org/officeDocument/2006/relationships/tags" Target="../tags/tag1834.xml"/><Relationship Id="rId182" Type="http://schemas.openxmlformats.org/officeDocument/2006/relationships/tags" Target="../tags/tag1833.xml"/><Relationship Id="rId181" Type="http://schemas.openxmlformats.org/officeDocument/2006/relationships/tags" Target="../tags/tag1832.xml"/><Relationship Id="rId180" Type="http://schemas.openxmlformats.org/officeDocument/2006/relationships/tags" Target="../tags/tag1831.xml"/><Relationship Id="rId18" Type="http://schemas.openxmlformats.org/officeDocument/2006/relationships/tags" Target="../tags/tag1669.xml"/><Relationship Id="rId179" Type="http://schemas.openxmlformats.org/officeDocument/2006/relationships/tags" Target="../tags/tag1830.xml"/><Relationship Id="rId178" Type="http://schemas.openxmlformats.org/officeDocument/2006/relationships/tags" Target="../tags/tag1829.xml"/><Relationship Id="rId177" Type="http://schemas.openxmlformats.org/officeDocument/2006/relationships/tags" Target="../tags/tag1828.xml"/><Relationship Id="rId176" Type="http://schemas.openxmlformats.org/officeDocument/2006/relationships/tags" Target="../tags/tag1827.xml"/><Relationship Id="rId175" Type="http://schemas.openxmlformats.org/officeDocument/2006/relationships/tags" Target="../tags/tag1826.xml"/><Relationship Id="rId174" Type="http://schemas.openxmlformats.org/officeDocument/2006/relationships/tags" Target="../tags/tag1825.xml"/><Relationship Id="rId173" Type="http://schemas.openxmlformats.org/officeDocument/2006/relationships/tags" Target="../tags/tag1824.xml"/><Relationship Id="rId172" Type="http://schemas.openxmlformats.org/officeDocument/2006/relationships/tags" Target="../tags/tag1823.xml"/><Relationship Id="rId171" Type="http://schemas.openxmlformats.org/officeDocument/2006/relationships/tags" Target="../tags/tag1822.xml"/><Relationship Id="rId170" Type="http://schemas.openxmlformats.org/officeDocument/2006/relationships/tags" Target="../tags/tag1821.xml"/><Relationship Id="rId17" Type="http://schemas.openxmlformats.org/officeDocument/2006/relationships/tags" Target="../tags/tag1668.xml"/><Relationship Id="rId169" Type="http://schemas.openxmlformats.org/officeDocument/2006/relationships/tags" Target="../tags/tag1820.xml"/><Relationship Id="rId168" Type="http://schemas.openxmlformats.org/officeDocument/2006/relationships/tags" Target="../tags/tag1819.xml"/><Relationship Id="rId167" Type="http://schemas.openxmlformats.org/officeDocument/2006/relationships/tags" Target="../tags/tag1818.xml"/><Relationship Id="rId166" Type="http://schemas.openxmlformats.org/officeDocument/2006/relationships/tags" Target="../tags/tag1817.xml"/><Relationship Id="rId165" Type="http://schemas.openxmlformats.org/officeDocument/2006/relationships/tags" Target="../tags/tag1816.xml"/><Relationship Id="rId164" Type="http://schemas.openxmlformats.org/officeDocument/2006/relationships/tags" Target="../tags/tag1815.xml"/><Relationship Id="rId163" Type="http://schemas.openxmlformats.org/officeDocument/2006/relationships/tags" Target="../tags/tag1814.xml"/><Relationship Id="rId162" Type="http://schemas.openxmlformats.org/officeDocument/2006/relationships/tags" Target="../tags/tag1813.xml"/><Relationship Id="rId161" Type="http://schemas.openxmlformats.org/officeDocument/2006/relationships/tags" Target="../tags/tag1812.xml"/><Relationship Id="rId160" Type="http://schemas.openxmlformats.org/officeDocument/2006/relationships/tags" Target="../tags/tag1811.xml"/><Relationship Id="rId16" Type="http://schemas.openxmlformats.org/officeDocument/2006/relationships/tags" Target="../tags/tag1667.xml"/><Relationship Id="rId159" Type="http://schemas.openxmlformats.org/officeDocument/2006/relationships/tags" Target="../tags/tag1810.xml"/><Relationship Id="rId158" Type="http://schemas.openxmlformats.org/officeDocument/2006/relationships/tags" Target="../tags/tag1809.xml"/><Relationship Id="rId157" Type="http://schemas.openxmlformats.org/officeDocument/2006/relationships/tags" Target="../tags/tag1808.xml"/><Relationship Id="rId1566" Type="http://schemas.openxmlformats.org/officeDocument/2006/relationships/slideLayout" Target="../slideLayouts/slideLayout1.xml"/><Relationship Id="rId1565" Type="http://schemas.openxmlformats.org/officeDocument/2006/relationships/tags" Target="../tags/tag3216.xml"/><Relationship Id="rId1564" Type="http://schemas.openxmlformats.org/officeDocument/2006/relationships/tags" Target="../tags/tag3215.xml"/><Relationship Id="rId1563" Type="http://schemas.openxmlformats.org/officeDocument/2006/relationships/tags" Target="../tags/tag3214.xml"/><Relationship Id="rId1562" Type="http://schemas.openxmlformats.org/officeDocument/2006/relationships/tags" Target="../tags/tag3213.xml"/><Relationship Id="rId1561" Type="http://schemas.openxmlformats.org/officeDocument/2006/relationships/tags" Target="../tags/tag3212.xml"/><Relationship Id="rId1560" Type="http://schemas.openxmlformats.org/officeDocument/2006/relationships/tags" Target="../tags/tag3211.xml"/><Relationship Id="rId156" Type="http://schemas.openxmlformats.org/officeDocument/2006/relationships/tags" Target="../tags/tag1807.xml"/><Relationship Id="rId1559" Type="http://schemas.openxmlformats.org/officeDocument/2006/relationships/tags" Target="../tags/tag3210.xml"/><Relationship Id="rId1558" Type="http://schemas.openxmlformats.org/officeDocument/2006/relationships/tags" Target="../tags/tag3209.xml"/><Relationship Id="rId1557" Type="http://schemas.openxmlformats.org/officeDocument/2006/relationships/tags" Target="../tags/tag3208.xml"/><Relationship Id="rId1556" Type="http://schemas.openxmlformats.org/officeDocument/2006/relationships/tags" Target="../tags/tag3207.xml"/><Relationship Id="rId1555" Type="http://schemas.openxmlformats.org/officeDocument/2006/relationships/tags" Target="../tags/tag3206.xml"/><Relationship Id="rId1554" Type="http://schemas.openxmlformats.org/officeDocument/2006/relationships/tags" Target="../tags/tag3205.xml"/><Relationship Id="rId1553" Type="http://schemas.openxmlformats.org/officeDocument/2006/relationships/tags" Target="../tags/tag3204.xml"/><Relationship Id="rId1552" Type="http://schemas.openxmlformats.org/officeDocument/2006/relationships/tags" Target="../tags/tag3203.xml"/><Relationship Id="rId1551" Type="http://schemas.openxmlformats.org/officeDocument/2006/relationships/tags" Target="../tags/tag3202.xml"/><Relationship Id="rId1550" Type="http://schemas.openxmlformats.org/officeDocument/2006/relationships/tags" Target="../tags/tag3201.xml"/><Relationship Id="rId155" Type="http://schemas.openxmlformats.org/officeDocument/2006/relationships/tags" Target="../tags/tag1806.xml"/><Relationship Id="rId1549" Type="http://schemas.openxmlformats.org/officeDocument/2006/relationships/tags" Target="../tags/tag3200.xml"/><Relationship Id="rId1548" Type="http://schemas.openxmlformats.org/officeDocument/2006/relationships/tags" Target="../tags/tag3199.xml"/><Relationship Id="rId1547" Type="http://schemas.openxmlformats.org/officeDocument/2006/relationships/tags" Target="../tags/tag3198.xml"/><Relationship Id="rId1546" Type="http://schemas.openxmlformats.org/officeDocument/2006/relationships/tags" Target="../tags/tag3197.xml"/><Relationship Id="rId1545" Type="http://schemas.openxmlformats.org/officeDocument/2006/relationships/tags" Target="../tags/tag3196.xml"/><Relationship Id="rId1544" Type="http://schemas.openxmlformats.org/officeDocument/2006/relationships/tags" Target="../tags/tag3195.xml"/><Relationship Id="rId1543" Type="http://schemas.openxmlformats.org/officeDocument/2006/relationships/tags" Target="../tags/tag3194.xml"/><Relationship Id="rId1542" Type="http://schemas.openxmlformats.org/officeDocument/2006/relationships/tags" Target="../tags/tag3193.xml"/><Relationship Id="rId1541" Type="http://schemas.openxmlformats.org/officeDocument/2006/relationships/tags" Target="../tags/tag3192.xml"/><Relationship Id="rId1540" Type="http://schemas.openxmlformats.org/officeDocument/2006/relationships/tags" Target="../tags/tag3191.xml"/><Relationship Id="rId154" Type="http://schemas.openxmlformats.org/officeDocument/2006/relationships/tags" Target="../tags/tag1805.xml"/><Relationship Id="rId1539" Type="http://schemas.openxmlformats.org/officeDocument/2006/relationships/tags" Target="../tags/tag3190.xml"/><Relationship Id="rId1538" Type="http://schemas.openxmlformats.org/officeDocument/2006/relationships/tags" Target="../tags/tag3189.xml"/><Relationship Id="rId1537" Type="http://schemas.openxmlformats.org/officeDocument/2006/relationships/tags" Target="../tags/tag3188.xml"/><Relationship Id="rId1536" Type="http://schemas.openxmlformats.org/officeDocument/2006/relationships/tags" Target="../tags/tag3187.xml"/><Relationship Id="rId1535" Type="http://schemas.openxmlformats.org/officeDocument/2006/relationships/tags" Target="../tags/tag3186.xml"/><Relationship Id="rId1534" Type="http://schemas.openxmlformats.org/officeDocument/2006/relationships/tags" Target="../tags/tag3185.xml"/><Relationship Id="rId1533" Type="http://schemas.openxmlformats.org/officeDocument/2006/relationships/tags" Target="../tags/tag3184.xml"/><Relationship Id="rId1532" Type="http://schemas.openxmlformats.org/officeDocument/2006/relationships/tags" Target="../tags/tag3183.xml"/><Relationship Id="rId1531" Type="http://schemas.openxmlformats.org/officeDocument/2006/relationships/tags" Target="../tags/tag3182.xml"/><Relationship Id="rId1530" Type="http://schemas.openxmlformats.org/officeDocument/2006/relationships/tags" Target="../tags/tag3181.xml"/><Relationship Id="rId153" Type="http://schemas.openxmlformats.org/officeDocument/2006/relationships/tags" Target="../tags/tag1804.xml"/><Relationship Id="rId1529" Type="http://schemas.openxmlformats.org/officeDocument/2006/relationships/tags" Target="../tags/tag3180.xml"/><Relationship Id="rId1528" Type="http://schemas.openxmlformats.org/officeDocument/2006/relationships/tags" Target="../tags/tag3179.xml"/><Relationship Id="rId1527" Type="http://schemas.openxmlformats.org/officeDocument/2006/relationships/tags" Target="../tags/tag3178.xml"/><Relationship Id="rId1526" Type="http://schemas.openxmlformats.org/officeDocument/2006/relationships/tags" Target="../tags/tag3177.xml"/><Relationship Id="rId1525" Type="http://schemas.openxmlformats.org/officeDocument/2006/relationships/tags" Target="../tags/tag3176.xml"/><Relationship Id="rId1524" Type="http://schemas.openxmlformats.org/officeDocument/2006/relationships/tags" Target="../tags/tag3175.xml"/><Relationship Id="rId1523" Type="http://schemas.openxmlformats.org/officeDocument/2006/relationships/tags" Target="../tags/tag3174.xml"/><Relationship Id="rId1522" Type="http://schemas.openxmlformats.org/officeDocument/2006/relationships/tags" Target="../tags/tag3173.xml"/><Relationship Id="rId1521" Type="http://schemas.openxmlformats.org/officeDocument/2006/relationships/tags" Target="../tags/tag3172.xml"/><Relationship Id="rId1520" Type="http://schemas.openxmlformats.org/officeDocument/2006/relationships/tags" Target="../tags/tag3171.xml"/><Relationship Id="rId152" Type="http://schemas.openxmlformats.org/officeDocument/2006/relationships/tags" Target="../tags/tag1803.xml"/><Relationship Id="rId1519" Type="http://schemas.openxmlformats.org/officeDocument/2006/relationships/tags" Target="../tags/tag3170.xml"/><Relationship Id="rId1518" Type="http://schemas.openxmlformats.org/officeDocument/2006/relationships/tags" Target="../tags/tag3169.xml"/><Relationship Id="rId1517" Type="http://schemas.openxmlformats.org/officeDocument/2006/relationships/tags" Target="../tags/tag3168.xml"/><Relationship Id="rId1516" Type="http://schemas.openxmlformats.org/officeDocument/2006/relationships/tags" Target="../tags/tag3167.xml"/><Relationship Id="rId1515" Type="http://schemas.openxmlformats.org/officeDocument/2006/relationships/tags" Target="../tags/tag3166.xml"/><Relationship Id="rId1514" Type="http://schemas.openxmlformats.org/officeDocument/2006/relationships/tags" Target="../tags/tag3165.xml"/><Relationship Id="rId1513" Type="http://schemas.openxmlformats.org/officeDocument/2006/relationships/tags" Target="../tags/tag3164.xml"/><Relationship Id="rId1512" Type="http://schemas.openxmlformats.org/officeDocument/2006/relationships/tags" Target="../tags/tag3163.xml"/><Relationship Id="rId1511" Type="http://schemas.openxmlformats.org/officeDocument/2006/relationships/tags" Target="../tags/tag3162.xml"/><Relationship Id="rId1510" Type="http://schemas.openxmlformats.org/officeDocument/2006/relationships/tags" Target="../tags/tag3161.xml"/><Relationship Id="rId151" Type="http://schemas.openxmlformats.org/officeDocument/2006/relationships/tags" Target="../tags/tag1802.xml"/><Relationship Id="rId1509" Type="http://schemas.openxmlformats.org/officeDocument/2006/relationships/tags" Target="../tags/tag3160.xml"/><Relationship Id="rId1508" Type="http://schemas.openxmlformats.org/officeDocument/2006/relationships/tags" Target="../tags/tag3159.xml"/><Relationship Id="rId1507" Type="http://schemas.openxmlformats.org/officeDocument/2006/relationships/tags" Target="../tags/tag3158.xml"/><Relationship Id="rId1506" Type="http://schemas.openxmlformats.org/officeDocument/2006/relationships/tags" Target="../tags/tag3157.xml"/><Relationship Id="rId1505" Type="http://schemas.openxmlformats.org/officeDocument/2006/relationships/tags" Target="../tags/tag3156.xml"/><Relationship Id="rId1504" Type="http://schemas.openxmlformats.org/officeDocument/2006/relationships/tags" Target="../tags/tag3155.xml"/><Relationship Id="rId1503" Type="http://schemas.openxmlformats.org/officeDocument/2006/relationships/tags" Target="../tags/tag3154.xml"/><Relationship Id="rId1502" Type="http://schemas.openxmlformats.org/officeDocument/2006/relationships/tags" Target="../tags/tag3153.xml"/><Relationship Id="rId1501" Type="http://schemas.openxmlformats.org/officeDocument/2006/relationships/tags" Target="../tags/tag3152.xml"/><Relationship Id="rId1500" Type="http://schemas.openxmlformats.org/officeDocument/2006/relationships/tags" Target="../tags/tag3151.xml"/><Relationship Id="rId150" Type="http://schemas.openxmlformats.org/officeDocument/2006/relationships/tags" Target="../tags/tag1801.xml"/><Relationship Id="rId15" Type="http://schemas.openxmlformats.org/officeDocument/2006/relationships/tags" Target="../tags/tag1666.xml"/><Relationship Id="rId1499" Type="http://schemas.openxmlformats.org/officeDocument/2006/relationships/tags" Target="../tags/tag3150.xml"/><Relationship Id="rId1498" Type="http://schemas.openxmlformats.org/officeDocument/2006/relationships/tags" Target="../tags/tag3149.xml"/><Relationship Id="rId1497" Type="http://schemas.openxmlformats.org/officeDocument/2006/relationships/tags" Target="../tags/tag3148.xml"/><Relationship Id="rId1496" Type="http://schemas.openxmlformats.org/officeDocument/2006/relationships/tags" Target="../tags/tag3147.xml"/><Relationship Id="rId1495" Type="http://schemas.openxmlformats.org/officeDocument/2006/relationships/tags" Target="../tags/tag3146.xml"/><Relationship Id="rId1494" Type="http://schemas.openxmlformats.org/officeDocument/2006/relationships/tags" Target="../tags/tag3145.xml"/><Relationship Id="rId1493" Type="http://schemas.openxmlformats.org/officeDocument/2006/relationships/tags" Target="../tags/tag3144.xml"/><Relationship Id="rId1492" Type="http://schemas.openxmlformats.org/officeDocument/2006/relationships/tags" Target="../tags/tag3143.xml"/><Relationship Id="rId1491" Type="http://schemas.openxmlformats.org/officeDocument/2006/relationships/tags" Target="../tags/tag3142.xml"/><Relationship Id="rId1490" Type="http://schemas.openxmlformats.org/officeDocument/2006/relationships/tags" Target="../tags/tag3141.xml"/><Relationship Id="rId149" Type="http://schemas.openxmlformats.org/officeDocument/2006/relationships/tags" Target="../tags/tag1800.xml"/><Relationship Id="rId1489" Type="http://schemas.openxmlformats.org/officeDocument/2006/relationships/tags" Target="../tags/tag3140.xml"/><Relationship Id="rId1488" Type="http://schemas.openxmlformats.org/officeDocument/2006/relationships/tags" Target="../tags/tag3139.xml"/><Relationship Id="rId1487" Type="http://schemas.openxmlformats.org/officeDocument/2006/relationships/tags" Target="../tags/tag3138.xml"/><Relationship Id="rId1486" Type="http://schemas.openxmlformats.org/officeDocument/2006/relationships/tags" Target="../tags/tag3137.xml"/><Relationship Id="rId1485" Type="http://schemas.openxmlformats.org/officeDocument/2006/relationships/tags" Target="../tags/tag3136.xml"/><Relationship Id="rId1484" Type="http://schemas.openxmlformats.org/officeDocument/2006/relationships/tags" Target="../tags/tag3135.xml"/><Relationship Id="rId1483" Type="http://schemas.openxmlformats.org/officeDocument/2006/relationships/tags" Target="../tags/tag3134.xml"/><Relationship Id="rId1482" Type="http://schemas.openxmlformats.org/officeDocument/2006/relationships/tags" Target="../tags/tag3133.xml"/><Relationship Id="rId1481" Type="http://schemas.openxmlformats.org/officeDocument/2006/relationships/tags" Target="../tags/tag3132.xml"/><Relationship Id="rId1480" Type="http://schemas.openxmlformats.org/officeDocument/2006/relationships/tags" Target="../tags/tag3131.xml"/><Relationship Id="rId148" Type="http://schemas.openxmlformats.org/officeDocument/2006/relationships/tags" Target="../tags/tag1799.xml"/><Relationship Id="rId1479" Type="http://schemas.openxmlformats.org/officeDocument/2006/relationships/tags" Target="../tags/tag3130.xml"/><Relationship Id="rId1478" Type="http://schemas.openxmlformats.org/officeDocument/2006/relationships/tags" Target="../tags/tag3129.xml"/><Relationship Id="rId1477" Type="http://schemas.openxmlformats.org/officeDocument/2006/relationships/tags" Target="../tags/tag3128.xml"/><Relationship Id="rId1476" Type="http://schemas.openxmlformats.org/officeDocument/2006/relationships/tags" Target="../tags/tag3127.xml"/><Relationship Id="rId1475" Type="http://schemas.openxmlformats.org/officeDocument/2006/relationships/tags" Target="../tags/tag3126.xml"/><Relationship Id="rId1474" Type="http://schemas.openxmlformats.org/officeDocument/2006/relationships/tags" Target="../tags/tag3125.xml"/><Relationship Id="rId1473" Type="http://schemas.openxmlformats.org/officeDocument/2006/relationships/tags" Target="../tags/tag3124.xml"/><Relationship Id="rId1472" Type="http://schemas.openxmlformats.org/officeDocument/2006/relationships/tags" Target="../tags/tag3123.xml"/><Relationship Id="rId1471" Type="http://schemas.openxmlformats.org/officeDocument/2006/relationships/tags" Target="../tags/tag3122.xml"/><Relationship Id="rId1470" Type="http://schemas.openxmlformats.org/officeDocument/2006/relationships/tags" Target="../tags/tag3121.xml"/><Relationship Id="rId147" Type="http://schemas.openxmlformats.org/officeDocument/2006/relationships/tags" Target="../tags/tag1798.xml"/><Relationship Id="rId1469" Type="http://schemas.openxmlformats.org/officeDocument/2006/relationships/tags" Target="../tags/tag3120.xml"/><Relationship Id="rId1468" Type="http://schemas.openxmlformats.org/officeDocument/2006/relationships/tags" Target="../tags/tag3119.xml"/><Relationship Id="rId1467" Type="http://schemas.openxmlformats.org/officeDocument/2006/relationships/tags" Target="../tags/tag3118.xml"/><Relationship Id="rId1466" Type="http://schemas.openxmlformats.org/officeDocument/2006/relationships/tags" Target="../tags/tag3117.xml"/><Relationship Id="rId1465" Type="http://schemas.openxmlformats.org/officeDocument/2006/relationships/tags" Target="../tags/tag3116.xml"/><Relationship Id="rId1464" Type="http://schemas.openxmlformats.org/officeDocument/2006/relationships/tags" Target="../tags/tag3115.xml"/><Relationship Id="rId1463" Type="http://schemas.openxmlformats.org/officeDocument/2006/relationships/tags" Target="../tags/tag3114.xml"/><Relationship Id="rId1462" Type="http://schemas.openxmlformats.org/officeDocument/2006/relationships/tags" Target="../tags/tag3113.xml"/><Relationship Id="rId1461" Type="http://schemas.openxmlformats.org/officeDocument/2006/relationships/tags" Target="../tags/tag3112.xml"/><Relationship Id="rId1460" Type="http://schemas.openxmlformats.org/officeDocument/2006/relationships/tags" Target="../tags/tag3111.xml"/><Relationship Id="rId146" Type="http://schemas.openxmlformats.org/officeDocument/2006/relationships/tags" Target="../tags/tag1797.xml"/><Relationship Id="rId1459" Type="http://schemas.openxmlformats.org/officeDocument/2006/relationships/tags" Target="../tags/tag3110.xml"/><Relationship Id="rId1458" Type="http://schemas.openxmlformats.org/officeDocument/2006/relationships/tags" Target="../tags/tag3109.xml"/><Relationship Id="rId1457" Type="http://schemas.openxmlformats.org/officeDocument/2006/relationships/tags" Target="../tags/tag3108.xml"/><Relationship Id="rId1456" Type="http://schemas.openxmlformats.org/officeDocument/2006/relationships/tags" Target="../tags/tag3107.xml"/><Relationship Id="rId1455" Type="http://schemas.openxmlformats.org/officeDocument/2006/relationships/tags" Target="../tags/tag3106.xml"/><Relationship Id="rId1454" Type="http://schemas.openxmlformats.org/officeDocument/2006/relationships/tags" Target="../tags/tag3105.xml"/><Relationship Id="rId1453" Type="http://schemas.openxmlformats.org/officeDocument/2006/relationships/tags" Target="../tags/tag3104.xml"/><Relationship Id="rId1452" Type="http://schemas.openxmlformats.org/officeDocument/2006/relationships/tags" Target="../tags/tag3103.xml"/><Relationship Id="rId1451" Type="http://schemas.openxmlformats.org/officeDocument/2006/relationships/tags" Target="../tags/tag3102.xml"/><Relationship Id="rId1450" Type="http://schemas.openxmlformats.org/officeDocument/2006/relationships/tags" Target="../tags/tag3101.xml"/><Relationship Id="rId145" Type="http://schemas.openxmlformats.org/officeDocument/2006/relationships/tags" Target="../tags/tag1796.xml"/><Relationship Id="rId1449" Type="http://schemas.openxmlformats.org/officeDocument/2006/relationships/tags" Target="../tags/tag3100.xml"/><Relationship Id="rId1448" Type="http://schemas.openxmlformats.org/officeDocument/2006/relationships/tags" Target="../tags/tag3099.xml"/><Relationship Id="rId1447" Type="http://schemas.openxmlformats.org/officeDocument/2006/relationships/tags" Target="../tags/tag3098.xml"/><Relationship Id="rId1446" Type="http://schemas.openxmlformats.org/officeDocument/2006/relationships/tags" Target="../tags/tag3097.xml"/><Relationship Id="rId1445" Type="http://schemas.openxmlformats.org/officeDocument/2006/relationships/tags" Target="../tags/tag3096.xml"/><Relationship Id="rId1444" Type="http://schemas.openxmlformats.org/officeDocument/2006/relationships/tags" Target="../tags/tag3095.xml"/><Relationship Id="rId1443" Type="http://schemas.openxmlformats.org/officeDocument/2006/relationships/tags" Target="../tags/tag3094.xml"/><Relationship Id="rId1442" Type="http://schemas.openxmlformats.org/officeDocument/2006/relationships/tags" Target="../tags/tag3093.xml"/><Relationship Id="rId1441" Type="http://schemas.openxmlformats.org/officeDocument/2006/relationships/tags" Target="../tags/tag3092.xml"/><Relationship Id="rId1440" Type="http://schemas.openxmlformats.org/officeDocument/2006/relationships/tags" Target="../tags/tag3091.xml"/><Relationship Id="rId144" Type="http://schemas.openxmlformats.org/officeDocument/2006/relationships/tags" Target="../tags/tag1795.xml"/><Relationship Id="rId1439" Type="http://schemas.openxmlformats.org/officeDocument/2006/relationships/tags" Target="../tags/tag3090.xml"/><Relationship Id="rId1438" Type="http://schemas.openxmlformats.org/officeDocument/2006/relationships/tags" Target="../tags/tag3089.xml"/><Relationship Id="rId1437" Type="http://schemas.openxmlformats.org/officeDocument/2006/relationships/tags" Target="../tags/tag3088.xml"/><Relationship Id="rId1436" Type="http://schemas.openxmlformats.org/officeDocument/2006/relationships/tags" Target="../tags/tag3087.xml"/><Relationship Id="rId1435" Type="http://schemas.openxmlformats.org/officeDocument/2006/relationships/tags" Target="../tags/tag3086.xml"/><Relationship Id="rId1434" Type="http://schemas.openxmlformats.org/officeDocument/2006/relationships/tags" Target="../tags/tag3085.xml"/><Relationship Id="rId1433" Type="http://schemas.openxmlformats.org/officeDocument/2006/relationships/tags" Target="../tags/tag3084.xml"/><Relationship Id="rId1432" Type="http://schemas.openxmlformats.org/officeDocument/2006/relationships/tags" Target="../tags/tag3083.xml"/><Relationship Id="rId1431" Type="http://schemas.openxmlformats.org/officeDocument/2006/relationships/tags" Target="../tags/tag3082.xml"/><Relationship Id="rId1430" Type="http://schemas.openxmlformats.org/officeDocument/2006/relationships/tags" Target="../tags/tag3081.xml"/><Relationship Id="rId143" Type="http://schemas.openxmlformats.org/officeDocument/2006/relationships/tags" Target="../tags/tag1794.xml"/><Relationship Id="rId1429" Type="http://schemas.openxmlformats.org/officeDocument/2006/relationships/tags" Target="../tags/tag3080.xml"/><Relationship Id="rId1428" Type="http://schemas.openxmlformats.org/officeDocument/2006/relationships/tags" Target="../tags/tag3079.xml"/><Relationship Id="rId1427" Type="http://schemas.openxmlformats.org/officeDocument/2006/relationships/tags" Target="../tags/tag3078.xml"/><Relationship Id="rId1426" Type="http://schemas.openxmlformats.org/officeDocument/2006/relationships/tags" Target="../tags/tag3077.xml"/><Relationship Id="rId1425" Type="http://schemas.openxmlformats.org/officeDocument/2006/relationships/tags" Target="../tags/tag3076.xml"/><Relationship Id="rId1424" Type="http://schemas.openxmlformats.org/officeDocument/2006/relationships/tags" Target="../tags/tag3075.xml"/><Relationship Id="rId1423" Type="http://schemas.openxmlformats.org/officeDocument/2006/relationships/tags" Target="../tags/tag3074.xml"/><Relationship Id="rId1422" Type="http://schemas.openxmlformats.org/officeDocument/2006/relationships/tags" Target="../tags/tag3073.xml"/><Relationship Id="rId1421" Type="http://schemas.openxmlformats.org/officeDocument/2006/relationships/tags" Target="../tags/tag3072.xml"/><Relationship Id="rId1420" Type="http://schemas.openxmlformats.org/officeDocument/2006/relationships/tags" Target="../tags/tag3071.xml"/><Relationship Id="rId142" Type="http://schemas.openxmlformats.org/officeDocument/2006/relationships/tags" Target="../tags/tag1793.xml"/><Relationship Id="rId1419" Type="http://schemas.openxmlformats.org/officeDocument/2006/relationships/tags" Target="../tags/tag3070.xml"/><Relationship Id="rId1418" Type="http://schemas.openxmlformats.org/officeDocument/2006/relationships/tags" Target="../tags/tag3069.xml"/><Relationship Id="rId1417" Type="http://schemas.openxmlformats.org/officeDocument/2006/relationships/tags" Target="../tags/tag3068.xml"/><Relationship Id="rId1416" Type="http://schemas.openxmlformats.org/officeDocument/2006/relationships/tags" Target="../tags/tag3067.xml"/><Relationship Id="rId1415" Type="http://schemas.openxmlformats.org/officeDocument/2006/relationships/tags" Target="../tags/tag3066.xml"/><Relationship Id="rId1414" Type="http://schemas.openxmlformats.org/officeDocument/2006/relationships/tags" Target="../tags/tag3065.xml"/><Relationship Id="rId1413" Type="http://schemas.openxmlformats.org/officeDocument/2006/relationships/tags" Target="../tags/tag3064.xml"/><Relationship Id="rId1412" Type="http://schemas.openxmlformats.org/officeDocument/2006/relationships/tags" Target="../tags/tag3063.xml"/><Relationship Id="rId1411" Type="http://schemas.openxmlformats.org/officeDocument/2006/relationships/tags" Target="../tags/tag3062.xml"/><Relationship Id="rId1410" Type="http://schemas.openxmlformats.org/officeDocument/2006/relationships/tags" Target="../tags/tag3061.xml"/><Relationship Id="rId141" Type="http://schemas.openxmlformats.org/officeDocument/2006/relationships/tags" Target="../tags/tag1792.xml"/><Relationship Id="rId1409" Type="http://schemas.openxmlformats.org/officeDocument/2006/relationships/tags" Target="../tags/tag3060.xml"/><Relationship Id="rId1408" Type="http://schemas.openxmlformats.org/officeDocument/2006/relationships/tags" Target="../tags/tag3059.xml"/><Relationship Id="rId1407" Type="http://schemas.openxmlformats.org/officeDocument/2006/relationships/tags" Target="../tags/tag3058.xml"/><Relationship Id="rId1406" Type="http://schemas.openxmlformats.org/officeDocument/2006/relationships/tags" Target="../tags/tag3057.xml"/><Relationship Id="rId1405" Type="http://schemas.openxmlformats.org/officeDocument/2006/relationships/tags" Target="../tags/tag3056.xml"/><Relationship Id="rId1404" Type="http://schemas.openxmlformats.org/officeDocument/2006/relationships/tags" Target="../tags/tag3055.xml"/><Relationship Id="rId1403" Type="http://schemas.openxmlformats.org/officeDocument/2006/relationships/tags" Target="../tags/tag3054.xml"/><Relationship Id="rId1402" Type="http://schemas.openxmlformats.org/officeDocument/2006/relationships/tags" Target="../tags/tag3053.xml"/><Relationship Id="rId1401" Type="http://schemas.openxmlformats.org/officeDocument/2006/relationships/tags" Target="../tags/tag3052.xml"/><Relationship Id="rId1400" Type="http://schemas.openxmlformats.org/officeDocument/2006/relationships/tags" Target="../tags/tag3051.xml"/><Relationship Id="rId140" Type="http://schemas.openxmlformats.org/officeDocument/2006/relationships/tags" Target="../tags/tag1791.xml"/><Relationship Id="rId14" Type="http://schemas.openxmlformats.org/officeDocument/2006/relationships/tags" Target="../tags/tag1665.xml"/><Relationship Id="rId1399" Type="http://schemas.openxmlformats.org/officeDocument/2006/relationships/tags" Target="../tags/tag3050.xml"/><Relationship Id="rId1398" Type="http://schemas.openxmlformats.org/officeDocument/2006/relationships/tags" Target="../tags/tag3049.xml"/><Relationship Id="rId1397" Type="http://schemas.openxmlformats.org/officeDocument/2006/relationships/tags" Target="../tags/tag3048.xml"/><Relationship Id="rId1396" Type="http://schemas.openxmlformats.org/officeDocument/2006/relationships/tags" Target="../tags/tag3047.xml"/><Relationship Id="rId1395" Type="http://schemas.openxmlformats.org/officeDocument/2006/relationships/tags" Target="../tags/tag3046.xml"/><Relationship Id="rId1394" Type="http://schemas.openxmlformats.org/officeDocument/2006/relationships/tags" Target="../tags/tag3045.xml"/><Relationship Id="rId1393" Type="http://schemas.openxmlformats.org/officeDocument/2006/relationships/tags" Target="../tags/tag3044.xml"/><Relationship Id="rId1392" Type="http://schemas.openxmlformats.org/officeDocument/2006/relationships/tags" Target="../tags/tag3043.xml"/><Relationship Id="rId1391" Type="http://schemas.openxmlformats.org/officeDocument/2006/relationships/tags" Target="../tags/tag3042.xml"/><Relationship Id="rId1390" Type="http://schemas.openxmlformats.org/officeDocument/2006/relationships/tags" Target="../tags/tag3041.xml"/><Relationship Id="rId139" Type="http://schemas.openxmlformats.org/officeDocument/2006/relationships/tags" Target="../tags/tag1790.xml"/><Relationship Id="rId1389" Type="http://schemas.openxmlformats.org/officeDocument/2006/relationships/tags" Target="../tags/tag3040.xml"/><Relationship Id="rId1388" Type="http://schemas.openxmlformats.org/officeDocument/2006/relationships/tags" Target="../tags/tag3039.xml"/><Relationship Id="rId1387" Type="http://schemas.openxmlformats.org/officeDocument/2006/relationships/tags" Target="../tags/tag3038.xml"/><Relationship Id="rId1386" Type="http://schemas.openxmlformats.org/officeDocument/2006/relationships/tags" Target="../tags/tag3037.xml"/><Relationship Id="rId1385" Type="http://schemas.openxmlformats.org/officeDocument/2006/relationships/tags" Target="../tags/tag3036.xml"/><Relationship Id="rId1384" Type="http://schemas.openxmlformats.org/officeDocument/2006/relationships/tags" Target="../tags/tag3035.xml"/><Relationship Id="rId1383" Type="http://schemas.openxmlformats.org/officeDocument/2006/relationships/tags" Target="../tags/tag3034.xml"/><Relationship Id="rId1382" Type="http://schemas.openxmlformats.org/officeDocument/2006/relationships/tags" Target="../tags/tag3033.xml"/><Relationship Id="rId1381" Type="http://schemas.openxmlformats.org/officeDocument/2006/relationships/tags" Target="../tags/tag3032.xml"/><Relationship Id="rId1380" Type="http://schemas.openxmlformats.org/officeDocument/2006/relationships/tags" Target="../tags/tag3031.xml"/><Relationship Id="rId138" Type="http://schemas.openxmlformats.org/officeDocument/2006/relationships/tags" Target="../tags/tag1789.xml"/><Relationship Id="rId1379" Type="http://schemas.openxmlformats.org/officeDocument/2006/relationships/tags" Target="../tags/tag3030.xml"/><Relationship Id="rId1378" Type="http://schemas.openxmlformats.org/officeDocument/2006/relationships/tags" Target="../tags/tag3029.xml"/><Relationship Id="rId1377" Type="http://schemas.openxmlformats.org/officeDocument/2006/relationships/tags" Target="../tags/tag3028.xml"/><Relationship Id="rId1376" Type="http://schemas.openxmlformats.org/officeDocument/2006/relationships/tags" Target="../tags/tag3027.xml"/><Relationship Id="rId1375" Type="http://schemas.openxmlformats.org/officeDocument/2006/relationships/tags" Target="../tags/tag3026.xml"/><Relationship Id="rId1374" Type="http://schemas.openxmlformats.org/officeDocument/2006/relationships/tags" Target="../tags/tag3025.xml"/><Relationship Id="rId1373" Type="http://schemas.openxmlformats.org/officeDocument/2006/relationships/tags" Target="../tags/tag3024.xml"/><Relationship Id="rId1372" Type="http://schemas.openxmlformats.org/officeDocument/2006/relationships/tags" Target="../tags/tag3023.xml"/><Relationship Id="rId1371" Type="http://schemas.openxmlformats.org/officeDocument/2006/relationships/tags" Target="../tags/tag3022.xml"/><Relationship Id="rId1370" Type="http://schemas.openxmlformats.org/officeDocument/2006/relationships/tags" Target="../tags/tag3021.xml"/><Relationship Id="rId137" Type="http://schemas.openxmlformats.org/officeDocument/2006/relationships/tags" Target="../tags/tag1788.xml"/><Relationship Id="rId1369" Type="http://schemas.openxmlformats.org/officeDocument/2006/relationships/tags" Target="../tags/tag3020.xml"/><Relationship Id="rId1368" Type="http://schemas.openxmlformats.org/officeDocument/2006/relationships/tags" Target="../tags/tag3019.xml"/><Relationship Id="rId1367" Type="http://schemas.openxmlformats.org/officeDocument/2006/relationships/tags" Target="../tags/tag3018.xml"/><Relationship Id="rId1366" Type="http://schemas.openxmlformats.org/officeDocument/2006/relationships/tags" Target="../tags/tag3017.xml"/><Relationship Id="rId1365" Type="http://schemas.openxmlformats.org/officeDocument/2006/relationships/tags" Target="../tags/tag3016.xml"/><Relationship Id="rId1364" Type="http://schemas.openxmlformats.org/officeDocument/2006/relationships/tags" Target="../tags/tag3015.xml"/><Relationship Id="rId1363" Type="http://schemas.openxmlformats.org/officeDocument/2006/relationships/tags" Target="../tags/tag3014.xml"/><Relationship Id="rId1362" Type="http://schemas.openxmlformats.org/officeDocument/2006/relationships/tags" Target="../tags/tag3013.xml"/><Relationship Id="rId1361" Type="http://schemas.openxmlformats.org/officeDocument/2006/relationships/tags" Target="../tags/tag3012.xml"/><Relationship Id="rId1360" Type="http://schemas.openxmlformats.org/officeDocument/2006/relationships/tags" Target="../tags/tag3011.xml"/><Relationship Id="rId136" Type="http://schemas.openxmlformats.org/officeDocument/2006/relationships/tags" Target="../tags/tag1787.xml"/><Relationship Id="rId1359" Type="http://schemas.openxmlformats.org/officeDocument/2006/relationships/tags" Target="../tags/tag3010.xml"/><Relationship Id="rId1358" Type="http://schemas.openxmlformats.org/officeDocument/2006/relationships/tags" Target="../tags/tag3009.xml"/><Relationship Id="rId1357" Type="http://schemas.openxmlformats.org/officeDocument/2006/relationships/tags" Target="../tags/tag3008.xml"/><Relationship Id="rId1356" Type="http://schemas.openxmlformats.org/officeDocument/2006/relationships/tags" Target="../tags/tag3007.xml"/><Relationship Id="rId1355" Type="http://schemas.openxmlformats.org/officeDocument/2006/relationships/tags" Target="../tags/tag3006.xml"/><Relationship Id="rId1354" Type="http://schemas.openxmlformats.org/officeDocument/2006/relationships/tags" Target="../tags/tag3005.xml"/><Relationship Id="rId1353" Type="http://schemas.openxmlformats.org/officeDocument/2006/relationships/tags" Target="../tags/tag3004.xml"/><Relationship Id="rId1352" Type="http://schemas.openxmlformats.org/officeDocument/2006/relationships/tags" Target="../tags/tag3003.xml"/><Relationship Id="rId1351" Type="http://schemas.openxmlformats.org/officeDocument/2006/relationships/tags" Target="../tags/tag3002.xml"/><Relationship Id="rId1350" Type="http://schemas.openxmlformats.org/officeDocument/2006/relationships/tags" Target="../tags/tag3001.xml"/><Relationship Id="rId135" Type="http://schemas.openxmlformats.org/officeDocument/2006/relationships/tags" Target="../tags/tag1786.xml"/><Relationship Id="rId1349" Type="http://schemas.openxmlformats.org/officeDocument/2006/relationships/tags" Target="../tags/tag3000.xml"/><Relationship Id="rId1348" Type="http://schemas.openxmlformats.org/officeDocument/2006/relationships/tags" Target="../tags/tag2999.xml"/><Relationship Id="rId1347" Type="http://schemas.openxmlformats.org/officeDocument/2006/relationships/tags" Target="../tags/tag2998.xml"/><Relationship Id="rId1346" Type="http://schemas.openxmlformats.org/officeDocument/2006/relationships/tags" Target="../tags/tag2997.xml"/><Relationship Id="rId1345" Type="http://schemas.openxmlformats.org/officeDocument/2006/relationships/tags" Target="../tags/tag2996.xml"/><Relationship Id="rId1344" Type="http://schemas.openxmlformats.org/officeDocument/2006/relationships/tags" Target="../tags/tag2995.xml"/><Relationship Id="rId1343" Type="http://schemas.openxmlformats.org/officeDocument/2006/relationships/tags" Target="../tags/tag2994.xml"/><Relationship Id="rId1342" Type="http://schemas.openxmlformats.org/officeDocument/2006/relationships/tags" Target="../tags/tag2993.xml"/><Relationship Id="rId1341" Type="http://schemas.openxmlformats.org/officeDocument/2006/relationships/tags" Target="../tags/tag2992.xml"/><Relationship Id="rId1340" Type="http://schemas.openxmlformats.org/officeDocument/2006/relationships/tags" Target="../tags/tag2991.xml"/><Relationship Id="rId134" Type="http://schemas.openxmlformats.org/officeDocument/2006/relationships/tags" Target="../tags/tag1785.xml"/><Relationship Id="rId1339" Type="http://schemas.openxmlformats.org/officeDocument/2006/relationships/tags" Target="../tags/tag2990.xml"/><Relationship Id="rId1338" Type="http://schemas.openxmlformats.org/officeDocument/2006/relationships/tags" Target="../tags/tag2989.xml"/><Relationship Id="rId1337" Type="http://schemas.openxmlformats.org/officeDocument/2006/relationships/tags" Target="../tags/tag2988.xml"/><Relationship Id="rId1336" Type="http://schemas.openxmlformats.org/officeDocument/2006/relationships/tags" Target="../tags/tag2987.xml"/><Relationship Id="rId1335" Type="http://schemas.openxmlformats.org/officeDocument/2006/relationships/tags" Target="../tags/tag2986.xml"/><Relationship Id="rId1334" Type="http://schemas.openxmlformats.org/officeDocument/2006/relationships/tags" Target="../tags/tag2985.xml"/><Relationship Id="rId1333" Type="http://schemas.openxmlformats.org/officeDocument/2006/relationships/tags" Target="../tags/tag2984.xml"/><Relationship Id="rId1332" Type="http://schemas.openxmlformats.org/officeDocument/2006/relationships/tags" Target="../tags/tag2983.xml"/><Relationship Id="rId1331" Type="http://schemas.openxmlformats.org/officeDocument/2006/relationships/tags" Target="../tags/tag2982.xml"/><Relationship Id="rId1330" Type="http://schemas.openxmlformats.org/officeDocument/2006/relationships/tags" Target="../tags/tag2981.xml"/><Relationship Id="rId133" Type="http://schemas.openxmlformats.org/officeDocument/2006/relationships/tags" Target="../tags/tag1784.xml"/><Relationship Id="rId1329" Type="http://schemas.openxmlformats.org/officeDocument/2006/relationships/tags" Target="../tags/tag2980.xml"/><Relationship Id="rId1328" Type="http://schemas.openxmlformats.org/officeDocument/2006/relationships/tags" Target="../tags/tag2979.xml"/><Relationship Id="rId1327" Type="http://schemas.openxmlformats.org/officeDocument/2006/relationships/tags" Target="../tags/tag2978.xml"/><Relationship Id="rId1326" Type="http://schemas.openxmlformats.org/officeDocument/2006/relationships/tags" Target="../tags/tag2977.xml"/><Relationship Id="rId1325" Type="http://schemas.openxmlformats.org/officeDocument/2006/relationships/tags" Target="../tags/tag2976.xml"/><Relationship Id="rId1324" Type="http://schemas.openxmlformats.org/officeDocument/2006/relationships/tags" Target="../tags/tag2975.xml"/><Relationship Id="rId1323" Type="http://schemas.openxmlformats.org/officeDocument/2006/relationships/tags" Target="../tags/tag2974.xml"/><Relationship Id="rId1322" Type="http://schemas.openxmlformats.org/officeDocument/2006/relationships/tags" Target="../tags/tag2973.xml"/><Relationship Id="rId1321" Type="http://schemas.openxmlformats.org/officeDocument/2006/relationships/tags" Target="../tags/tag2972.xml"/><Relationship Id="rId1320" Type="http://schemas.openxmlformats.org/officeDocument/2006/relationships/tags" Target="../tags/tag2971.xml"/><Relationship Id="rId132" Type="http://schemas.openxmlformats.org/officeDocument/2006/relationships/tags" Target="../tags/tag1783.xml"/><Relationship Id="rId1319" Type="http://schemas.openxmlformats.org/officeDocument/2006/relationships/tags" Target="../tags/tag2970.xml"/><Relationship Id="rId1318" Type="http://schemas.openxmlformats.org/officeDocument/2006/relationships/tags" Target="../tags/tag2969.xml"/><Relationship Id="rId1317" Type="http://schemas.openxmlformats.org/officeDocument/2006/relationships/tags" Target="../tags/tag2968.xml"/><Relationship Id="rId1316" Type="http://schemas.openxmlformats.org/officeDocument/2006/relationships/tags" Target="../tags/tag2967.xml"/><Relationship Id="rId1315" Type="http://schemas.openxmlformats.org/officeDocument/2006/relationships/tags" Target="../tags/tag2966.xml"/><Relationship Id="rId1314" Type="http://schemas.openxmlformats.org/officeDocument/2006/relationships/tags" Target="../tags/tag2965.xml"/><Relationship Id="rId1313" Type="http://schemas.openxmlformats.org/officeDocument/2006/relationships/tags" Target="../tags/tag2964.xml"/><Relationship Id="rId1312" Type="http://schemas.openxmlformats.org/officeDocument/2006/relationships/tags" Target="../tags/tag2963.xml"/><Relationship Id="rId1311" Type="http://schemas.openxmlformats.org/officeDocument/2006/relationships/tags" Target="../tags/tag2962.xml"/><Relationship Id="rId1310" Type="http://schemas.openxmlformats.org/officeDocument/2006/relationships/tags" Target="../tags/tag2961.xml"/><Relationship Id="rId131" Type="http://schemas.openxmlformats.org/officeDocument/2006/relationships/tags" Target="../tags/tag1782.xml"/><Relationship Id="rId1309" Type="http://schemas.openxmlformats.org/officeDocument/2006/relationships/tags" Target="../tags/tag2960.xml"/><Relationship Id="rId1308" Type="http://schemas.openxmlformats.org/officeDocument/2006/relationships/tags" Target="../tags/tag2959.xml"/><Relationship Id="rId1307" Type="http://schemas.openxmlformats.org/officeDocument/2006/relationships/tags" Target="../tags/tag2958.xml"/><Relationship Id="rId1306" Type="http://schemas.openxmlformats.org/officeDocument/2006/relationships/tags" Target="../tags/tag2957.xml"/><Relationship Id="rId1305" Type="http://schemas.openxmlformats.org/officeDocument/2006/relationships/tags" Target="../tags/tag2956.xml"/><Relationship Id="rId1304" Type="http://schemas.openxmlformats.org/officeDocument/2006/relationships/tags" Target="../tags/tag2955.xml"/><Relationship Id="rId1303" Type="http://schemas.openxmlformats.org/officeDocument/2006/relationships/tags" Target="../tags/tag2954.xml"/><Relationship Id="rId1302" Type="http://schemas.openxmlformats.org/officeDocument/2006/relationships/tags" Target="../tags/tag2953.xml"/><Relationship Id="rId1301" Type="http://schemas.openxmlformats.org/officeDocument/2006/relationships/tags" Target="../tags/tag2952.xml"/><Relationship Id="rId1300" Type="http://schemas.openxmlformats.org/officeDocument/2006/relationships/tags" Target="../tags/tag2951.xml"/><Relationship Id="rId130" Type="http://schemas.openxmlformats.org/officeDocument/2006/relationships/tags" Target="../tags/tag1781.xml"/><Relationship Id="rId13" Type="http://schemas.openxmlformats.org/officeDocument/2006/relationships/tags" Target="../tags/tag1664.xml"/><Relationship Id="rId1299" Type="http://schemas.openxmlformats.org/officeDocument/2006/relationships/tags" Target="../tags/tag2950.xml"/><Relationship Id="rId1298" Type="http://schemas.openxmlformats.org/officeDocument/2006/relationships/tags" Target="../tags/tag2949.xml"/><Relationship Id="rId1297" Type="http://schemas.openxmlformats.org/officeDocument/2006/relationships/tags" Target="../tags/tag2948.xml"/><Relationship Id="rId1296" Type="http://schemas.openxmlformats.org/officeDocument/2006/relationships/tags" Target="../tags/tag2947.xml"/><Relationship Id="rId1295" Type="http://schemas.openxmlformats.org/officeDocument/2006/relationships/tags" Target="../tags/tag2946.xml"/><Relationship Id="rId1294" Type="http://schemas.openxmlformats.org/officeDocument/2006/relationships/tags" Target="../tags/tag2945.xml"/><Relationship Id="rId1293" Type="http://schemas.openxmlformats.org/officeDocument/2006/relationships/tags" Target="../tags/tag2944.xml"/><Relationship Id="rId1292" Type="http://schemas.openxmlformats.org/officeDocument/2006/relationships/tags" Target="../tags/tag2943.xml"/><Relationship Id="rId1291" Type="http://schemas.openxmlformats.org/officeDocument/2006/relationships/tags" Target="../tags/tag2942.xml"/><Relationship Id="rId1290" Type="http://schemas.openxmlformats.org/officeDocument/2006/relationships/tags" Target="../tags/tag2941.xml"/><Relationship Id="rId129" Type="http://schemas.openxmlformats.org/officeDocument/2006/relationships/tags" Target="../tags/tag1780.xml"/><Relationship Id="rId1289" Type="http://schemas.openxmlformats.org/officeDocument/2006/relationships/tags" Target="../tags/tag2940.xml"/><Relationship Id="rId1288" Type="http://schemas.openxmlformats.org/officeDocument/2006/relationships/tags" Target="../tags/tag2939.xml"/><Relationship Id="rId1287" Type="http://schemas.openxmlformats.org/officeDocument/2006/relationships/tags" Target="../tags/tag2938.xml"/><Relationship Id="rId1286" Type="http://schemas.openxmlformats.org/officeDocument/2006/relationships/tags" Target="../tags/tag2937.xml"/><Relationship Id="rId1285" Type="http://schemas.openxmlformats.org/officeDocument/2006/relationships/tags" Target="../tags/tag2936.xml"/><Relationship Id="rId1284" Type="http://schemas.openxmlformats.org/officeDocument/2006/relationships/tags" Target="../tags/tag2935.xml"/><Relationship Id="rId1283" Type="http://schemas.openxmlformats.org/officeDocument/2006/relationships/tags" Target="../tags/tag2934.xml"/><Relationship Id="rId1282" Type="http://schemas.openxmlformats.org/officeDocument/2006/relationships/tags" Target="../tags/tag2933.xml"/><Relationship Id="rId1281" Type="http://schemas.openxmlformats.org/officeDocument/2006/relationships/tags" Target="../tags/tag2932.xml"/><Relationship Id="rId1280" Type="http://schemas.openxmlformats.org/officeDocument/2006/relationships/tags" Target="../tags/tag2931.xml"/><Relationship Id="rId128" Type="http://schemas.openxmlformats.org/officeDocument/2006/relationships/tags" Target="../tags/tag1779.xml"/><Relationship Id="rId1279" Type="http://schemas.openxmlformats.org/officeDocument/2006/relationships/tags" Target="../tags/tag2930.xml"/><Relationship Id="rId1278" Type="http://schemas.openxmlformats.org/officeDocument/2006/relationships/tags" Target="../tags/tag2929.xml"/><Relationship Id="rId1277" Type="http://schemas.openxmlformats.org/officeDocument/2006/relationships/tags" Target="../tags/tag2928.xml"/><Relationship Id="rId1276" Type="http://schemas.openxmlformats.org/officeDocument/2006/relationships/tags" Target="../tags/tag2927.xml"/><Relationship Id="rId1275" Type="http://schemas.openxmlformats.org/officeDocument/2006/relationships/tags" Target="../tags/tag2926.xml"/><Relationship Id="rId1274" Type="http://schemas.openxmlformats.org/officeDocument/2006/relationships/tags" Target="../tags/tag2925.xml"/><Relationship Id="rId1273" Type="http://schemas.openxmlformats.org/officeDocument/2006/relationships/tags" Target="../tags/tag2924.xml"/><Relationship Id="rId1272" Type="http://schemas.openxmlformats.org/officeDocument/2006/relationships/tags" Target="../tags/tag2923.xml"/><Relationship Id="rId1271" Type="http://schemas.openxmlformats.org/officeDocument/2006/relationships/tags" Target="../tags/tag2922.xml"/><Relationship Id="rId1270" Type="http://schemas.openxmlformats.org/officeDocument/2006/relationships/tags" Target="../tags/tag2921.xml"/><Relationship Id="rId127" Type="http://schemas.openxmlformats.org/officeDocument/2006/relationships/tags" Target="../tags/tag1778.xml"/><Relationship Id="rId1269" Type="http://schemas.openxmlformats.org/officeDocument/2006/relationships/tags" Target="../tags/tag2920.xml"/><Relationship Id="rId1268" Type="http://schemas.openxmlformats.org/officeDocument/2006/relationships/tags" Target="../tags/tag2919.xml"/><Relationship Id="rId1267" Type="http://schemas.openxmlformats.org/officeDocument/2006/relationships/tags" Target="../tags/tag2918.xml"/><Relationship Id="rId1266" Type="http://schemas.openxmlformats.org/officeDocument/2006/relationships/tags" Target="../tags/tag2917.xml"/><Relationship Id="rId1265" Type="http://schemas.openxmlformats.org/officeDocument/2006/relationships/tags" Target="../tags/tag2916.xml"/><Relationship Id="rId1264" Type="http://schemas.openxmlformats.org/officeDocument/2006/relationships/tags" Target="../tags/tag2915.xml"/><Relationship Id="rId1263" Type="http://schemas.openxmlformats.org/officeDocument/2006/relationships/tags" Target="../tags/tag2914.xml"/><Relationship Id="rId1262" Type="http://schemas.openxmlformats.org/officeDocument/2006/relationships/tags" Target="../tags/tag2913.xml"/><Relationship Id="rId1261" Type="http://schemas.openxmlformats.org/officeDocument/2006/relationships/tags" Target="../tags/tag2912.xml"/><Relationship Id="rId1260" Type="http://schemas.openxmlformats.org/officeDocument/2006/relationships/tags" Target="../tags/tag2911.xml"/><Relationship Id="rId126" Type="http://schemas.openxmlformats.org/officeDocument/2006/relationships/tags" Target="../tags/tag1777.xml"/><Relationship Id="rId1259" Type="http://schemas.openxmlformats.org/officeDocument/2006/relationships/tags" Target="../tags/tag2910.xml"/><Relationship Id="rId1258" Type="http://schemas.openxmlformats.org/officeDocument/2006/relationships/tags" Target="../tags/tag2909.xml"/><Relationship Id="rId1257" Type="http://schemas.openxmlformats.org/officeDocument/2006/relationships/tags" Target="../tags/tag2908.xml"/><Relationship Id="rId1256" Type="http://schemas.openxmlformats.org/officeDocument/2006/relationships/tags" Target="../tags/tag2907.xml"/><Relationship Id="rId1255" Type="http://schemas.openxmlformats.org/officeDocument/2006/relationships/tags" Target="../tags/tag2906.xml"/><Relationship Id="rId1254" Type="http://schemas.openxmlformats.org/officeDocument/2006/relationships/tags" Target="../tags/tag2905.xml"/><Relationship Id="rId1253" Type="http://schemas.openxmlformats.org/officeDocument/2006/relationships/tags" Target="../tags/tag2904.xml"/><Relationship Id="rId1252" Type="http://schemas.openxmlformats.org/officeDocument/2006/relationships/tags" Target="../tags/tag2903.xml"/><Relationship Id="rId1251" Type="http://schemas.openxmlformats.org/officeDocument/2006/relationships/tags" Target="../tags/tag2902.xml"/><Relationship Id="rId1250" Type="http://schemas.openxmlformats.org/officeDocument/2006/relationships/tags" Target="../tags/tag2901.xml"/><Relationship Id="rId125" Type="http://schemas.openxmlformats.org/officeDocument/2006/relationships/tags" Target="../tags/tag1776.xml"/><Relationship Id="rId1249" Type="http://schemas.openxmlformats.org/officeDocument/2006/relationships/tags" Target="../tags/tag2900.xml"/><Relationship Id="rId1248" Type="http://schemas.openxmlformats.org/officeDocument/2006/relationships/tags" Target="../tags/tag2899.xml"/><Relationship Id="rId1247" Type="http://schemas.openxmlformats.org/officeDocument/2006/relationships/tags" Target="../tags/tag2898.xml"/><Relationship Id="rId1246" Type="http://schemas.openxmlformats.org/officeDocument/2006/relationships/tags" Target="../tags/tag2897.xml"/><Relationship Id="rId1245" Type="http://schemas.openxmlformats.org/officeDocument/2006/relationships/tags" Target="../tags/tag2896.xml"/><Relationship Id="rId1244" Type="http://schemas.openxmlformats.org/officeDocument/2006/relationships/tags" Target="../tags/tag2895.xml"/><Relationship Id="rId1243" Type="http://schemas.openxmlformats.org/officeDocument/2006/relationships/tags" Target="../tags/tag2894.xml"/><Relationship Id="rId1242" Type="http://schemas.openxmlformats.org/officeDocument/2006/relationships/tags" Target="../tags/tag2893.xml"/><Relationship Id="rId1241" Type="http://schemas.openxmlformats.org/officeDocument/2006/relationships/tags" Target="../tags/tag2892.xml"/><Relationship Id="rId1240" Type="http://schemas.openxmlformats.org/officeDocument/2006/relationships/tags" Target="../tags/tag2891.xml"/><Relationship Id="rId124" Type="http://schemas.openxmlformats.org/officeDocument/2006/relationships/tags" Target="../tags/tag1775.xml"/><Relationship Id="rId1239" Type="http://schemas.openxmlformats.org/officeDocument/2006/relationships/tags" Target="../tags/tag2890.xml"/><Relationship Id="rId1238" Type="http://schemas.openxmlformats.org/officeDocument/2006/relationships/tags" Target="../tags/tag2889.xml"/><Relationship Id="rId1237" Type="http://schemas.openxmlformats.org/officeDocument/2006/relationships/tags" Target="../tags/tag2888.xml"/><Relationship Id="rId1236" Type="http://schemas.openxmlformats.org/officeDocument/2006/relationships/tags" Target="../tags/tag2887.xml"/><Relationship Id="rId1235" Type="http://schemas.openxmlformats.org/officeDocument/2006/relationships/tags" Target="../tags/tag2886.xml"/><Relationship Id="rId1234" Type="http://schemas.openxmlformats.org/officeDocument/2006/relationships/tags" Target="../tags/tag2885.xml"/><Relationship Id="rId1233" Type="http://schemas.openxmlformats.org/officeDocument/2006/relationships/tags" Target="../tags/tag2884.xml"/><Relationship Id="rId1232" Type="http://schemas.openxmlformats.org/officeDocument/2006/relationships/tags" Target="../tags/tag2883.xml"/><Relationship Id="rId1231" Type="http://schemas.openxmlformats.org/officeDocument/2006/relationships/tags" Target="../tags/tag2882.xml"/><Relationship Id="rId1230" Type="http://schemas.openxmlformats.org/officeDocument/2006/relationships/tags" Target="../tags/tag2881.xml"/><Relationship Id="rId123" Type="http://schemas.openxmlformats.org/officeDocument/2006/relationships/tags" Target="../tags/tag1774.xml"/><Relationship Id="rId1229" Type="http://schemas.openxmlformats.org/officeDocument/2006/relationships/tags" Target="../tags/tag2880.xml"/><Relationship Id="rId1228" Type="http://schemas.openxmlformats.org/officeDocument/2006/relationships/tags" Target="../tags/tag2879.xml"/><Relationship Id="rId1227" Type="http://schemas.openxmlformats.org/officeDocument/2006/relationships/tags" Target="../tags/tag2878.xml"/><Relationship Id="rId1226" Type="http://schemas.openxmlformats.org/officeDocument/2006/relationships/tags" Target="../tags/tag2877.xml"/><Relationship Id="rId1225" Type="http://schemas.openxmlformats.org/officeDocument/2006/relationships/tags" Target="../tags/tag2876.xml"/><Relationship Id="rId1224" Type="http://schemas.openxmlformats.org/officeDocument/2006/relationships/tags" Target="../tags/tag2875.xml"/><Relationship Id="rId1223" Type="http://schemas.openxmlformats.org/officeDocument/2006/relationships/tags" Target="../tags/tag2874.xml"/><Relationship Id="rId1222" Type="http://schemas.openxmlformats.org/officeDocument/2006/relationships/tags" Target="../tags/tag2873.xml"/><Relationship Id="rId1221" Type="http://schemas.openxmlformats.org/officeDocument/2006/relationships/tags" Target="../tags/tag2872.xml"/><Relationship Id="rId1220" Type="http://schemas.openxmlformats.org/officeDocument/2006/relationships/tags" Target="../tags/tag2871.xml"/><Relationship Id="rId122" Type="http://schemas.openxmlformats.org/officeDocument/2006/relationships/tags" Target="../tags/tag1773.xml"/><Relationship Id="rId1219" Type="http://schemas.openxmlformats.org/officeDocument/2006/relationships/tags" Target="../tags/tag2870.xml"/><Relationship Id="rId1218" Type="http://schemas.openxmlformats.org/officeDocument/2006/relationships/tags" Target="../tags/tag2869.xml"/><Relationship Id="rId1217" Type="http://schemas.openxmlformats.org/officeDocument/2006/relationships/tags" Target="../tags/tag2868.xml"/><Relationship Id="rId1216" Type="http://schemas.openxmlformats.org/officeDocument/2006/relationships/tags" Target="../tags/tag2867.xml"/><Relationship Id="rId1215" Type="http://schemas.openxmlformats.org/officeDocument/2006/relationships/tags" Target="../tags/tag2866.xml"/><Relationship Id="rId1214" Type="http://schemas.openxmlformats.org/officeDocument/2006/relationships/tags" Target="../tags/tag2865.xml"/><Relationship Id="rId1213" Type="http://schemas.openxmlformats.org/officeDocument/2006/relationships/tags" Target="../tags/tag2864.xml"/><Relationship Id="rId1212" Type="http://schemas.openxmlformats.org/officeDocument/2006/relationships/tags" Target="../tags/tag2863.xml"/><Relationship Id="rId1211" Type="http://schemas.openxmlformats.org/officeDocument/2006/relationships/tags" Target="../tags/tag2862.xml"/><Relationship Id="rId1210" Type="http://schemas.openxmlformats.org/officeDocument/2006/relationships/tags" Target="../tags/tag2861.xml"/><Relationship Id="rId121" Type="http://schemas.openxmlformats.org/officeDocument/2006/relationships/tags" Target="../tags/tag1772.xml"/><Relationship Id="rId1209" Type="http://schemas.openxmlformats.org/officeDocument/2006/relationships/tags" Target="../tags/tag2860.xml"/><Relationship Id="rId1208" Type="http://schemas.openxmlformats.org/officeDocument/2006/relationships/tags" Target="../tags/tag2859.xml"/><Relationship Id="rId1207" Type="http://schemas.openxmlformats.org/officeDocument/2006/relationships/tags" Target="../tags/tag2858.xml"/><Relationship Id="rId1206" Type="http://schemas.openxmlformats.org/officeDocument/2006/relationships/tags" Target="../tags/tag2857.xml"/><Relationship Id="rId1205" Type="http://schemas.openxmlformats.org/officeDocument/2006/relationships/tags" Target="../tags/tag2856.xml"/><Relationship Id="rId1204" Type="http://schemas.openxmlformats.org/officeDocument/2006/relationships/tags" Target="../tags/tag2855.xml"/><Relationship Id="rId1203" Type="http://schemas.openxmlformats.org/officeDocument/2006/relationships/tags" Target="../tags/tag2854.xml"/><Relationship Id="rId1202" Type="http://schemas.openxmlformats.org/officeDocument/2006/relationships/tags" Target="../tags/tag2853.xml"/><Relationship Id="rId1201" Type="http://schemas.openxmlformats.org/officeDocument/2006/relationships/tags" Target="../tags/tag2852.xml"/><Relationship Id="rId1200" Type="http://schemas.openxmlformats.org/officeDocument/2006/relationships/tags" Target="../tags/tag2851.xml"/><Relationship Id="rId120" Type="http://schemas.openxmlformats.org/officeDocument/2006/relationships/tags" Target="../tags/tag1771.xml"/><Relationship Id="rId12" Type="http://schemas.openxmlformats.org/officeDocument/2006/relationships/tags" Target="../tags/tag1663.xml"/><Relationship Id="rId1199" Type="http://schemas.openxmlformats.org/officeDocument/2006/relationships/tags" Target="../tags/tag2850.xml"/><Relationship Id="rId1198" Type="http://schemas.openxmlformats.org/officeDocument/2006/relationships/tags" Target="../tags/tag2849.xml"/><Relationship Id="rId1197" Type="http://schemas.openxmlformats.org/officeDocument/2006/relationships/tags" Target="../tags/tag2848.xml"/><Relationship Id="rId1196" Type="http://schemas.openxmlformats.org/officeDocument/2006/relationships/tags" Target="../tags/tag2847.xml"/><Relationship Id="rId1195" Type="http://schemas.openxmlformats.org/officeDocument/2006/relationships/tags" Target="../tags/tag2846.xml"/><Relationship Id="rId1194" Type="http://schemas.openxmlformats.org/officeDocument/2006/relationships/tags" Target="../tags/tag2845.xml"/><Relationship Id="rId1193" Type="http://schemas.openxmlformats.org/officeDocument/2006/relationships/tags" Target="../tags/tag2844.xml"/><Relationship Id="rId1192" Type="http://schemas.openxmlformats.org/officeDocument/2006/relationships/tags" Target="../tags/tag2843.xml"/><Relationship Id="rId1191" Type="http://schemas.openxmlformats.org/officeDocument/2006/relationships/tags" Target="../tags/tag2842.xml"/><Relationship Id="rId1190" Type="http://schemas.openxmlformats.org/officeDocument/2006/relationships/tags" Target="../tags/tag2841.xml"/><Relationship Id="rId119" Type="http://schemas.openxmlformats.org/officeDocument/2006/relationships/tags" Target="../tags/tag1770.xml"/><Relationship Id="rId1189" Type="http://schemas.openxmlformats.org/officeDocument/2006/relationships/tags" Target="../tags/tag2840.xml"/><Relationship Id="rId1188" Type="http://schemas.openxmlformats.org/officeDocument/2006/relationships/tags" Target="../tags/tag2839.xml"/><Relationship Id="rId1187" Type="http://schemas.openxmlformats.org/officeDocument/2006/relationships/tags" Target="../tags/tag2838.xml"/><Relationship Id="rId1186" Type="http://schemas.openxmlformats.org/officeDocument/2006/relationships/tags" Target="../tags/tag2837.xml"/><Relationship Id="rId1185" Type="http://schemas.openxmlformats.org/officeDocument/2006/relationships/tags" Target="../tags/tag2836.xml"/><Relationship Id="rId1184" Type="http://schemas.openxmlformats.org/officeDocument/2006/relationships/tags" Target="../tags/tag2835.xml"/><Relationship Id="rId1183" Type="http://schemas.openxmlformats.org/officeDocument/2006/relationships/tags" Target="../tags/tag2834.xml"/><Relationship Id="rId1182" Type="http://schemas.openxmlformats.org/officeDocument/2006/relationships/tags" Target="../tags/tag2833.xml"/><Relationship Id="rId1181" Type="http://schemas.openxmlformats.org/officeDocument/2006/relationships/tags" Target="../tags/tag2832.xml"/><Relationship Id="rId1180" Type="http://schemas.openxmlformats.org/officeDocument/2006/relationships/tags" Target="../tags/tag2831.xml"/><Relationship Id="rId118" Type="http://schemas.openxmlformats.org/officeDocument/2006/relationships/tags" Target="../tags/tag1769.xml"/><Relationship Id="rId1179" Type="http://schemas.openxmlformats.org/officeDocument/2006/relationships/tags" Target="../tags/tag2830.xml"/><Relationship Id="rId1178" Type="http://schemas.openxmlformats.org/officeDocument/2006/relationships/tags" Target="../tags/tag2829.xml"/><Relationship Id="rId1177" Type="http://schemas.openxmlformats.org/officeDocument/2006/relationships/tags" Target="../tags/tag2828.xml"/><Relationship Id="rId1176" Type="http://schemas.openxmlformats.org/officeDocument/2006/relationships/tags" Target="../tags/tag2827.xml"/><Relationship Id="rId1175" Type="http://schemas.openxmlformats.org/officeDocument/2006/relationships/tags" Target="../tags/tag2826.xml"/><Relationship Id="rId1174" Type="http://schemas.openxmlformats.org/officeDocument/2006/relationships/tags" Target="../tags/tag2825.xml"/><Relationship Id="rId1173" Type="http://schemas.openxmlformats.org/officeDocument/2006/relationships/tags" Target="../tags/tag2824.xml"/><Relationship Id="rId1172" Type="http://schemas.openxmlformats.org/officeDocument/2006/relationships/tags" Target="../tags/tag2823.xml"/><Relationship Id="rId1171" Type="http://schemas.openxmlformats.org/officeDocument/2006/relationships/tags" Target="../tags/tag2822.xml"/><Relationship Id="rId1170" Type="http://schemas.openxmlformats.org/officeDocument/2006/relationships/tags" Target="../tags/tag2821.xml"/><Relationship Id="rId117" Type="http://schemas.openxmlformats.org/officeDocument/2006/relationships/tags" Target="../tags/tag1768.xml"/><Relationship Id="rId1169" Type="http://schemas.openxmlformats.org/officeDocument/2006/relationships/tags" Target="../tags/tag2820.xml"/><Relationship Id="rId1168" Type="http://schemas.openxmlformats.org/officeDocument/2006/relationships/tags" Target="../tags/tag2819.xml"/><Relationship Id="rId1167" Type="http://schemas.openxmlformats.org/officeDocument/2006/relationships/tags" Target="../tags/tag2818.xml"/><Relationship Id="rId1166" Type="http://schemas.openxmlformats.org/officeDocument/2006/relationships/tags" Target="../tags/tag2817.xml"/><Relationship Id="rId1165" Type="http://schemas.openxmlformats.org/officeDocument/2006/relationships/tags" Target="../tags/tag2816.xml"/><Relationship Id="rId1164" Type="http://schemas.openxmlformats.org/officeDocument/2006/relationships/tags" Target="../tags/tag2815.xml"/><Relationship Id="rId1163" Type="http://schemas.openxmlformats.org/officeDocument/2006/relationships/tags" Target="../tags/tag2814.xml"/><Relationship Id="rId1162" Type="http://schemas.openxmlformats.org/officeDocument/2006/relationships/tags" Target="../tags/tag2813.xml"/><Relationship Id="rId1161" Type="http://schemas.openxmlformats.org/officeDocument/2006/relationships/tags" Target="../tags/tag2812.xml"/><Relationship Id="rId1160" Type="http://schemas.openxmlformats.org/officeDocument/2006/relationships/tags" Target="../tags/tag2811.xml"/><Relationship Id="rId116" Type="http://schemas.openxmlformats.org/officeDocument/2006/relationships/tags" Target="../tags/tag1767.xml"/><Relationship Id="rId1159" Type="http://schemas.openxmlformats.org/officeDocument/2006/relationships/tags" Target="../tags/tag2810.xml"/><Relationship Id="rId1158" Type="http://schemas.openxmlformats.org/officeDocument/2006/relationships/tags" Target="../tags/tag2809.xml"/><Relationship Id="rId1157" Type="http://schemas.openxmlformats.org/officeDocument/2006/relationships/tags" Target="../tags/tag2808.xml"/><Relationship Id="rId1156" Type="http://schemas.openxmlformats.org/officeDocument/2006/relationships/tags" Target="../tags/tag2807.xml"/><Relationship Id="rId1155" Type="http://schemas.openxmlformats.org/officeDocument/2006/relationships/tags" Target="../tags/tag2806.xml"/><Relationship Id="rId1154" Type="http://schemas.openxmlformats.org/officeDocument/2006/relationships/tags" Target="../tags/tag2805.xml"/><Relationship Id="rId1153" Type="http://schemas.openxmlformats.org/officeDocument/2006/relationships/tags" Target="../tags/tag2804.xml"/><Relationship Id="rId1152" Type="http://schemas.openxmlformats.org/officeDocument/2006/relationships/tags" Target="../tags/tag2803.xml"/><Relationship Id="rId1151" Type="http://schemas.openxmlformats.org/officeDocument/2006/relationships/tags" Target="../tags/tag2802.xml"/><Relationship Id="rId1150" Type="http://schemas.openxmlformats.org/officeDocument/2006/relationships/tags" Target="../tags/tag2801.xml"/><Relationship Id="rId115" Type="http://schemas.openxmlformats.org/officeDocument/2006/relationships/tags" Target="../tags/tag1766.xml"/><Relationship Id="rId1149" Type="http://schemas.openxmlformats.org/officeDocument/2006/relationships/tags" Target="../tags/tag2800.xml"/><Relationship Id="rId1148" Type="http://schemas.openxmlformats.org/officeDocument/2006/relationships/tags" Target="../tags/tag2799.xml"/><Relationship Id="rId1147" Type="http://schemas.openxmlformats.org/officeDocument/2006/relationships/tags" Target="../tags/tag2798.xml"/><Relationship Id="rId1146" Type="http://schemas.openxmlformats.org/officeDocument/2006/relationships/tags" Target="../tags/tag2797.xml"/><Relationship Id="rId1145" Type="http://schemas.openxmlformats.org/officeDocument/2006/relationships/tags" Target="../tags/tag2796.xml"/><Relationship Id="rId1144" Type="http://schemas.openxmlformats.org/officeDocument/2006/relationships/tags" Target="../tags/tag2795.xml"/><Relationship Id="rId1143" Type="http://schemas.openxmlformats.org/officeDocument/2006/relationships/tags" Target="../tags/tag2794.xml"/><Relationship Id="rId1142" Type="http://schemas.openxmlformats.org/officeDocument/2006/relationships/tags" Target="../tags/tag2793.xml"/><Relationship Id="rId1141" Type="http://schemas.openxmlformats.org/officeDocument/2006/relationships/tags" Target="../tags/tag2792.xml"/><Relationship Id="rId1140" Type="http://schemas.openxmlformats.org/officeDocument/2006/relationships/tags" Target="../tags/tag2791.xml"/><Relationship Id="rId114" Type="http://schemas.openxmlformats.org/officeDocument/2006/relationships/tags" Target="../tags/tag1765.xml"/><Relationship Id="rId1139" Type="http://schemas.openxmlformats.org/officeDocument/2006/relationships/tags" Target="../tags/tag2790.xml"/><Relationship Id="rId1138" Type="http://schemas.openxmlformats.org/officeDocument/2006/relationships/tags" Target="../tags/tag2789.xml"/><Relationship Id="rId1137" Type="http://schemas.openxmlformats.org/officeDocument/2006/relationships/tags" Target="../tags/tag2788.xml"/><Relationship Id="rId1136" Type="http://schemas.openxmlformats.org/officeDocument/2006/relationships/tags" Target="../tags/tag2787.xml"/><Relationship Id="rId1135" Type="http://schemas.openxmlformats.org/officeDocument/2006/relationships/tags" Target="../tags/tag2786.xml"/><Relationship Id="rId1134" Type="http://schemas.openxmlformats.org/officeDocument/2006/relationships/tags" Target="../tags/tag2785.xml"/><Relationship Id="rId1133" Type="http://schemas.openxmlformats.org/officeDocument/2006/relationships/tags" Target="../tags/tag2784.xml"/><Relationship Id="rId1132" Type="http://schemas.openxmlformats.org/officeDocument/2006/relationships/tags" Target="../tags/tag2783.xml"/><Relationship Id="rId1131" Type="http://schemas.openxmlformats.org/officeDocument/2006/relationships/tags" Target="../tags/tag2782.xml"/><Relationship Id="rId1130" Type="http://schemas.openxmlformats.org/officeDocument/2006/relationships/tags" Target="../tags/tag2781.xml"/><Relationship Id="rId113" Type="http://schemas.openxmlformats.org/officeDocument/2006/relationships/tags" Target="../tags/tag1764.xml"/><Relationship Id="rId1129" Type="http://schemas.openxmlformats.org/officeDocument/2006/relationships/tags" Target="../tags/tag2780.xml"/><Relationship Id="rId1128" Type="http://schemas.openxmlformats.org/officeDocument/2006/relationships/tags" Target="../tags/tag2779.xml"/><Relationship Id="rId1127" Type="http://schemas.openxmlformats.org/officeDocument/2006/relationships/tags" Target="../tags/tag2778.xml"/><Relationship Id="rId1126" Type="http://schemas.openxmlformats.org/officeDocument/2006/relationships/tags" Target="../tags/tag2777.xml"/><Relationship Id="rId1125" Type="http://schemas.openxmlformats.org/officeDocument/2006/relationships/tags" Target="../tags/tag2776.xml"/><Relationship Id="rId1124" Type="http://schemas.openxmlformats.org/officeDocument/2006/relationships/tags" Target="../tags/tag2775.xml"/><Relationship Id="rId1123" Type="http://schemas.openxmlformats.org/officeDocument/2006/relationships/tags" Target="../tags/tag2774.xml"/><Relationship Id="rId1122" Type="http://schemas.openxmlformats.org/officeDocument/2006/relationships/tags" Target="../tags/tag2773.xml"/><Relationship Id="rId1121" Type="http://schemas.openxmlformats.org/officeDocument/2006/relationships/tags" Target="../tags/tag2772.xml"/><Relationship Id="rId1120" Type="http://schemas.openxmlformats.org/officeDocument/2006/relationships/tags" Target="../tags/tag2771.xml"/><Relationship Id="rId112" Type="http://schemas.openxmlformats.org/officeDocument/2006/relationships/tags" Target="../tags/tag1763.xml"/><Relationship Id="rId1119" Type="http://schemas.openxmlformats.org/officeDocument/2006/relationships/tags" Target="../tags/tag2770.xml"/><Relationship Id="rId1118" Type="http://schemas.openxmlformats.org/officeDocument/2006/relationships/tags" Target="../tags/tag2769.xml"/><Relationship Id="rId1117" Type="http://schemas.openxmlformats.org/officeDocument/2006/relationships/tags" Target="../tags/tag2768.xml"/><Relationship Id="rId1116" Type="http://schemas.openxmlformats.org/officeDocument/2006/relationships/tags" Target="../tags/tag2767.xml"/><Relationship Id="rId1115" Type="http://schemas.openxmlformats.org/officeDocument/2006/relationships/tags" Target="../tags/tag2766.xml"/><Relationship Id="rId1114" Type="http://schemas.openxmlformats.org/officeDocument/2006/relationships/tags" Target="../tags/tag2765.xml"/><Relationship Id="rId1113" Type="http://schemas.openxmlformats.org/officeDocument/2006/relationships/tags" Target="../tags/tag2764.xml"/><Relationship Id="rId1112" Type="http://schemas.openxmlformats.org/officeDocument/2006/relationships/tags" Target="../tags/tag2763.xml"/><Relationship Id="rId1111" Type="http://schemas.openxmlformats.org/officeDocument/2006/relationships/tags" Target="../tags/tag2762.xml"/><Relationship Id="rId1110" Type="http://schemas.openxmlformats.org/officeDocument/2006/relationships/tags" Target="../tags/tag2761.xml"/><Relationship Id="rId111" Type="http://schemas.openxmlformats.org/officeDocument/2006/relationships/tags" Target="../tags/tag1762.xml"/><Relationship Id="rId1109" Type="http://schemas.openxmlformats.org/officeDocument/2006/relationships/tags" Target="../tags/tag2760.xml"/><Relationship Id="rId1108" Type="http://schemas.openxmlformats.org/officeDocument/2006/relationships/tags" Target="../tags/tag2759.xml"/><Relationship Id="rId1107" Type="http://schemas.openxmlformats.org/officeDocument/2006/relationships/tags" Target="../tags/tag2758.xml"/><Relationship Id="rId1106" Type="http://schemas.openxmlformats.org/officeDocument/2006/relationships/tags" Target="../tags/tag2757.xml"/><Relationship Id="rId1105" Type="http://schemas.openxmlformats.org/officeDocument/2006/relationships/tags" Target="../tags/tag2756.xml"/><Relationship Id="rId1104" Type="http://schemas.openxmlformats.org/officeDocument/2006/relationships/tags" Target="../tags/tag2755.xml"/><Relationship Id="rId1103" Type="http://schemas.openxmlformats.org/officeDocument/2006/relationships/tags" Target="../tags/tag2754.xml"/><Relationship Id="rId1102" Type="http://schemas.openxmlformats.org/officeDocument/2006/relationships/tags" Target="../tags/tag2753.xml"/><Relationship Id="rId1101" Type="http://schemas.openxmlformats.org/officeDocument/2006/relationships/tags" Target="../tags/tag2752.xml"/><Relationship Id="rId1100" Type="http://schemas.openxmlformats.org/officeDocument/2006/relationships/tags" Target="../tags/tag2751.xml"/><Relationship Id="rId110" Type="http://schemas.openxmlformats.org/officeDocument/2006/relationships/tags" Target="../tags/tag1761.xml"/><Relationship Id="rId11" Type="http://schemas.openxmlformats.org/officeDocument/2006/relationships/tags" Target="../tags/tag1662.xml"/><Relationship Id="rId1099" Type="http://schemas.openxmlformats.org/officeDocument/2006/relationships/tags" Target="../tags/tag2750.xml"/><Relationship Id="rId1098" Type="http://schemas.openxmlformats.org/officeDocument/2006/relationships/tags" Target="../tags/tag2749.xml"/><Relationship Id="rId1097" Type="http://schemas.openxmlformats.org/officeDocument/2006/relationships/tags" Target="../tags/tag2748.xml"/><Relationship Id="rId1096" Type="http://schemas.openxmlformats.org/officeDocument/2006/relationships/tags" Target="../tags/tag2747.xml"/><Relationship Id="rId1095" Type="http://schemas.openxmlformats.org/officeDocument/2006/relationships/tags" Target="../tags/tag2746.xml"/><Relationship Id="rId1094" Type="http://schemas.openxmlformats.org/officeDocument/2006/relationships/tags" Target="../tags/tag2745.xml"/><Relationship Id="rId1093" Type="http://schemas.openxmlformats.org/officeDocument/2006/relationships/tags" Target="../tags/tag2744.xml"/><Relationship Id="rId1092" Type="http://schemas.openxmlformats.org/officeDocument/2006/relationships/tags" Target="../tags/tag2743.xml"/><Relationship Id="rId1091" Type="http://schemas.openxmlformats.org/officeDocument/2006/relationships/tags" Target="../tags/tag2742.xml"/><Relationship Id="rId1090" Type="http://schemas.openxmlformats.org/officeDocument/2006/relationships/tags" Target="../tags/tag2741.xml"/><Relationship Id="rId109" Type="http://schemas.openxmlformats.org/officeDocument/2006/relationships/tags" Target="../tags/tag1760.xml"/><Relationship Id="rId1089" Type="http://schemas.openxmlformats.org/officeDocument/2006/relationships/tags" Target="../tags/tag2740.xml"/><Relationship Id="rId1088" Type="http://schemas.openxmlformats.org/officeDocument/2006/relationships/tags" Target="../tags/tag2739.xml"/><Relationship Id="rId1087" Type="http://schemas.openxmlformats.org/officeDocument/2006/relationships/tags" Target="../tags/tag2738.xml"/><Relationship Id="rId1086" Type="http://schemas.openxmlformats.org/officeDocument/2006/relationships/tags" Target="../tags/tag2737.xml"/><Relationship Id="rId1085" Type="http://schemas.openxmlformats.org/officeDocument/2006/relationships/tags" Target="../tags/tag2736.xml"/><Relationship Id="rId1084" Type="http://schemas.openxmlformats.org/officeDocument/2006/relationships/tags" Target="../tags/tag2735.xml"/><Relationship Id="rId1083" Type="http://schemas.openxmlformats.org/officeDocument/2006/relationships/tags" Target="../tags/tag2734.xml"/><Relationship Id="rId1082" Type="http://schemas.openxmlformats.org/officeDocument/2006/relationships/tags" Target="../tags/tag2733.xml"/><Relationship Id="rId1081" Type="http://schemas.openxmlformats.org/officeDocument/2006/relationships/tags" Target="../tags/tag2732.xml"/><Relationship Id="rId1080" Type="http://schemas.openxmlformats.org/officeDocument/2006/relationships/tags" Target="../tags/tag2731.xml"/><Relationship Id="rId108" Type="http://schemas.openxmlformats.org/officeDocument/2006/relationships/tags" Target="../tags/tag1759.xml"/><Relationship Id="rId1079" Type="http://schemas.openxmlformats.org/officeDocument/2006/relationships/tags" Target="../tags/tag2730.xml"/><Relationship Id="rId1078" Type="http://schemas.openxmlformats.org/officeDocument/2006/relationships/tags" Target="../tags/tag2729.xml"/><Relationship Id="rId1077" Type="http://schemas.openxmlformats.org/officeDocument/2006/relationships/tags" Target="../tags/tag2728.xml"/><Relationship Id="rId1076" Type="http://schemas.openxmlformats.org/officeDocument/2006/relationships/tags" Target="../tags/tag2727.xml"/><Relationship Id="rId1075" Type="http://schemas.openxmlformats.org/officeDocument/2006/relationships/tags" Target="../tags/tag2726.xml"/><Relationship Id="rId1074" Type="http://schemas.openxmlformats.org/officeDocument/2006/relationships/tags" Target="../tags/tag2725.xml"/><Relationship Id="rId1073" Type="http://schemas.openxmlformats.org/officeDocument/2006/relationships/tags" Target="../tags/tag2724.xml"/><Relationship Id="rId1072" Type="http://schemas.openxmlformats.org/officeDocument/2006/relationships/tags" Target="../tags/tag2723.xml"/><Relationship Id="rId1071" Type="http://schemas.openxmlformats.org/officeDocument/2006/relationships/tags" Target="../tags/tag2722.xml"/><Relationship Id="rId1070" Type="http://schemas.openxmlformats.org/officeDocument/2006/relationships/tags" Target="../tags/tag2721.xml"/><Relationship Id="rId107" Type="http://schemas.openxmlformats.org/officeDocument/2006/relationships/tags" Target="../tags/tag1758.xml"/><Relationship Id="rId1069" Type="http://schemas.openxmlformats.org/officeDocument/2006/relationships/tags" Target="../tags/tag2720.xml"/><Relationship Id="rId1068" Type="http://schemas.openxmlformats.org/officeDocument/2006/relationships/tags" Target="../tags/tag2719.xml"/><Relationship Id="rId1067" Type="http://schemas.openxmlformats.org/officeDocument/2006/relationships/tags" Target="../tags/tag2718.xml"/><Relationship Id="rId1066" Type="http://schemas.openxmlformats.org/officeDocument/2006/relationships/tags" Target="../tags/tag2717.xml"/><Relationship Id="rId1065" Type="http://schemas.openxmlformats.org/officeDocument/2006/relationships/tags" Target="../tags/tag2716.xml"/><Relationship Id="rId1064" Type="http://schemas.openxmlformats.org/officeDocument/2006/relationships/tags" Target="../tags/tag2715.xml"/><Relationship Id="rId1063" Type="http://schemas.openxmlformats.org/officeDocument/2006/relationships/tags" Target="../tags/tag2714.xml"/><Relationship Id="rId1062" Type="http://schemas.openxmlformats.org/officeDocument/2006/relationships/tags" Target="../tags/tag2713.xml"/><Relationship Id="rId1061" Type="http://schemas.openxmlformats.org/officeDocument/2006/relationships/tags" Target="../tags/tag2712.xml"/><Relationship Id="rId1060" Type="http://schemas.openxmlformats.org/officeDocument/2006/relationships/tags" Target="../tags/tag2711.xml"/><Relationship Id="rId106" Type="http://schemas.openxmlformats.org/officeDocument/2006/relationships/tags" Target="../tags/tag1757.xml"/><Relationship Id="rId1059" Type="http://schemas.openxmlformats.org/officeDocument/2006/relationships/tags" Target="../tags/tag2710.xml"/><Relationship Id="rId1058" Type="http://schemas.openxmlformats.org/officeDocument/2006/relationships/tags" Target="../tags/tag2709.xml"/><Relationship Id="rId1057" Type="http://schemas.openxmlformats.org/officeDocument/2006/relationships/tags" Target="../tags/tag2708.xml"/><Relationship Id="rId1056" Type="http://schemas.openxmlformats.org/officeDocument/2006/relationships/tags" Target="../tags/tag2707.xml"/><Relationship Id="rId1055" Type="http://schemas.openxmlformats.org/officeDocument/2006/relationships/tags" Target="../tags/tag2706.xml"/><Relationship Id="rId1054" Type="http://schemas.openxmlformats.org/officeDocument/2006/relationships/tags" Target="../tags/tag2705.xml"/><Relationship Id="rId1053" Type="http://schemas.openxmlformats.org/officeDocument/2006/relationships/tags" Target="../tags/tag2704.xml"/><Relationship Id="rId1052" Type="http://schemas.openxmlformats.org/officeDocument/2006/relationships/tags" Target="../tags/tag2703.xml"/><Relationship Id="rId1051" Type="http://schemas.openxmlformats.org/officeDocument/2006/relationships/tags" Target="../tags/tag2702.xml"/><Relationship Id="rId1050" Type="http://schemas.openxmlformats.org/officeDocument/2006/relationships/tags" Target="../tags/tag2701.xml"/><Relationship Id="rId105" Type="http://schemas.openxmlformats.org/officeDocument/2006/relationships/tags" Target="../tags/tag1756.xml"/><Relationship Id="rId1049" Type="http://schemas.openxmlformats.org/officeDocument/2006/relationships/tags" Target="../tags/tag2700.xml"/><Relationship Id="rId1048" Type="http://schemas.openxmlformats.org/officeDocument/2006/relationships/tags" Target="../tags/tag2699.xml"/><Relationship Id="rId1047" Type="http://schemas.openxmlformats.org/officeDocument/2006/relationships/tags" Target="../tags/tag2698.xml"/><Relationship Id="rId1046" Type="http://schemas.openxmlformats.org/officeDocument/2006/relationships/tags" Target="../tags/tag2697.xml"/><Relationship Id="rId1045" Type="http://schemas.openxmlformats.org/officeDocument/2006/relationships/tags" Target="../tags/tag2696.xml"/><Relationship Id="rId1044" Type="http://schemas.openxmlformats.org/officeDocument/2006/relationships/tags" Target="../tags/tag2695.xml"/><Relationship Id="rId1043" Type="http://schemas.openxmlformats.org/officeDocument/2006/relationships/tags" Target="../tags/tag2694.xml"/><Relationship Id="rId1042" Type="http://schemas.openxmlformats.org/officeDocument/2006/relationships/tags" Target="../tags/tag2693.xml"/><Relationship Id="rId1041" Type="http://schemas.openxmlformats.org/officeDocument/2006/relationships/tags" Target="../tags/tag2692.xml"/><Relationship Id="rId1040" Type="http://schemas.openxmlformats.org/officeDocument/2006/relationships/tags" Target="../tags/tag2691.xml"/><Relationship Id="rId104" Type="http://schemas.openxmlformats.org/officeDocument/2006/relationships/tags" Target="../tags/tag1755.xml"/><Relationship Id="rId1039" Type="http://schemas.openxmlformats.org/officeDocument/2006/relationships/tags" Target="../tags/tag2690.xml"/><Relationship Id="rId1038" Type="http://schemas.openxmlformats.org/officeDocument/2006/relationships/tags" Target="../tags/tag2689.xml"/><Relationship Id="rId1037" Type="http://schemas.openxmlformats.org/officeDocument/2006/relationships/tags" Target="../tags/tag2688.xml"/><Relationship Id="rId1036" Type="http://schemas.openxmlformats.org/officeDocument/2006/relationships/tags" Target="../tags/tag2687.xml"/><Relationship Id="rId1035" Type="http://schemas.openxmlformats.org/officeDocument/2006/relationships/tags" Target="../tags/tag2686.xml"/><Relationship Id="rId1034" Type="http://schemas.openxmlformats.org/officeDocument/2006/relationships/tags" Target="../tags/tag2685.xml"/><Relationship Id="rId1033" Type="http://schemas.openxmlformats.org/officeDocument/2006/relationships/tags" Target="../tags/tag2684.xml"/><Relationship Id="rId1032" Type="http://schemas.openxmlformats.org/officeDocument/2006/relationships/tags" Target="../tags/tag2683.xml"/><Relationship Id="rId1031" Type="http://schemas.openxmlformats.org/officeDocument/2006/relationships/tags" Target="../tags/tag2682.xml"/><Relationship Id="rId1030" Type="http://schemas.openxmlformats.org/officeDocument/2006/relationships/tags" Target="../tags/tag2681.xml"/><Relationship Id="rId103" Type="http://schemas.openxmlformats.org/officeDocument/2006/relationships/tags" Target="../tags/tag1754.xml"/><Relationship Id="rId1029" Type="http://schemas.openxmlformats.org/officeDocument/2006/relationships/tags" Target="../tags/tag2680.xml"/><Relationship Id="rId1028" Type="http://schemas.openxmlformats.org/officeDocument/2006/relationships/tags" Target="../tags/tag2679.xml"/><Relationship Id="rId1027" Type="http://schemas.openxmlformats.org/officeDocument/2006/relationships/tags" Target="../tags/tag2678.xml"/><Relationship Id="rId1026" Type="http://schemas.openxmlformats.org/officeDocument/2006/relationships/tags" Target="../tags/tag2677.xml"/><Relationship Id="rId1025" Type="http://schemas.openxmlformats.org/officeDocument/2006/relationships/tags" Target="../tags/tag2676.xml"/><Relationship Id="rId1024" Type="http://schemas.openxmlformats.org/officeDocument/2006/relationships/tags" Target="../tags/tag2675.xml"/><Relationship Id="rId1023" Type="http://schemas.openxmlformats.org/officeDocument/2006/relationships/tags" Target="../tags/tag2674.xml"/><Relationship Id="rId1022" Type="http://schemas.openxmlformats.org/officeDocument/2006/relationships/tags" Target="../tags/tag2673.xml"/><Relationship Id="rId1021" Type="http://schemas.openxmlformats.org/officeDocument/2006/relationships/tags" Target="../tags/tag2672.xml"/><Relationship Id="rId1020" Type="http://schemas.openxmlformats.org/officeDocument/2006/relationships/tags" Target="../tags/tag2671.xml"/><Relationship Id="rId102" Type="http://schemas.openxmlformats.org/officeDocument/2006/relationships/tags" Target="../tags/tag1753.xml"/><Relationship Id="rId1019" Type="http://schemas.openxmlformats.org/officeDocument/2006/relationships/tags" Target="../tags/tag2670.xml"/><Relationship Id="rId1018" Type="http://schemas.openxmlformats.org/officeDocument/2006/relationships/tags" Target="../tags/tag2669.xml"/><Relationship Id="rId1017" Type="http://schemas.openxmlformats.org/officeDocument/2006/relationships/tags" Target="../tags/tag2668.xml"/><Relationship Id="rId1016" Type="http://schemas.openxmlformats.org/officeDocument/2006/relationships/tags" Target="../tags/tag2667.xml"/><Relationship Id="rId1015" Type="http://schemas.openxmlformats.org/officeDocument/2006/relationships/tags" Target="../tags/tag2666.xml"/><Relationship Id="rId1014" Type="http://schemas.openxmlformats.org/officeDocument/2006/relationships/tags" Target="../tags/tag2665.xml"/><Relationship Id="rId1013" Type="http://schemas.openxmlformats.org/officeDocument/2006/relationships/tags" Target="../tags/tag2664.xml"/><Relationship Id="rId1012" Type="http://schemas.openxmlformats.org/officeDocument/2006/relationships/tags" Target="../tags/tag2663.xml"/><Relationship Id="rId1011" Type="http://schemas.openxmlformats.org/officeDocument/2006/relationships/tags" Target="../tags/tag2662.xml"/><Relationship Id="rId1010" Type="http://schemas.openxmlformats.org/officeDocument/2006/relationships/tags" Target="../tags/tag2661.xml"/><Relationship Id="rId101" Type="http://schemas.openxmlformats.org/officeDocument/2006/relationships/tags" Target="../tags/tag1752.xml"/><Relationship Id="rId1009" Type="http://schemas.openxmlformats.org/officeDocument/2006/relationships/tags" Target="../tags/tag2660.xml"/><Relationship Id="rId1008" Type="http://schemas.openxmlformats.org/officeDocument/2006/relationships/tags" Target="../tags/tag2659.xml"/><Relationship Id="rId1007" Type="http://schemas.openxmlformats.org/officeDocument/2006/relationships/tags" Target="../tags/tag2658.xml"/><Relationship Id="rId1006" Type="http://schemas.openxmlformats.org/officeDocument/2006/relationships/tags" Target="../tags/tag2657.xml"/><Relationship Id="rId1005" Type="http://schemas.openxmlformats.org/officeDocument/2006/relationships/tags" Target="../tags/tag2656.xml"/><Relationship Id="rId1004" Type="http://schemas.openxmlformats.org/officeDocument/2006/relationships/tags" Target="../tags/tag2655.xml"/><Relationship Id="rId1003" Type="http://schemas.openxmlformats.org/officeDocument/2006/relationships/tags" Target="../tags/tag2654.xml"/><Relationship Id="rId1002" Type="http://schemas.openxmlformats.org/officeDocument/2006/relationships/tags" Target="../tags/tag2653.xml"/><Relationship Id="rId1001" Type="http://schemas.openxmlformats.org/officeDocument/2006/relationships/tags" Target="../tags/tag2652.xml"/><Relationship Id="rId1000" Type="http://schemas.openxmlformats.org/officeDocument/2006/relationships/tags" Target="../tags/tag2651.xml"/><Relationship Id="rId100" Type="http://schemas.openxmlformats.org/officeDocument/2006/relationships/tags" Target="../tags/tag1751.xml"/><Relationship Id="rId10" Type="http://schemas.openxmlformats.org/officeDocument/2006/relationships/tags" Target="../tags/tag1661.xml"/><Relationship Id="rId1" Type="http://schemas.openxmlformats.org/officeDocument/2006/relationships/tags" Target="../tags/tag16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tags" Target="../tags/tag1573.xml"/><Relationship Id="rId3" Type="http://schemas.openxmlformats.org/officeDocument/2006/relationships/tags" Target="../tags/tag1572.xml"/><Relationship Id="rId2" Type="http://schemas.openxmlformats.org/officeDocument/2006/relationships/tags" Target="../tags/tag157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7.png"/><Relationship Id="rId2" Type="http://schemas.openxmlformats.org/officeDocument/2006/relationships/tags" Target="../tags/tag157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image" Target="../media/image9.png"/><Relationship Id="rId3" Type="http://schemas.openxmlformats.org/officeDocument/2006/relationships/tags" Target="../tags/tag1576.xml"/><Relationship Id="rId2" Type="http://schemas.openxmlformats.org/officeDocument/2006/relationships/image" Target="../media/image8.jpeg"/><Relationship Id="rId1" Type="http://schemas.openxmlformats.org/officeDocument/2006/relationships/tags" Target="../tags/tag157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openxmlformats.org/officeDocument/2006/relationships/tags" Target="../tags/tag1579.xml"/><Relationship Id="rId4" Type="http://schemas.openxmlformats.org/officeDocument/2006/relationships/image" Target="../media/image11.png"/><Relationship Id="rId3" Type="http://schemas.openxmlformats.org/officeDocument/2006/relationships/tags" Target="../tags/tag1578.xml"/><Relationship Id="rId2" Type="http://schemas.openxmlformats.org/officeDocument/2006/relationships/image" Target="../media/image10.png"/><Relationship Id="rId1" Type="http://schemas.openxmlformats.org/officeDocument/2006/relationships/tags" Target="../tags/tag15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（吴贤） _1"/>
          <p:cNvSpPr/>
          <p:nvPr>
            <p:custDataLst>
              <p:tags r:id="rId1"/>
            </p:custDataLst>
          </p:nvPr>
        </p:nvSpPr>
        <p:spPr>
          <a:xfrm>
            <a:off x="0" y="1805413"/>
            <a:ext cx="12202878" cy="300229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（吴贤） _4"/>
          <p:cNvSpPr>
            <a:spLocks noChangeAspect="1" noEditPoints="1"/>
          </p:cNvSpPr>
          <p:nvPr>
            <p:custDataLst>
              <p:tags r:id="rId2"/>
            </p:custDataLst>
          </p:nvPr>
        </p:nvSpPr>
        <p:spPr bwMode="auto">
          <a:xfrm>
            <a:off x="8201940" y="5192652"/>
            <a:ext cx="536125" cy="540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65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原创设计师（吴贤） _5"/>
          <p:cNvSpPr txBox="1"/>
          <p:nvPr>
            <p:custDataLst>
              <p:tags r:id="rId3"/>
            </p:custDataLst>
          </p:nvPr>
        </p:nvSpPr>
        <p:spPr>
          <a:xfrm>
            <a:off x="8749738" y="5262610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李行简</a:t>
            </a:r>
            <a:endParaRPr lang="zh-CN" altLang="en-US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原创设计师（吴贤） _6"/>
          <p:cNvSpPr txBox="1"/>
          <p:nvPr>
            <p:custDataLst>
              <p:tags r:id="rId4"/>
            </p:custDataLst>
          </p:nvPr>
        </p:nvSpPr>
        <p:spPr>
          <a:xfrm>
            <a:off x="5528765" y="5262610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r>
              <a:rPr lang="zh-CN" altLang="en-US" sz="2000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指导老师：徐成</a:t>
            </a:r>
            <a:endParaRPr lang="zh-CN" altLang="en-US" sz="2000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原创设计师（吴贤） _7"/>
          <p:cNvSpPr>
            <a:spLocks noChangeAspect="1" noEditPoints="1"/>
          </p:cNvSpPr>
          <p:nvPr>
            <p:custDataLst>
              <p:tags r:id="rId5"/>
            </p:custDataLst>
          </p:nvPr>
        </p:nvSpPr>
        <p:spPr bwMode="auto">
          <a:xfrm>
            <a:off x="4957518" y="5192652"/>
            <a:ext cx="537736" cy="540000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原创设计师（吴贤） _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613800" y="133593"/>
            <a:ext cx="2249619" cy="1335140"/>
          </a:xfrm>
          <a:prstGeom prst="rect">
            <a:avLst/>
          </a:prstGeom>
        </p:spPr>
      </p:pic>
      <p:sp>
        <p:nvSpPr>
          <p:cNvPr id="22" name="原创设计师（吴贤） _5"/>
          <p:cNvSpPr txBox="1"/>
          <p:nvPr>
            <p:custDataLst>
              <p:tags r:id="rId8"/>
            </p:custDataLst>
          </p:nvPr>
        </p:nvSpPr>
        <p:spPr>
          <a:xfrm>
            <a:off x="9934035" y="6286873"/>
            <a:ext cx="1988185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1615" y="2263140"/>
            <a:ext cx="11642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</a:rPr>
              <a:t>基于web的AI学术主页</a:t>
            </a:r>
            <a:endParaRPr lang="zh-CN" altLang="en-US" sz="6000" b="1" dirty="0">
              <a:solidFill>
                <a:schemeClr val="bg1"/>
              </a:solidFill>
            </a:endParaRPr>
          </a:p>
          <a:p>
            <a:pPr algn="r"/>
            <a:r>
              <a:rPr lang="zh-CN" altLang="en-US" sz="6000" b="1" dirty="0">
                <a:solidFill>
                  <a:schemeClr val="bg1"/>
                </a:solidFill>
              </a:rPr>
              <a:t>设计与开发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C:\Users\剪子\Desktop\毕设\8a54faef5a9dd87071c4161021ab0f6.jpg8a54faef5a9dd87071c4161021ab0f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2509520" y="249555"/>
            <a:ext cx="6355080" cy="1219200"/>
          </a:xfrm>
          <a:prstGeom prst="rect">
            <a:avLst/>
          </a:prstGeom>
        </p:spPr>
      </p:pic>
      <p:pic>
        <p:nvPicPr>
          <p:cNvPr id="4" name="图片 -2147482624"/>
          <p:cNvPicPr preferRelativeResize="0"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15950" y="2262823"/>
            <a:ext cx="2171700" cy="2162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1" name="组合 200"/>
          <p:cNvGrpSpPr/>
          <p:nvPr/>
        </p:nvGrpSpPr>
        <p:grpSpPr>
          <a:xfrm>
            <a:off x="3231515" y="3407410"/>
            <a:ext cx="2211705" cy="1769745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>
              <p:custDataLst>
                <p:tags r:id="rId173"/>
              </p:custDataLst>
            </p:nvPr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>
              <p:custDataLst>
                <p:tags r:id="rId174"/>
              </p:custDataLst>
            </p:nvPr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>
              <p:custDataLst>
                <p:tags r:id="rId176"/>
              </p:custDataLst>
            </p:nvPr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>
              <p:custDataLst>
                <p:tags r:id="rId177"/>
              </p:custDataLst>
            </p:nvPr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>
              <p:custDataLst>
                <p:tags r:id="rId178"/>
              </p:custDataLst>
            </p:nvPr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>
                <p:custDataLst>
                  <p:tags r:id="rId214"/>
                </p:custDataLst>
              </p:nvPr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>
                <p:custDataLst>
                  <p:tags r:id="rId354"/>
                </p:custDataLst>
              </p:nvPr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>
                <p:custDataLst>
                  <p:tags r:id="rId363"/>
                </p:custDataLst>
              </p:nvPr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>
                <p:custDataLst>
                  <p:tags r:id="rId380"/>
                </p:custDataLst>
              </p:nvPr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>
                <p:custDataLst>
                  <p:tags r:id="rId381"/>
                </p:custDataLst>
              </p:nvPr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>
                <p:custDataLst>
                  <p:tags r:id="rId382"/>
                </p:custDataLst>
              </p:nvPr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>
                <p:custDataLst>
                  <p:tags r:id="rId383"/>
                </p:custDataLst>
              </p:nvPr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>
                <p:custDataLst>
                  <p:tags r:id="rId384"/>
                </p:custDataLst>
              </p:nvPr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>
                <p:custDataLst>
                  <p:tags r:id="rId385"/>
                </p:custDataLst>
              </p:nvPr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>
                <p:custDataLst>
                  <p:tags r:id="rId386"/>
                </p:custDataLst>
              </p:nvPr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>
                <p:custDataLst>
                  <p:tags r:id="rId387"/>
                </p:custDataLst>
              </p:nvPr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>
                <p:custDataLst>
                  <p:tags r:id="rId388"/>
                </p:custDataLst>
              </p:nvPr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>
                <p:custDataLst>
                  <p:tags r:id="rId389"/>
                </p:custDataLst>
              </p:nvPr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>
                <p:custDataLst>
                  <p:tags r:id="rId390"/>
                </p:custDataLst>
              </p:nvPr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>
                <p:custDataLst>
                  <p:tags r:id="rId391"/>
                </p:custDataLst>
              </p:nvPr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>
                <p:custDataLst>
                  <p:tags r:id="rId392"/>
                </p:custDataLst>
              </p:nvPr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>
                <p:custDataLst>
                  <p:tags r:id="rId393"/>
                </p:custDataLst>
              </p:nvPr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>
                <p:custDataLst>
                  <p:tags r:id="rId394"/>
                </p:custDataLst>
              </p:nvPr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>
                <p:custDataLst>
                  <p:tags r:id="rId395"/>
                </p:custDataLst>
              </p:nvPr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>
                <p:custDataLst>
                  <p:tags r:id="rId396"/>
                </p:custDataLst>
              </p:nvPr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>
                <p:custDataLst>
                  <p:tags r:id="rId397"/>
                </p:custDataLst>
              </p:nvPr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>
                <p:custDataLst>
                  <p:tags r:id="rId398"/>
                </p:custDataLst>
              </p:nvPr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>
                <p:custDataLst>
                  <p:tags r:id="rId399"/>
                </p:custDataLst>
              </p:nvPr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>
                <p:custDataLst>
                  <p:tags r:id="rId400"/>
                </p:custDataLst>
              </p:nvPr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>
                <p:custDataLst>
                  <p:tags r:id="rId402"/>
                </p:custDataLst>
              </p:nvPr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>
                <p:custDataLst>
                  <p:tags r:id="rId403"/>
                </p:custDataLst>
              </p:nvPr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>
                <p:custDataLst>
                  <p:tags r:id="rId404"/>
                </p:custDataLst>
              </p:nvPr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>
                <p:custDataLst>
                  <p:tags r:id="rId405"/>
                </p:custDataLst>
              </p:nvPr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>
                <p:custDataLst>
                  <p:tags r:id="rId406"/>
                </p:custDataLst>
              </p:nvPr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>
                <p:custDataLst>
                  <p:tags r:id="rId407"/>
                </p:custDataLst>
              </p:nvPr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>
                <p:custDataLst>
                  <p:tags r:id="rId408"/>
                </p:custDataLst>
              </p:nvPr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>
                <p:custDataLst>
                  <p:tags r:id="rId409"/>
                </p:custDataLst>
              </p:nvPr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>
                <p:custDataLst>
                  <p:tags r:id="rId410"/>
                </p:custDataLst>
              </p:nvPr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>
                <p:custDataLst>
                  <p:tags r:id="rId411"/>
                </p:custDataLst>
              </p:nvPr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>
                <p:custDataLst>
                  <p:tags r:id="rId412"/>
                </p:custDataLst>
              </p:nvPr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>
                <p:custDataLst>
                  <p:tags r:id="rId413"/>
                </p:custDataLst>
              </p:nvPr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>
                <p:custDataLst>
                  <p:tags r:id="rId414"/>
                </p:custDataLst>
              </p:nvPr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>
                <p:custDataLst>
                  <p:tags r:id="rId415"/>
                </p:custDataLst>
              </p:nvPr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>
                <p:custDataLst>
                  <p:tags r:id="rId416"/>
                </p:custDataLst>
              </p:nvPr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>
                <p:custDataLst>
                  <p:tags r:id="rId417"/>
                </p:custDataLst>
              </p:nvPr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>
                <p:custDataLst>
                  <p:tags r:id="rId418"/>
                </p:custDataLst>
              </p:nvPr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>
                <p:custDataLst>
                  <p:tags r:id="rId419"/>
                </p:custDataLst>
              </p:nvPr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>
                <p:custDataLst>
                  <p:tags r:id="rId420"/>
                </p:custDataLst>
              </p:nvPr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>
                <p:custDataLst>
                  <p:tags r:id="rId421"/>
                </p:custDataLst>
              </p:nvPr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>
                <p:custDataLst>
                  <p:tags r:id="rId422"/>
                </p:custDataLst>
              </p:nvPr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>
                <p:custDataLst>
                  <p:tags r:id="rId423"/>
                </p:custDataLst>
              </p:nvPr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>
                <p:custDataLst>
                  <p:tags r:id="rId424"/>
                </p:custDataLst>
              </p:nvPr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>
                <p:custDataLst>
                  <p:tags r:id="rId425"/>
                </p:custDataLst>
              </p:nvPr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>
                <p:custDataLst>
                  <p:tags r:id="rId426"/>
                </p:custDataLst>
              </p:nvPr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>
                <p:custDataLst>
                  <p:tags r:id="rId427"/>
                </p:custDataLst>
              </p:nvPr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>
                <p:custDataLst>
                  <p:tags r:id="rId428"/>
                </p:custDataLst>
              </p:nvPr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>
                <p:custDataLst>
                  <p:tags r:id="rId429"/>
                </p:custDataLst>
              </p:nvPr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>
                <p:custDataLst>
                  <p:tags r:id="rId430"/>
                </p:custDataLst>
              </p:nvPr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>
                <p:custDataLst>
                  <p:tags r:id="rId431"/>
                </p:custDataLst>
              </p:nvPr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>
                <p:custDataLst>
                  <p:tags r:id="rId432"/>
                </p:custDataLst>
              </p:nvPr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>
                <p:custDataLst>
                  <p:tags r:id="rId433"/>
                </p:custDataLst>
              </p:nvPr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>
                <p:custDataLst>
                  <p:tags r:id="rId434"/>
                </p:custDataLst>
              </p:nvPr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>
                <p:custDataLst>
                  <p:tags r:id="rId435"/>
                </p:custDataLst>
              </p:nvPr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>
                <p:custDataLst>
                  <p:tags r:id="rId436"/>
                </p:custDataLst>
              </p:nvPr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>
                <p:custDataLst>
                  <p:tags r:id="rId437"/>
                </p:custDataLst>
              </p:nvPr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>
                <p:custDataLst>
                  <p:tags r:id="rId438"/>
                </p:custDataLst>
              </p:nvPr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>
                <p:custDataLst>
                  <p:tags r:id="rId439"/>
                </p:custDataLst>
              </p:nvPr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>
                <p:custDataLst>
                  <p:tags r:id="rId440"/>
                </p:custDataLst>
              </p:nvPr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>
                <p:custDataLst>
                  <p:tags r:id="rId441"/>
                </p:custDataLst>
              </p:nvPr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>
                <p:custDataLst>
                  <p:tags r:id="rId442"/>
                </p:custDataLst>
              </p:nvPr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>
                <p:custDataLst>
                  <p:tags r:id="rId443"/>
                </p:custDataLst>
              </p:nvPr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>
                <p:custDataLst>
                  <p:tags r:id="rId444"/>
                </p:custDataLst>
              </p:nvPr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>
                <p:custDataLst>
                  <p:tags r:id="rId445"/>
                </p:custDataLst>
              </p:nvPr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>
                <p:custDataLst>
                  <p:tags r:id="rId446"/>
                </p:custDataLst>
              </p:nvPr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>
                <p:custDataLst>
                  <p:tags r:id="rId447"/>
                </p:custDataLst>
              </p:nvPr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>
                <p:custDataLst>
                  <p:tags r:id="rId448"/>
                </p:custDataLst>
              </p:nvPr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>
                <p:custDataLst>
                  <p:tags r:id="rId449"/>
                </p:custDataLst>
              </p:nvPr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>
                <p:custDataLst>
                  <p:tags r:id="rId450"/>
                </p:custDataLst>
              </p:nvPr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>
                <p:custDataLst>
                  <p:tags r:id="rId451"/>
                </p:custDataLst>
              </p:nvPr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>
                <p:custDataLst>
                  <p:tags r:id="rId452"/>
                </p:custDataLst>
              </p:nvPr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>
                <p:custDataLst>
                  <p:tags r:id="rId453"/>
                </p:custDataLst>
              </p:nvPr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>
                <p:custDataLst>
                  <p:tags r:id="rId454"/>
                </p:custDataLst>
              </p:nvPr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>
                <p:custDataLst>
                  <p:tags r:id="rId455"/>
                </p:custDataLst>
              </p:nvPr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>
                <p:custDataLst>
                  <p:tags r:id="rId456"/>
                </p:custDataLst>
              </p:nvPr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>
                <p:custDataLst>
                  <p:tags r:id="rId457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>
                <p:custDataLst>
                  <p:tags r:id="rId458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>
                <p:custDataLst>
                  <p:tags r:id="rId459"/>
                </p:custDataLst>
              </p:nvPr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>
                <p:custDataLst>
                  <p:tags r:id="rId460"/>
                </p:custDataLst>
              </p:nvPr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>
                <p:custDataLst>
                  <p:tags r:id="rId461"/>
                </p:custDataLst>
              </p:nvPr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>
                <p:custDataLst>
                  <p:tags r:id="rId462"/>
                </p:custDataLst>
              </p:nvPr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>
                <p:custDataLst>
                  <p:tags r:id="rId463"/>
                </p:custDataLst>
              </p:nvPr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>
                <p:custDataLst>
                  <p:tags r:id="rId464"/>
                </p:custDataLst>
              </p:nvPr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>
                <p:custDataLst>
                  <p:tags r:id="rId465"/>
                </p:custDataLst>
              </p:nvPr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>
                <p:custDataLst>
                  <p:tags r:id="rId466"/>
                </p:custDataLst>
              </p:nvPr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>
                <p:custDataLst>
                  <p:tags r:id="rId467"/>
                </p:custDataLst>
              </p:nvPr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>
                <p:custDataLst>
                  <p:tags r:id="rId468"/>
                </p:custDataLst>
              </p:nvPr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>
                <p:custDataLst>
                  <p:tags r:id="rId469"/>
                </p:custDataLst>
              </p:nvPr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>
                <p:custDataLst>
                  <p:tags r:id="rId470"/>
                </p:custDataLst>
              </p:nvPr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>
                <p:custDataLst>
                  <p:tags r:id="rId471"/>
                </p:custDataLst>
              </p:nvPr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>
                <p:custDataLst>
                  <p:tags r:id="rId472"/>
                </p:custDataLst>
              </p:nvPr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>
                <p:custDataLst>
                  <p:tags r:id="rId473"/>
                </p:custDataLst>
              </p:nvPr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>
                <p:custDataLst>
                  <p:tags r:id="rId474"/>
                </p:custDataLst>
              </p:nvPr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>
                <p:custDataLst>
                  <p:tags r:id="rId475"/>
                </p:custDataLst>
              </p:nvPr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>
                <p:custDataLst>
                  <p:tags r:id="rId476"/>
                </p:custDataLst>
              </p:nvPr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>
                <p:custDataLst>
                  <p:tags r:id="rId477"/>
                </p:custDataLst>
              </p:nvPr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>
                <p:custDataLst>
                  <p:tags r:id="rId478"/>
                </p:custDataLst>
              </p:nvPr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>
                <p:custDataLst>
                  <p:tags r:id="rId479"/>
                </p:custDataLst>
              </p:nvPr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>
                <p:custDataLst>
                  <p:tags r:id="rId480"/>
                </p:custDataLst>
              </p:nvPr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>
                <p:custDataLst>
                  <p:tags r:id="rId481"/>
                </p:custDataLst>
              </p:nvPr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>
                <p:custDataLst>
                  <p:tags r:id="rId482"/>
                </p:custDataLst>
              </p:nvPr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>
                <p:custDataLst>
                  <p:tags r:id="rId483"/>
                </p:custDataLst>
              </p:nvPr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>
                <p:custDataLst>
                  <p:tags r:id="rId484"/>
                </p:custDataLst>
              </p:nvPr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>
                <p:custDataLst>
                  <p:tags r:id="rId485"/>
                </p:custDataLst>
              </p:nvPr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>
                <p:custDataLst>
                  <p:tags r:id="rId486"/>
                </p:custDataLst>
              </p:nvPr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>
                <p:custDataLst>
                  <p:tags r:id="rId487"/>
                </p:custDataLst>
              </p:nvPr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>
                <p:custDataLst>
                  <p:tags r:id="rId488"/>
                </p:custDataLst>
              </p:nvPr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>
                <p:custDataLst>
                  <p:tags r:id="rId489"/>
                </p:custDataLst>
              </p:nvPr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>
                <p:custDataLst>
                  <p:tags r:id="rId490"/>
                </p:custDataLst>
              </p:nvPr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>
                <p:custDataLst>
                  <p:tags r:id="rId491"/>
                </p:custDataLst>
              </p:nvPr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>
                <p:custDataLst>
                  <p:tags r:id="rId492"/>
                </p:custDataLst>
              </p:nvPr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>
                <p:custDataLst>
                  <p:tags r:id="rId493"/>
                </p:custDataLst>
              </p:nvPr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>
                <p:custDataLst>
                  <p:tags r:id="rId494"/>
                </p:custDataLst>
              </p:nvPr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>
                <p:custDataLst>
                  <p:tags r:id="rId495"/>
                </p:custDataLst>
              </p:nvPr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>
                <p:custDataLst>
                  <p:tags r:id="rId496"/>
                </p:custDataLst>
              </p:nvPr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>
                <p:custDataLst>
                  <p:tags r:id="rId497"/>
                </p:custDataLst>
              </p:nvPr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>
                <p:custDataLst>
                  <p:tags r:id="rId498"/>
                </p:custDataLst>
              </p:nvPr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>
                <p:custDataLst>
                  <p:tags r:id="rId499"/>
                </p:custDataLst>
              </p:nvPr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>
                <p:custDataLst>
                  <p:tags r:id="rId500"/>
                </p:custDataLst>
              </p:nvPr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>
                <p:custDataLst>
                  <p:tags r:id="rId501"/>
                </p:custDataLst>
              </p:nvPr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>
                <p:custDataLst>
                  <p:tags r:id="rId502"/>
                </p:custDataLst>
              </p:nvPr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>
                <p:custDataLst>
                  <p:tags r:id="rId503"/>
                </p:custDataLst>
              </p:nvPr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>
                <p:custDataLst>
                  <p:tags r:id="rId504"/>
                </p:custDataLst>
              </p:nvPr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>
                <p:custDataLst>
                  <p:tags r:id="rId505"/>
                </p:custDataLst>
              </p:nvPr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>
                <p:custDataLst>
                  <p:tags r:id="rId506"/>
                </p:custDataLst>
              </p:nvPr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>
                <p:custDataLst>
                  <p:tags r:id="rId507"/>
                </p:custDataLst>
              </p:nvPr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>
                <p:custDataLst>
                  <p:tags r:id="rId508"/>
                </p:custDataLst>
              </p:nvPr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>
                <p:custDataLst>
                  <p:tags r:id="rId509"/>
                </p:custDataLst>
              </p:nvPr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>
                <p:custDataLst>
                  <p:tags r:id="rId510"/>
                </p:custDataLst>
              </p:nvPr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>
                <p:custDataLst>
                  <p:tags r:id="rId511"/>
                </p:custDataLst>
              </p:nvPr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>
                <p:custDataLst>
                  <p:tags r:id="rId512"/>
                </p:custDataLst>
              </p:nvPr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>
                <p:custDataLst>
                  <p:tags r:id="rId513"/>
                </p:custDataLst>
              </p:nvPr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>
                <p:custDataLst>
                  <p:tags r:id="rId514"/>
                </p:custDataLst>
              </p:nvPr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>
                <p:custDataLst>
                  <p:tags r:id="rId515"/>
                </p:custDataLst>
              </p:nvPr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>
                <p:custDataLst>
                  <p:tags r:id="rId516"/>
                </p:custDataLst>
              </p:nvPr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>
                <p:custDataLst>
                  <p:tags r:id="rId517"/>
                </p:custDataLst>
              </p:nvPr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>
                <p:custDataLst>
                  <p:tags r:id="rId518"/>
                </p:custDataLst>
              </p:nvPr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>
                <p:custDataLst>
                  <p:tags r:id="rId519"/>
                </p:custDataLst>
              </p:nvPr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>
                <p:custDataLst>
                  <p:tags r:id="rId520"/>
                </p:custDataLst>
              </p:nvPr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>
                <p:custDataLst>
                  <p:tags r:id="rId521"/>
                </p:custDataLst>
              </p:nvPr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>
                <p:custDataLst>
                  <p:tags r:id="rId522"/>
                </p:custDataLst>
              </p:nvPr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>
                <p:custDataLst>
                  <p:tags r:id="rId523"/>
                </p:custDataLst>
              </p:nvPr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>
                <p:custDataLst>
                  <p:tags r:id="rId524"/>
                </p:custDataLst>
              </p:nvPr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>
                <p:custDataLst>
                  <p:tags r:id="rId525"/>
                </p:custDataLst>
              </p:nvPr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>
                <p:custDataLst>
                  <p:tags r:id="rId526"/>
                </p:custDataLst>
              </p:nvPr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>
                <p:custDataLst>
                  <p:tags r:id="rId527"/>
                </p:custDataLst>
              </p:nvPr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>
                <p:custDataLst>
                  <p:tags r:id="rId528"/>
                </p:custDataLst>
              </p:nvPr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>
                <p:custDataLst>
                  <p:tags r:id="rId529"/>
                </p:custDataLst>
              </p:nvPr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>
                <p:custDataLst>
                  <p:tags r:id="rId530"/>
                </p:custDataLst>
              </p:nvPr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>
                <p:custDataLst>
                  <p:tags r:id="rId531"/>
                </p:custDataLst>
              </p:nvPr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>
                <p:custDataLst>
                  <p:tags r:id="rId532"/>
                </p:custDataLst>
              </p:nvPr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>
                <p:custDataLst>
                  <p:tags r:id="rId533"/>
                </p:custDataLst>
              </p:nvPr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>
                <p:custDataLst>
                  <p:tags r:id="rId534"/>
                </p:custDataLst>
              </p:nvPr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>
                <p:custDataLst>
                  <p:tags r:id="rId535"/>
                </p:custDataLst>
              </p:nvPr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>
                <p:custDataLst>
                  <p:tags r:id="rId536"/>
                </p:custDataLst>
              </p:nvPr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>
                <p:custDataLst>
                  <p:tags r:id="rId537"/>
                </p:custDataLst>
              </p:nvPr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>
                <p:custDataLst>
                  <p:tags r:id="rId538"/>
                </p:custDataLst>
              </p:nvPr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>
                <p:custDataLst>
                  <p:tags r:id="rId539"/>
                </p:custDataLst>
              </p:nvPr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>
                <p:custDataLst>
                  <p:tags r:id="rId540"/>
                </p:custDataLst>
              </p:nvPr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>
                <p:custDataLst>
                  <p:tags r:id="rId541"/>
                </p:custDataLst>
              </p:nvPr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>
                <p:custDataLst>
                  <p:tags r:id="rId542"/>
                </p:custDataLst>
              </p:nvPr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>
                <p:custDataLst>
                  <p:tags r:id="rId543"/>
                </p:custDataLst>
              </p:nvPr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>
                <p:custDataLst>
                  <p:tags r:id="rId544"/>
                </p:custDataLst>
              </p:nvPr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>
                <p:custDataLst>
                  <p:tags r:id="rId545"/>
                </p:custDataLst>
              </p:nvPr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>
                <p:custDataLst>
                  <p:tags r:id="rId546"/>
                </p:custDataLst>
              </p:nvPr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>
                <p:custDataLst>
                  <p:tags r:id="rId547"/>
                </p:custDataLst>
              </p:nvPr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>
                <p:custDataLst>
                  <p:tags r:id="rId548"/>
                </p:custDataLst>
              </p:nvPr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>
                <p:custDataLst>
                  <p:tags r:id="rId549"/>
                </p:custDataLst>
              </p:nvPr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>
                <p:custDataLst>
                  <p:tags r:id="rId550"/>
                </p:custDataLst>
              </p:nvPr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>
                <p:custDataLst>
                  <p:tags r:id="rId551"/>
                </p:custDataLst>
              </p:nvPr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>
                <p:custDataLst>
                  <p:tags r:id="rId552"/>
                </p:custDataLst>
              </p:nvPr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>
                <p:custDataLst>
                  <p:tags r:id="rId553"/>
                </p:custDataLst>
              </p:nvPr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>
                <p:custDataLst>
                  <p:tags r:id="rId554"/>
                </p:custDataLst>
              </p:nvPr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>
                <p:custDataLst>
                  <p:tags r:id="rId555"/>
                </p:custDataLst>
              </p:nvPr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>
                <p:custDataLst>
                  <p:tags r:id="rId556"/>
                </p:custDataLst>
              </p:nvPr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>
                <p:custDataLst>
                  <p:tags r:id="rId557"/>
                </p:custDataLst>
              </p:nvPr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>
                <p:custDataLst>
                  <p:tags r:id="rId558"/>
                </p:custDataLst>
              </p:nvPr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>
                <p:custDataLst>
                  <p:tags r:id="rId559"/>
                </p:custDataLst>
              </p:nvPr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>
                <p:custDataLst>
                  <p:tags r:id="rId560"/>
                </p:custDataLst>
              </p:nvPr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>
                <p:custDataLst>
                  <p:tags r:id="rId561"/>
                </p:custDataLst>
              </p:nvPr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>
                <p:custDataLst>
                  <p:tags r:id="rId562"/>
                </p:custDataLst>
              </p:nvPr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>
                <p:custDataLst>
                  <p:tags r:id="rId563"/>
                </p:custDataLst>
              </p:nvPr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>
                <p:custDataLst>
                  <p:tags r:id="rId564"/>
                </p:custDataLst>
              </p:nvPr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>
                <p:custDataLst>
                  <p:tags r:id="rId565"/>
                </p:custDataLst>
              </p:nvPr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>
                <p:custDataLst>
                  <p:tags r:id="rId566"/>
                </p:custDataLst>
              </p:nvPr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>
                <p:custDataLst>
                  <p:tags r:id="rId567"/>
                </p:custDataLst>
              </p:nvPr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>
                <p:custDataLst>
                  <p:tags r:id="rId568"/>
                </p:custDataLst>
              </p:nvPr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>
                <p:custDataLst>
                  <p:tags r:id="rId569"/>
                </p:custDataLst>
              </p:nvPr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>
                <p:custDataLst>
                  <p:tags r:id="rId570"/>
                </p:custDataLst>
              </p:nvPr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>
                <p:custDataLst>
                  <p:tags r:id="rId571"/>
                </p:custDataLst>
              </p:nvPr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>
                <p:custDataLst>
                  <p:tags r:id="rId572"/>
                </p:custDataLst>
              </p:nvPr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>
                <p:custDataLst>
                  <p:tags r:id="rId573"/>
                </p:custDataLst>
              </p:nvPr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>
                <p:custDataLst>
                  <p:tags r:id="rId574"/>
                </p:custDataLst>
              </p:nvPr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>
                <p:custDataLst>
                  <p:tags r:id="rId575"/>
                </p:custDataLst>
              </p:nvPr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>
                <p:custDataLst>
                  <p:tags r:id="rId576"/>
                </p:custDataLst>
              </p:nvPr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>
                <p:custDataLst>
                  <p:tags r:id="rId577"/>
                </p:custDataLst>
              </p:nvPr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>
                <p:custDataLst>
                  <p:tags r:id="rId578"/>
                </p:custDataLst>
              </p:nvPr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>
                <p:custDataLst>
                  <p:tags r:id="rId579"/>
                </p:custDataLst>
              </p:nvPr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>
                <p:custDataLst>
                  <p:tags r:id="rId580"/>
                </p:custDataLst>
              </p:nvPr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>
                <p:custDataLst>
                  <p:tags r:id="rId581"/>
                </p:custDataLst>
              </p:nvPr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>
                <p:custDataLst>
                  <p:tags r:id="rId582"/>
                </p:custDataLst>
              </p:nvPr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>
                <p:custDataLst>
                  <p:tags r:id="rId583"/>
                </p:custDataLst>
              </p:nvPr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>
                <p:custDataLst>
                  <p:tags r:id="rId584"/>
                </p:custDataLst>
              </p:nvPr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>
                <p:custDataLst>
                  <p:tags r:id="rId585"/>
                </p:custDataLst>
              </p:nvPr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>
                <p:custDataLst>
                  <p:tags r:id="rId586"/>
                </p:custDataLst>
              </p:nvPr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>
                <p:custDataLst>
                  <p:tags r:id="rId587"/>
                </p:custDataLst>
              </p:nvPr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>
                <p:custDataLst>
                  <p:tags r:id="rId588"/>
                </p:custDataLst>
              </p:nvPr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>
                <p:custDataLst>
                  <p:tags r:id="rId589"/>
                </p:custDataLst>
              </p:nvPr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>
                <p:custDataLst>
                  <p:tags r:id="rId590"/>
                </p:custDataLst>
              </p:nvPr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>
                <p:custDataLst>
                  <p:tags r:id="rId591"/>
                </p:custDataLst>
              </p:nvPr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>
                <p:custDataLst>
                  <p:tags r:id="rId592"/>
                </p:custDataLst>
              </p:nvPr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>
                <p:custDataLst>
                  <p:tags r:id="rId593"/>
                </p:custDataLst>
              </p:nvPr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>
                <p:custDataLst>
                  <p:tags r:id="rId594"/>
                </p:custDataLst>
              </p:nvPr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>
                <p:custDataLst>
                  <p:tags r:id="rId595"/>
                </p:custDataLst>
              </p:nvPr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>
                <p:custDataLst>
                  <p:tags r:id="rId596"/>
                </p:custDataLst>
              </p:nvPr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>
                <p:custDataLst>
                  <p:tags r:id="rId597"/>
                </p:custDataLst>
              </p:nvPr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>
                <p:custDataLst>
                  <p:tags r:id="rId598"/>
                </p:custDataLst>
              </p:nvPr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>
                <p:custDataLst>
                  <p:tags r:id="rId599"/>
                </p:custDataLst>
              </p:nvPr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>
                <p:custDataLst>
                  <p:tags r:id="rId600"/>
                </p:custDataLst>
              </p:nvPr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>
                <p:custDataLst>
                  <p:tags r:id="rId601"/>
                </p:custDataLst>
              </p:nvPr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>
                <p:custDataLst>
                  <p:tags r:id="rId602"/>
                </p:custDataLst>
              </p:nvPr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>
                <p:custDataLst>
                  <p:tags r:id="rId603"/>
                </p:custDataLst>
              </p:nvPr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>
                <p:custDataLst>
                  <p:tags r:id="rId604"/>
                </p:custDataLst>
              </p:nvPr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>
                <p:custDataLst>
                  <p:tags r:id="rId605"/>
                </p:custDataLst>
              </p:nvPr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>
                <p:custDataLst>
                  <p:tags r:id="rId606"/>
                </p:custDataLst>
              </p:nvPr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>
                <p:custDataLst>
                  <p:tags r:id="rId607"/>
                </p:custDataLst>
              </p:nvPr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>
                <p:custDataLst>
                  <p:tags r:id="rId608"/>
                </p:custDataLst>
              </p:nvPr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>
                <p:custDataLst>
                  <p:tags r:id="rId609"/>
                </p:custDataLst>
              </p:nvPr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>
                <p:custDataLst>
                  <p:tags r:id="rId610"/>
                </p:custDataLst>
              </p:nvPr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>
                <p:custDataLst>
                  <p:tags r:id="rId611"/>
                </p:custDataLst>
              </p:nvPr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>
                <p:custDataLst>
                  <p:tags r:id="rId612"/>
                </p:custDataLst>
              </p:nvPr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>
                <p:custDataLst>
                  <p:tags r:id="rId613"/>
                </p:custDataLst>
              </p:nvPr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>
                <p:custDataLst>
                  <p:tags r:id="rId614"/>
                </p:custDataLst>
              </p:nvPr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>
                <p:custDataLst>
                  <p:tags r:id="rId615"/>
                </p:custDataLst>
              </p:nvPr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>
                <p:custDataLst>
                  <p:tags r:id="rId616"/>
                </p:custDataLst>
              </p:nvPr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>
                <p:custDataLst>
                  <p:tags r:id="rId617"/>
                </p:custDataLst>
              </p:nvPr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>
                <p:custDataLst>
                  <p:tags r:id="rId618"/>
                </p:custDataLst>
              </p:nvPr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>
                <p:custDataLst>
                  <p:tags r:id="rId619"/>
                </p:custDataLst>
              </p:nvPr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>
                <p:custDataLst>
                  <p:tags r:id="rId620"/>
                </p:custDataLst>
              </p:nvPr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>
                <p:custDataLst>
                  <p:tags r:id="rId621"/>
                </p:custDataLst>
              </p:nvPr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>
                <p:custDataLst>
                  <p:tags r:id="rId622"/>
                </p:custDataLst>
              </p:nvPr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>
                <p:custDataLst>
                  <p:tags r:id="rId623"/>
                </p:custDataLst>
              </p:nvPr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>
                <p:custDataLst>
                  <p:tags r:id="rId624"/>
                </p:custDataLst>
              </p:nvPr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>
                <p:custDataLst>
                  <p:tags r:id="rId625"/>
                </p:custDataLst>
              </p:nvPr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>
                <p:custDataLst>
                  <p:tags r:id="rId626"/>
                </p:custDataLst>
              </p:nvPr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>
                <p:custDataLst>
                  <p:tags r:id="rId627"/>
                </p:custDataLst>
              </p:nvPr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>
                <p:custDataLst>
                  <p:tags r:id="rId628"/>
                </p:custDataLst>
              </p:nvPr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>
                <p:custDataLst>
                  <p:tags r:id="rId629"/>
                </p:custDataLst>
              </p:nvPr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>
                <p:custDataLst>
                  <p:tags r:id="rId630"/>
                </p:custDataLst>
              </p:nvPr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>
                <p:custDataLst>
                  <p:tags r:id="rId631"/>
                </p:custDataLst>
              </p:nvPr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>
                <p:custDataLst>
                  <p:tags r:id="rId632"/>
                </p:custDataLst>
              </p:nvPr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>
                <p:custDataLst>
                  <p:tags r:id="rId633"/>
                </p:custDataLst>
              </p:nvPr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>
                <p:custDataLst>
                  <p:tags r:id="rId634"/>
                </p:custDataLst>
              </p:nvPr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>
                <p:custDataLst>
                  <p:tags r:id="rId635"/>
                </p:custDataLst>
              </p:nvPr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>
                <p:custDataLst>
                  <p:tags r:id="rId636"/>
                </p:custDataLst>
              </p:nvPr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>
                <p:custDataLst>
                  <p:tags r:id="rId637"/>
                </p:custDataLst>
              </p:nvPr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>
                <p:custDataLst>
                  <p:tags r:id="rId638"/>
                </p:custDataLst>
              </p:nvPr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>
                <p:custDataLst>
                  <p:tags r:id="rId639"/>
                </p:custDataLst>
              </p:nvPr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>
                <p:custDataLst>
                  <p:tags r:id="rId640"/>
                </p:custDataLst>
              </p:nvPr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>
                <p:custDataLst>
                  <p:tags r:id="rId641"/>
                </p:custDataLst>
              </p:nvPr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>
                <p:custDataLst>
                  <p:tags r:id="rId642"/>
                </p:custDataLst>
              </p:nvPr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>
                <p:custDataLst>
                  <p:tags r:id="rId643"/>
                </p:custDataLst>
              </p:nvPr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>
                <p:custDataLst>
                  <p:tags r:id="rId644"/>
                </p:custDataLst>
              </p:nvPr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>
                <p:custDataLst>
                  <p:tags r:id="rId645"/>
                </p:custDataLst>
              </p:nvPr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>
                <p:custDataLst>
                  <p:tags r:id="rId646"/>
                </p:custDataLst>
              </p:nvPr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>
                <p:custDataLst>
                  <p:tags r:id="rId647"/>
                </p:custDataLst>
              </p:nvPr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>
                <p:custDataLst>
                  <p:tags r:id="rId648"/>
                </p:custDataLst>
              </p:nvPr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>
                <p:custDataLst>
                  <p:tags r:id="rId649"/>
                </p:custDataLst>
              </p:nvPr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>
                <p:custDataLst>
                  <p:tags r:id="rId650"/>
                </p:custDataLst>
              </p:nvPr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>
                <p:custDataLst>
                  <p:tags r:id="rId651"/>
                </p:custDataLst>
              </p:nvPr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>
                <p:custDataLst>
                  <p:tags r:id="rId652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>
                <p:custDataLst>
                  <p:tags r:id="rId653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>
                <p:custDataLst>
                  <p:tags r:id="rId654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>
                <p:custDataLst>
                  <p:tags r:id="rId655"/>
                </p:custDataLst>
              </p:nvPr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>
                <p:custDataLst>
                  <p:tags r:id="rId656"/>
                </p:custDataLst>
              </p:nvPr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>
                <p:custDataLst>
                  <p:tags r:id="rId657"/>
                </p:custDataLst>
              </p:nvPr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>
                <p:custDataLst>
                  <p:tags r:id="rId658"/>
                </p:custDataLst>
              </p:nvPr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>
                <p:custDataLst>
                  <p:tags r:id="rId659"/>
                </p:custDataLst>
              </p:nvPr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>
                <p:custDataLst>
                  <p:tags r:id="rId660"/>
                </p:custDataLst>
              </p:nvPr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>
                <p:custDataLst>
                  <p:tags r:id="rId661"/>
                </p:custDataLst>
              </p:nvPr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>
                <p:custDataLst>
                  <p:tags r:id="rId662"/>
                </p:custDataLst>
              </p:nvPr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>
                <p:custDataLst>
                  <p:tags r:id="rId663"/>
                </p:custDataLst>
              </p:nvPr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>
                <p:custDataLst>
                  <p:tags r:id="rId664"/>
                </p:custDataLst>
              </p:nvPr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>
                <p:custDataLst>
                  <p:tags r:id="rId665"/>
                </p:custDataLst>
              </p:nvPr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>
                <p:custDataLst>
                  <p:tags r:id="rId666"/>
                </p:custDataLst>
              </p:nvPr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>
                <p:custDataLst>
                  <p:tags r:id="rId667"/>
                </p:custDataLst>
              </p:nvPr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>
                <p:custDataLst>
                  <p:tags r:id="rId668"/>
                </p:custDataLst>
              </p:nvPr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>
                <p:custDataLst>
                  <p:tags r:id="rId669"/>
                </p:custDataLst>
              </p:nvPr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>
                <p:custDataLst>
                  <p:tags r:id="rId670"/>
                </p:custDataLst>
              </p:nvPr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>
                <p:custDataLst>
                  <p:tags r:id="rId671"/>
                </p:custDataLst>
              </p:nvPr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>
                <p:custDataLst>
                  <p:tags r:id="rId672"/>
                </p:custDataLst>
              </p:nvPr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>
                <p:custDataLst>
                  <p:tags r:id="rId673"/>
                </p:custDataLst>
              </p:nvPr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>
                <p:custDataLst>
                  <p:tags r:id="rId674"/>
                </p:custDataLst>
              </p:nvPr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>
                <p:custDataLst>
                  <p:tags r:id="rId675"/>
                </p:custDataLst>
              </p:nvPr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>
                <p:custDataLst>
                  <p:tags r:id="rId676"/>
                </p:custDataLst>
              </p:nvPr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>
                <p:custDataLst>
                  <p:tags r:id="rId677"/>
                </p:custDataLst>
              </p:nvPr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>
                <p:custDataLst>
                  <p:tags r:id="rId678"/>
                </p:custDataLst>
              </p:nvPr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>
                <p:custDataLst>
                  <p:tags r:id="rId679"/>
                </p:custDataLst>
              </p:nvPr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>
                <p:custDataLst>
                  <p:tags r:id="rId680"/>
                </p:custDataLst>
              </p:nvPr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>
                <p:custDataLst>
                  <p:tags r:id="rId681"/>
                </p:custDataLst>
              </p:nvPr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>
                <p:custDataLst>
                  <p:tags r:id="rId682"/>
                </p:custDataLst>
              </p:nvPr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>
                <p:custDataLst>
                  <p:tags r:id="rId683"/>
                </p:custDataLst>
              </p:nvPr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>
                <p:custDataLst>
                  <p:tags r:id="rId684"/>
                </p:custDataLst>
              </p:nvPr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>
                <p:custDataLst>
                  <p:tags r:id="rId685"/>
                </p:custDataLst>
              </p:nvPr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>
                <p:custDataLst>
                  <p:tags r:id="rId686"/>
                </p:custDataLst>
              </p:nvPr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>
                <p:custDataLst>
                  <p:tags r:id="rId687"/>
                </p:custDataLst>
              </p:nvPr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>
                <p:custDataLst>
                  <p:tags r:id="rId688"/>
                </p:custDataLst>
              </p:nvPr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>
                <p:custDataLst>
                  <p:tags r:id="rId689"/>
                </p:custDataLst>
              </p:nvPr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>
                <p:custDataLst>
                  <p:tags r:id="rId690"/>
                </p:custDataLst>
              </p:nvPr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>
                <p:custDataLst>
                  <p:tags r:id="rId691"/>
                </p:custDataLst>
              </p:nvPr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>
                <p:custDataLst>
                  <p:tags r:id="rId692"/>
                </p:custDataLst>
              </p:nvPr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>
                <p:custDataLst>
                  <p:tags r:id="rId693"/>
                </p:custDataLst>
              </p:nvPr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>
                <p:custDataLst>
                  <p:tags r:id="rId694"/>
                </p:custDataLst>
              </p:nvPr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>
                <p:custDataLst>
                  <p:tags r:id="rId695"/>
                </p:custDataLst>
              </p:nvPr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>
                <p:custDataLst>
                  <p:tags r:id="rId696"/>
                </p:custDataLst>
              </p:nvPr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>
                <p:custDataLst>
                  <p:tags r:id="rId697"/>
                </p:custDataLst>
              </p:nvPr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>
                <p:custDataLst>
                  <p:tags r:id="rId698"/>
                </p:custDataLst>
              </p:nvPr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>
                <p:custDataLst>
                  <p:tags r:id="rId699"/>
                </p:custDataLst>
              </p:nvPr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>
                <p:custDataLst>
                  <p:tags r:id="rId700"/>
                </p:custDataLst>
              </p:nvPr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>
                <p:custDataLst>
                  <p:tags r:id="rId701"/>
                </p:custDataLst>
              </p:nvPr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>
                <p:custDataLst>
                  <p:tags r:id="rId702"/>
                </p:custDataLst>
              </p:nvPr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>
                <p:custDataLst>
                  <p:tags r:id="rId703"/>
                </p:custDataLst>
              </p:nvPr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>
                <p:custDataLst>
                  <p:tags r:id="rId704"/>
                </p:custDataLst>
              </p:nvPr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>
                <p:custDataLst>
                  <p:tags r:id="rId705"/>
                </p:custDataLst>
              </p:nvPr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>
                <p:custDataLst>
                  <p:tags r:id="rId706"/>
                </p:custDataLst>
              </p:nvPr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>
                <p:custDataLst>
                  <p:tags r:id="rId707"/>
                </p:custDataLst>
              </p:nvPr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>
                <p:custDataLst>
                  <p:tags r:id="rId708"/>
                </p:custDataLst>
              </p:nvPr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>
                <p:custDataLst>
                  <p:tags r:id="rId709"/>
                </p:custDataLst>
              </p:nvPr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>
                <p:custDataLst>
                  <p:tags r:id="rId710"/>
                </p:custDataLst>
              </p:nvPr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>
                <p:custDataLst>
                  <p:tags r:id="rId711"/>
                </p:custDataLst>
              </p:nvPr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>
                <p:custDataLst>
                  <p:tags r:id="rId712"/>
                </p:custDataLst>
              </p:nvPr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>
                <p:custDataLst>
                  <p:tags r:id="rId713"/>
                </p:custDataLst>
              </p:nvPr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>
                <p:custDataLst>
                  <p:tags r:id="rId714"/>
                </p:custDataLst>
              </p:nvPr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>
                <p:custDataLst>
                  <p:tags r:id="rId715"/>
                </p:custDataLst>
              </p:nvPr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>
                <p:custDataLst>
                  <p:tags r:id="rId716"/>
                </p:custDataLst>
              </p:nvPr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>
                <p:custDataLst>
                  <p:tags r:id="rId717"/>
                </p:custDataLst>
              </p:nvPr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>
                <p:custDataLst>
                  <p:tags r:id="rId718"/>
                </p:custDataLst>
              </p:nvPr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>
                <p:custDataLst>
                  <p:tags r:id="rId719"/>
                </p:custDataLst>
              </p:nvPr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>
                <p:custDataLst>
                  <p:tags r:id="rId720"/>
                </p:custDataLst>
              </p:nvPr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>
                <p:custDataLst>
                  <p:tags r:id="rId721"/>
                </p:custDataLst>
              </p:nvPr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>
                <p:custDataLst>
                  <p:tags r:id="rId722"/>
                </p:custDataLst>
              </p:nvPr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>
                <p:custDataLst>
                  <p:tags r:id="rId723"/>
                </p:custDataLst>
              </p:nvPr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>
                <p:custDataLst>
                  <p:tags r:id="rId724"/>
                </p:custDataLst>
              </p:nvPr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>
                <p:custDataLst>
                  <p:tags r:id="rId725"/>
                </p:custDataLst>
              </p:nvPr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>
                <p:custDataLst>
                  <p:tags r:id="rId726"/>
                </p:custDataLst>
              </p:nvPr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>
                <p:custDataLst>
                  <p:tags r:id="rId727"/>
                </p:custDataLst>
              </p:nvPr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>
                <p:custDataLst>
                  <p:tags r:id="rId728"/>
                </p:custDataLst>
              </p:nvPr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>
                <p:custDataLst>
                  <p:tags r:id="rId729"/>
                </p:custDataLst>
              </p:nvPr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>
                <p:custDataLst>
                  <p:tags r:id="rId730"/>
                </p:custDataLst>
              </p:nvPr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>
                <p:custDataLst>
                  <p:tags r:id="rId731"/>
                </p:custDataLst>
              </p:nvPr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>
                <p:custDataLst>
                  <p:tags r:id="rId732"/>
                </p:custDataLst>
              </p:nvPr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>
                <p:custDataLst>
                  <p:tags r:id="rId733"/>
                </p:custDataLst>
              </p:nvPr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>
                <p:custDataLst>
                  <p:tags r:id="rId734"/>
                </p:custDataLst>
              </p:nvPr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>
                <p:custDataLst>
                  <p:tags r:id="rId735"/>
                </p:custDataLst>
              </p:nvPr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>
                <p:custDataLst>
                  <p:tags r:id="rId736"/>
                </p:custDataLst>
              </p:nvPr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>
                <p:custDataLst>
                  <p:tags r:id="rId737"/>
                </p:custDataLst>
              </p:nvPr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>
                <p:custDataLst>
                  <p:tags r:id="rId738"/>
                </p:custDataLst>
              </p:nvPr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>
                <p:custDataLst>
                  <p:tags r:id="rId739"/>
                </p:custDataLst>
              </p:nvPr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>
                <p:custDataLst>
                  <p:tags r:id="rId740"/>
                </p:custDataLst>
              </p:nvPr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>
                <p:custDataLst>
                  <p:tags r:id="rId741"/>
                </p:custDataLst>
              </p:nvPr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>
                <p:custDataLst>
                  <p:tags r:id="rId742"/>
                </p:custDataLst>
              </p:nvPr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>
                <p:custDataLst>
                  <p:tags r:id="rId743"/>
                </p:custDataLst>
              </p:nvPr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>
                <p:custDataLst>
                  <p:tags r:id="rId744"/>
                </p:custDataLst>
              </p:nvPr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>
                <p:custDataLst>
                  <p:tags r:id="rId745"/>
                </p:custDataLst>
              </p:nvPr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>
                <p:custDataLst>
                  <p:tags r:id="rId746"/>
                </p:custDataLst>
              </p:nvPr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>
                <p:custDataLst>
                  <p:tags r:id="rId747"/>
                </p:custDataLst>
              </p:nvPr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>
                <p:custDataLst>
                  <p:tags r:id="rId748"/>
                </p:custDataLst>
              </p:nvPr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>
                <p:custDataLst>
                  <p:tags r:id="rId749"/>
                </p:custDataLst>
              </p:nvPr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>
                <p:custDataLst>
                  <p:tags r:id="rId750"/>
                </p:custDataLst>
              </p:nvPr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>
                <p:custDataLst>
                  <p:tags r:id="rId751"/>
                </p:custDataLst>
              </p:nvPr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>
                <p:custDataLst>
                  <p:tags r:id="rId752"/>
                </p:custDataLst>
              </p:nvPr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>
                <p:custDataLst>
                  <p:tags r:id="rId753"/>
                </p:custDataLst>
              </p:nvPr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>
                <p:custDataLst>
                  <p:tags r:id="rId754"/>
                </p:custDataLst>
              </p:nvPr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>
                <p:custDataLst>
                  <p:tags r:id="rId755"/>
                </p:custDataLst>
              </p:nvPr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>
                <p:custDataLst>
                  <p:tags r:id="rId756"/>
                </p:custDataLst>
              </p:nvPr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>
                <p:custDataLst>
                  <p:tags r:id="rId757"/>
                </p:custDataLst>
              </p:nvPr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>
                <p:custDataLst>
                  <p:tags r:id="rId758"/>
                </p:custDataLst>
              </p:nvPr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>
                <p:custDataLst>
                  <p:tags r:id="rId759"/>
                </p:custDataLst>
              </p:nvPr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>
                <p:custDataLst>
                  <p:tags r:id="rId760"/>
                </p:custDataLst>
              </p:nvPr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>
                <p:custDataLst>
                  <p:tags r:id="rId761"/>
                </p:custDataLst>
              </p:nvPr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>
                <p:custDataLst>
                  <p:tags r:id="rId762"/>
                </p:custDataLst>
              </p:nvPr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>
                <p:custDataLst>
                  <p:tags r:id="rId763"/>
                </p:custDataLst>
              </p:nvPr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>
                <p:custDataLst>
                  <p:tags r:id="rId764"/>
                </p:custDataLst>
              </p:nvPr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>
                <p:custDataLst>
                  <p:tags r:id="rId765"/>
                </p:custDataLst>
              </p:nvPr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>
                <p:custDataLst>
                  <p:tags r:id="rId766"/>
                </p:custDataLst>
              </p:nvPr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>
                <p:custDataLst>
                  <p:tags r:id="rId767"/>
                </p:custDataLst>
              </p:nvPr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>
                <p:custDataLst>
                  <p:tags r:id="rId768"/>
                </p:custDataLst>
              </p:nvPr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>
                <p:custDataLst>
                  <p:tags r:id="rId769"/>
                </p:custDataLst>
              </p:nvPr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>
                <p:custDataLst>
                  <p:tags r:id="rId770"/>
                </p:custDataLst>
              </p:nvPr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>
                <p:custDataLst>
                  <p:tags r:id="rId771"/>
                </p:custDataLst>
              </p:nvPr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>
                <p:custDataLst>
                  <p:tags r:id="rId772"/>
                </p:custDataLst>
              </p:nvPr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>
                <p:custDataLst>
                  <p:tags r:id="rId773"/>
                </p:custDataLst>
              </p:nvPr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>
                <p:custDataLst>
                  <p:tags r:id="rId774"/>
                </p:custDataLst>
              </p:nvPr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>
                <p:custDataLst>
                  <p:tags r:id="rId775"/>
                </p:custDataLst>
              </p:nvPr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>
                <p:custDataLst>
                  <p:tags r:id="rId776"/>
                </p:custDataLst>
              </p:nvPr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>
                <p:custDataLst>
                  <p:tags r:id="rId777"/>
                </p:custDataLst>
              </p:nvPr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>
                <p:custDataLst>
                  <p:tags r:id="rId778"/>
                </p:custDataLst>
              </p:nvPr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>
                <p:custDataLst>
                  <p:tags r:id="rId779"/>
                </p:custDataLst>
              </p:nvPr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>
                <p:custDataLst>
                  <p:tags r:id="rId780"/>
                </p:custDataLst>
              </p:nvPr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>
                <p:custDataLst>
                  <p:tags r:id="rId781"/>
                </p:custDataLst>
              </p:nvPr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>
                <p:custDataLst>
                  <p:tags r:id="rId782"/>
                </p:custDataLst>
              </p:nvPr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>
                <p:custDataLst>
                  <p:tags r:id="rId783"/>
                </p:custDataLst>
              </p:nvPr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>
                <p:custDataLst>
                  <p:tags r:id="rId784"/>
                </p:custDataLst>
              </p:nvPr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>
                <p:custDataLst>
                  <p:tags r:id="rId785"/>
                </p:custDataLst>
              </p:nvPr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>
                <p:custDataLst>
                  <p:tags r:id="rId786"/>
                </p:custDataLst>
              </p:nvPr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>
                <p:custDataLst>
                  <p:tags r:id="rId787"/>
                </p:custDataLst>
              </p:nvPr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>
                <p:custDataLst>
                  <p:tags r:id="rId788"/>
                </p:custDataLst>
              </p:nvPr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>
                <p:custDataLst>
                  <p:tags r:id="rId789"/>
                </p:custDataLst>
              </p:nvPr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>
                <p:custDataLst>
                  <p:tags r:id="rId790"/>
                </p:custDataLst>
              </p:nvPr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>
                <p:custDataLst>
                  <p:tags r:id="rId791"/>
                </p:custDataLst>
              </p:nvPr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>
                <p:custDataLst>
                  <p:tags r:id="rId792"/>
                </p:custDataLst>
              </p:nvPr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>
                <p:custDataLst>
                  <p:tags r:id="rId793"/>
                </p:custDataLst>
              </p:nvPr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>
                <p:custDataLst>
                  <p:tags r:id="rId794"/>
                </p:custDataLst>
              </p:nvPr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>
                <p:custDataLst>
                  <p:tags r:id="rId795"/>
                </p:custDataLst>
              </p:nvPr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>
                <p:custDataLst>
                  <p:tags r:id="rId796"/>
                </p:custDataLst>
              </p:nvPr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>
                <p:custDataLst>
                  <p:tags r:id="rId797"/>
                </p:custDataLst>
              </p:nvPr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>
                <p:custDataLst>
                  <p:tags r:id="rId798"/>
                </p:custDataLst>
              </p:nvPr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>
                <p:custDataLst>
                  <p:tags r:id="rId799"/>
                </p:custDataLst>
              </p:nvPr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>
                <p:custDataLst>
                  <p:tags r:id="rId800"/>
                </p:custDataLst>
              </p:nvPr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>
                <p:custDataLst>
                  <p:tags r:id="rId801"/>
                </p:custDataLst>
              </p:nvPr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>
                <p:custDataLst>
                  <p:tags r:id="rId802"/>
                </p:custDataLst>
              </p:nvPr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>
                <p:custDataLst>
                  <p:tags r:id="rId803"/>
                </p:custDataLst>
              </p:nvPr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>
                <p:custDataLst>
                  <p:tags r:id="rId804"/>
                </p:custDataLst>
              </p:nvPr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>
                <p:custDataLst>
                  <p:tags r:id="rId805"/>
                </p:custDataLst>
              </p:nvPr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>
                <p:custDataLst>
                  <p:tags r:id="rId806"/>
                </p:custDataLst>
              </p:nvPr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>
                <p:custDataLst>
                  <p:tags r:id="rId807"/>
                </p:custDataLst>
              </p:nvPr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>
                <p:custDataLst>
                  <p:tags r:id="rId808"/>
                </p:custDataLst>
              </p:nvPr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>
                <p:custDataLst>
                  <p:tags r:id="rId809"/>
                </p:custDataLst>
              </p:nvPr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>
                <p:custDataLst>
                  <p:tags r:id="rId810"/>
                </p:custDataLst>
              </p:nvPr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>
                <p:custDataLst>
                  <p:tags r:id="rId811"/>
                </p:custDataLst>
              </p:nvPr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>
                <p:custDataLst>
                  <p:tags r:id="rId812"/>
                </p:custDataLst>
              </p:nvPr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>
                <p:custDataLst>
                  <p:tags r:id="rId813"/>
                </p:custDataLst>
              </p:nvPr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>
                <p:custDataLst>
                  <p:tags r:id="rId814"/>
                </p:custDataLst>
              </p:nvPr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>
                <p:custDataLst>
                  <p:tags r:id="rId815"/>
                </p:custDataLst>
              </p:nvPr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>
                <p:custDataLst>
                  <p:tags r:id="rId816"/>
                </p:custDataLst>
              </p:nvPr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>
                <p:custDataLst>
                  <p:tags r:id="rId817"/>
                </p:custDataLst>
              </p:nvPr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>
                <p:custDataLst>
                  <p:tags r:id="rId818"/>
                </p:custDataLst>
              </p:nvPr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>
                <p:custDataLst>
                  <p:tags r:id="rId819"/>
                </p:custDataLst>
              </p:nvPr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>
                <p:custDataLst>
                  <p:tags r:id="rId820"/>
                </p:custDataLst>
              </p:nvPr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>
                <p:custDataLst>
                  <p:tags r:id="rId821"/>
                </p:custDataLst>
              </p:nvPr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>
                <p:custDataLst>
                  <p:tags r:id="rId822"/>
                </p:custDataLst>
              </p:nvPr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>
                <p:custDataLst>
                  <p:tags r:id="rId823"/>
                </p:custDataLst>
              </p:nvPr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>
                <p:custDataLst>
                  <p:tags r:id="rId824"/>
                </p:custDataLst>
              </p:nvPr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>
                <p:custDataLst>
                  <p:tags r:id="rId825"/>
                </p:custDataLst>
              </p:nvPr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>
                <p:custDataLst>
                  <p:tags r:id="rId826"/>
                </p:custDataLst>
              </p:nvPr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>
                <p:custDataLst>
                  <p:tags r:id="rId827"/>
                </p:custDataLst>
              </p:nvPr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>
                <p:custDataLst>
                  <p:tags r:id="rId828"/>
                </p:custDataLst>
              </p:nvPr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>
                <p:custDataLst>
                  <p:tags r:id="rId829"/>
                </p:custDataLst>
              </p:nvPr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>
                <p:custDataLst>
                  <p:tags r:id="rId830"/>
                </p:custDataLst>
              </p:nvPr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>
                <p:custDataLst>
                  <p:tags r:id="rId831"/>
                </p:custDataLst>
              </p:nvPr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>
                <p:custDataLst>
                  <p:tags r:id="rId832"/>
                </p:custDataLst>
              </p:nvPr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>
                <p:custDataLst>
                  <p:tags r:id="rId833"/>
                </p:custDataLst>
              </p:nvPr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>
                <p:custDataLst>
                  <p:tags r:id="rId834"/>
                </p:custDataLst>
              </p:nvPr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>
                <p:custDataLst>
                  <p:tags r:id="rId835"/>
                </p:custDataLst>
              </p:nvPr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>
                <p:custDataLst>
                  <p:tags r:id="rId836"/>
                </p:custDataLst>
              </p:nvPr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>
                <p:custDataLst>
                  <p:tags r:id="rId837"/>
                </p:custDataLst>
              </p:nvPr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>
                <p:custDataLst>
                  <p:tags r:id="rId838"/>
                </p:custDataLst>
              </p:nvPr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>
                <p:custDataLst>
                  <p:tags r:id="rId839"/>
                </p:custDataLst>
              </p:nvPr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>
                <p:custDataLst>
                  <p:tags r:id="rId840"/>
                </p:custDataLst>
              </p:nvPr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>
                <p:custDataLst>
                  <p:tags r:id="rId841"/>
                </p:custDataLst>
              </p:nvPr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>
                <p:custDataLst>
                  <p:tags r:id="rId842"/>
                </p:custDataLst>
              </p:nvPr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>
                <p:custDataLst>
                  <p:tags r:id="rId843"/>
                </p:custDataLst>
              </p:nvPr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>
                <p:custDataLst>
                  <p:tags r:id="rId844"/>
                </p:custDataLst>
              </p:nvPr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>
                <p:custDataLst>
                  <p:tags r:id="rId845"/>
                </p:custDataLst>
              </p:nvPr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>
                <p:custDataLst>
                  <p:tags r:id="rId846"/>
                </p:custDataLst>
              </p:nvPr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>
                <p:custDataLst>
                  <p:tags r:id="rId847"/>
                </p:custDataLst>
              </p:nvPr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>
                <p:custDataLst>
                  <p:tags r:id="rId848"/>
                </p:custDataLst>
              </p:nvPr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>
                <p:custDataLst>
                  <p:tags r:id="rId849"/>
                </p:custDataLst>
              </p:nvPr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>
                <p:custDataLst>
                  <p:tags r:id="rId850"/>
                </p:custDataLst>
              </p:nvPr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>
                <p:custDataLst>
                  <p:tags r:id="rId851"/>
                </p:custDataLst>
              </p:nvPr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>
                <p:custDataLst>
                  <p:tags r:id="rId852"/>
                </p:custDataLst>
              </p:nvPr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>
                <p:custDataLst>
                  <p:tags r:id="rId853"/>
                </p:custDataLst>
              </p:nvPr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>
                <p:custDataLst>
                  <p:tags r:id="rId854"/>
                </p:custDataLst>
              </p:nvPr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>
                <p:custDataLst>
                  <p:tags r:id="rId855"/>
                </p:custDataLst>
              </p:nvPr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>
                <p:custDataLst>
                  <p:tags r:id="rId856"/>
                </p:custDataLst>
              </p:nvPr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>
                <p:custDataLst>
                  <p:tags r:id="rId857"/>
                </p:custDataLst>
              </p:nvPr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>
                <p:custDataLst>
                  <p:tags r:id="rId858"/>
                </p:custDataLst>
              </p:nvPr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>
                <p:custDataLst>
                  <p:tags r:id="rId859"/>
                </p:custDataLst>
              </p:nvPr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>
                <p:custDataLst>
                  <p:tags r:id="rId860"/>
                </p:custDataLst>
              </p:nvPr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>
                <p:custDataLst>
                  <p:tags r:id="rId861"/>
                </p:custDataLst>
              </p:nvPr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>
                <p:custDataLst>
                  <p:tags r:id="rId862"/>
                </p:custDataLst>
              </p:nvPr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>
                <p:custDataLst>
                  <p:tags r:id="rId863"/>
                </p:custDataLst>
              </p:nvPr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>
                <p:custDataLst>
                  <p:tags r:id="rId864"/>
                </p:custDataLst>
              </p:nvPr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>
                <p:custDataLst>
                  <p:tags r:id="rId865"/>
                </p:custDataLst>
              </p:nvPr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>
                <p:custDataLst>
                  <p:tags r:id="rId866"/>
                </p:custDataLst>
              </p:nvPr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>
                <p:custDataLst>
                  <p:tags r:id="rId867"/>
                </p:custDataLst>
              </p:nvPr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>
                <p:custDataLst>
                  <p:tags r:id="rId868"/>
                </p:custDataLst>
              </p:nvPr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>
                <p:custDataLst>
                  <p:tags r:id="rId869"/>
                </p:custDataLst>
              </p:nvPr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>
                <p:custDataLst>
                  <p:tags r:id="rId870"/>
                </p:custDataLst>
              </p:nvPr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>
                <p:custDataLst>
                  <p:tags r:id="rId871"/>
                </p:custDataLst>
              </p:nvPr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>
                <p:custDataLst>
                  <p:tags r:id="rId872"/>
                </p:custDataLst>
              </p:nvPr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>
                <p:custDataLst>
                  <p:tags r:id="rId873"/>
                </p:custDataLst>
              </p:nvPr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>
                <p:custDataLst>
                  <p:tags r:id="rId874"/>
                </p:custDataLst>
              </p:nvPr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>
                <p:custDataLst>
                  <p:tags r:id="rId875"/>
                </p:custDataLst>
              </p:nvPr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>
                <p:custDataLst>
                  <p:tags r:id="rId876"/>
                </p:custDataLst>
              </p:nvPr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>
                <p:custDataLst>
                  <p:tags r:id="rId877"/>
                </p:custDataLst>
              </p:nvPr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>
                <p:custDataLst>
                  <p:tags r:id="rId878"/>
                </p:custDataLst>
              </p:nvPr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>
                <p:custDataLst>
                  <p:tags r:id="rId879"/>
                </p:custDataLst>
              </p:nvPr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>
                <p:custDataLst>
                  <p:tags r:id="rId880"/>
                </p:custDataLst>
              </p:nvPr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>
                <p:custDataLst>
                  <p:tags r:id="rId881"/>
                </p:custDataLst>
              </p:nvPr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>
                <p:custDataLst>
                  <p:tags r:id="rId882"/>
                </p:custDataLst>
              </p:nvPr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>
                <p:custDataLst>
                  <p:tags r:id="rId883"/>
                </p:custDataLst>
              </p:nvPr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>
                <p:custDataLst>
                  <p:tags r:id="rId884"/>
                </p:custDataLst>
              </p:nvPr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>
                <p:custDataLst>
                  <p:tags r:id="rId885"/>
                </p:custDataLst>
              </p:nvPr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>
                <p:custDataLst>
                  <p:tags r:id="rId886"/>
                </p:custDataLst>
              </p:nvPr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>
                <p:custDataLst>
                  <p:tags r:id="rId887"/>
                </p:custDataLst>
              </p:nvPr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>
                <p:custDataLst>
                  <p:tags r:id="rId888"/>
                </p:custDataLst>
              </p:nvPr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>
                <p:custDataLst>
                  <p:tags r:id="rId889"/>
                </p:custDataLst>
              </p:nvPr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>
                <p:custDataLst>
                  <p:tags r:id="rId890"/>
                </p:custDataLst>
              </p:nvPr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>
                <p:custDataLst>
                  <p:tags r:id="rId891"/>
                </p:custDataLst>
              </p:nvPr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>
                <p:custDataLst>
                  <p:tags r:id="rId892"/>
                </p:custDataLst>
              </p:nvPr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>
                <p:custDataLst>
                  <p:tags r:id="rId893"/>
                </p:custDataLst>
              </p:nvPr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>
                <p:custDataLst>
                  <p:tags r:id="rId894"/>
                </p:custDataLst>
              </p:nvPr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>
                <p:custDataLst>
                  <p:tags r:id="rId895"/>
                </p:custDataLst>
              </p:nvPr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>
                <p:custDataLst>
                  <p:tags r:id="rId896"/>
                </p:custDataLst>
              </p:nvPr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>
                <p:custDataLst>
                  <p:tags r:id="rId897"/>
                </p:custDataLst>
              </p:nvPr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>
                <p:custDataLst>
                  <p:tags r:id="rId898"/>
                </p:custDataLst>
              </p:nvPr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>
                <p:custDataLst>
                  <p:tags r:id="rId899"/>
                </p:custDataLst>
              </p:nvPr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>
                <p:custDataLst>
                  <p:tags r:id="rId900"/>
                </p:custDataLst>
              </p:nvPr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>
                <p:custDataLst>
                  <p:tags r:id="rId901"/>
                </p:custDataLst>
              </p:nvPr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>
                <p:custDataLst>
                  <p:tags r:id="rId902"/>
                </p:custDataLst>
              </p:nvPr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>
                <p:custDataLst>
                  <p:tags r:id="rId903"/>
                </p:custDataLst>
              </p:nvPr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>
                <p:custDataLst>
                  <p:tags r:id="rId904"/>
                </p:custDataLst>
              </p:nvPr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>
                <p:custDataLst>
                  <p:tags r:id="rId905"/>
                </p:custDataLst>
              </p:nvPr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>
                <p:custDataLst>
                  <p:tags r:id="rId906"/>
                </p:custDataLst>
              </p:nvPr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>
                <p:custDataLst>
                  <p:tags r:id="rId907"/>
                </p:custDataLst>
              </p:nvPr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>
                <p:custDataLst>
                  <p:tags r:id="rId908"/>
                </p:custDataLst>
              </p:nvPr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>
                <p:custDataLst>
                  <p:tags r:id="rId909"/>
                </p:custDataLst>
              </p:nvPr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>
                <p:custDataLst>
                  <p:tags r:id="rId910"/>
                </p:custDataLst>
              </p:nvPr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>
                <p:custDataLst>
                  <p:tags r:id="rId911"/>
                </p:custDataLst>
              </p:nvPr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>
                <p:custDataLst>
                  <p:tags r:id="rId912"/>
                </p:custDataLst>
              </p:nvPr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>
                <p:custDataLst>
                  <p:tags r:id="rId913"/>
                </p:custDataLst>
              </p:nvPr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>
                <p:custDataLst>
                  <p:tags r:id="rId914"/>
                </p:custDataLst>
              </p:nvPr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>
                <p:custDataLst>
                  <p:tags r:id="rId915"/>
                </p:custDataLst>
              </p:nvPr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>
                <p:custDataLst>
                  <p:tags r:id="rId916"/>
                </p:custDataLst>
              </p:nvPr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>
                <p:custDataLst>
                  <p:tags r:id="rId917"/>
                </p:custDataLst>
              </p:nvPr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>
                <p:custDataLst>
                  <p:tags r:id="rId918"/>
                </p:custDataLst>
              </p:nvPr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>
                <p:custDataLst>
                  <p:tags r:id="rId919"/>
                </p:custDataLst>
              </p:nvPr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>
                <p:custDataLst>
                  <p:tags r:id="rId920"/>
                </p:custDataLst>
              </p:nvPr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>
                <p:custDataLst>
                  <p:tags r:id="rId921"/>
                </p:custDataLst>
              </p:nvPr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>
                <p:custDataLst>
                  <p:tags r:id="rId922"/>
                </p:custDataLst>
              </p:nvPr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>
                <p:custDataLst>
                  <p:tags r:id="rId923"/>
                </p:custDataLst>
              </p:nvPr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>
                <p:custDataLst>
                  <p:tags r:id="rId924"/>
                </p:custDataLst>
              </p:nvPr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>
                <p:custDataLst>
                  <p:tags r:id="rId925"/>
                </p:custDataLst>
              </p:nvPr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>
                <p:custDataLst>
                  <p:tags r:id="rId926"/>
                </p:custDataLst>
              </p:nvPr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>
                <p:custDataLst>
                  <p:tags r:id="rId927"/>
                </p:custDataLst>
              </p:nvPr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>
                <p:custDataLst>
                  <p:tags r:id="rId928"/>
                </p:custDataLst>
              </p:nvPr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>
                <p:custDataLst>
                  <p:tags r:id="rId929"/>
                </p:custDataLst>
              </p:nvPr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>
                <p:custDataLst>
                  <p:tags r:id="rId930"/>
                </p:custDataLst>
              </p:nvPr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>
                <p:custDataLst>
                  <p:tags r:id="rId931"/>
                </p:custDataLst>
              </p:nvPr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>
                <p:custDataLst>
                  <p:tags r:id="rId932"/>
                </p:custDataLst>
              </p:nvPr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>
                <p:custDataLst>
                  <p:tags r:id="rId933"/>
                </p:custDataLst>
              </p:nvPr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>
                <p:custDataLst>
                  <p:tags r:id="rId934"/>
                </p:custDataLst>
              </p:nvPr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>
                <p:custDataLst>
                  <p:tags r:id="rId935"/>
                </p:custDataLst>
              </p:nvPr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>
                <p:custDataLst>
                  <p:tags r:id="rId936"/>
                </p:custDataLst>
              </p:nvPr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>
                <p:custDataLst>
                  <p:tags r:id="rId937"/>
                </p:custDataLst>
              </p:nvPr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>
                <p:custDataLst>
                  <p:tags r:id="rId938"/>
                </p:custDataLst>
              </p:nvPr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>
                <p:custDataLst>
                  <p:tags r:id="rId939"/>
                </p:custDataLst>
              </p:nvPr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>
                <p:custDataLst>
                  <p:tags r:id="rId940"/>
                </p:custDataLst>
              </p:nvPr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>
                <p:custDataLst>
                  <p:tags r:id="rId941"/>
                </p:custDataLst>
              </p:nvPr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>
                <p:custDataLst>
                  <p:tags r:id="rId942"/>
                </p:custDataLst>
              </p:nvPr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>
                <p:custDataLst>
                  <p:tags r:id="rId943"/>
                </p:custDataLst>
              </p:nvPr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>
                <p:custDataLst>
                  <p:tags r:id="rId944"/>
                </p:custDataLst>
              </p:nvPr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>
                <p:custDataLst>
                  <p:tags r:id="rId945"/>
                </p:custDataLst>
              </p:nvPr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>
                <p:custDataLst>
                  <p:tags r:id="rId946"/>
                </p:custDataLst>
              </p:nvPr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>
                <p:custDataLst>
                  <p:tags r:id="rId947"/>
                </p:custDataLst>
              </p:nvPr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>
                <p:custDataLst>
                  <p:tags r:id="rId948"/>
                </p:custDataLst>
              </p:nvPr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>
                <p:custDataLst>
                  <p:tags r:id="rId949"/>
                </p:custDataLst>
              </p:nvPr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>
                <p:custDataLst>
                  <p:tags r:id="rId950"/>
                </p:custDataLst>
              </p:nvPr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>
                <p:custDataLst>
                  <p:tags r:id="rId951"/>
                </p:custDataLst>
              </p:nvPr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>
                <p:custDataLst>
                  <p:tags r:id="rId952"/>
                </p:custDataLst>
              </p:nvPr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>
                <p:custDataLst>
                  <p:tags r:id="rId953"/>
                </p:custDataLst>
              </p:nvPr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>
                <p:custDataLst>
                  <p:tags r:id="rId954"/>
                </p:custDataLst>
              </p:nvPr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>
                <p:custDataLst>
                  <p:tags r:id="rId955"/>
                </p:custDataLst>
              </p:nvPr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>
                <p:custDataLst>
                  <p:tags r:id="rId956"/>
                </p:custDataLst>
              </p:nvPr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>
                <p:custDataLst>
                  <p:tags r:id="rId957"/>
                </p:custDataLst>
              </p:nvPr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>
                <p:custDataLst>
                  <p:tags r:id="rId958"/>
                </p:custDataLst>
              </p:nvPr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>
                <p:custDataLst>
                  <p:tags r:id="rId959"/>
                </p:custDataLst>
              </p:nvPr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>
                <p:custDataLst>
                  <p:tags r:id="rId960"/>
                </p:custDataLst>
              </p:nvPr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>
                <p:custDataLst>
                  <p:tags r:id="rId961"/>
                </p:custDataLst>
              </p:nvPr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>
                <p:custDataLst>
                  <p:tags r:id="rId962"/>
                </p:custDataLst>
              </p:nvPr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>
                <p:custDataLst>
                  <p:tags r:id="rId963"/>
                </p:custDataLst>
              </p:nvPr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>
                <p:custDataLst>
                  <p:tags r:id="rId964"/>
                </p:custDataLst>
              </p:nvPr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>
                <p:custDataLst>
                  <p:tags r:id="rId965"/>
                </p:custDataLst>
              </p:nvPr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>
                <p:custDataLst>
                  <p:tags r:id="rId966"/>
                </p:custDataLst>
              </p:nvPr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>
                <p:custDataLst>
                  <p:tags r:id="rId967"/>
                </p:custDataLst>
              </p:nvPr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>
                <p:custDataLst>
                  <p:tags r:id="rId968"/>
                </p:custDataLst>
              </p:nvPr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>
                <p:custDataLst>
                  <p:tags r:id="rId969"/>
                </p:custDataLst>
              </p:nvPr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>
                <p:custDataLst>
                  <p:tags r:id="rId970"/>
                </p:custDataLst>
              </p:nvPr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>
                <p:custDataLst>
                  <p:tags r:id="rId971"/>
                </p:custDataLst>
              </p:nvPr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>
                <p:custDataLst>
                  <p:tags r:id="rId972"/>
                </p:custDataLst>
              </p:nvPr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>
                <p:custDataLst>
                  <p:tags r:id="rId973"/>
                </p:custDataLst>
              </p:nvPr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>
                <p:custDataLst>
                  <p:tags r:id="rId974"/>
                </p:custDataLst>
              </p:nvPr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>
                <p:custDataLst>
                  <p:tags r:id="rId975"/>
                </p:custDataLst>
              </p:nvPr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>
                <p:custDataLst>
                  <p:tags r:id="rId976"/>
                </p:custDataLst>
              </p:nvPr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>
                <p:custDataLst>
                  <p:tags r:id="rId977"/>
                </p:custDataLst>
              </p:nvPr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>
                <p:custDataLst>
                  <p:tags r:id="rId978"/>
                </p:custDataLst>
              </p:nvPr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>
                <p:custDataLst>
                  <p:tags r:id="rId979"/>
                </p:custDataLst>
              </p:nvPr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>
                <p:custDataLst>
                  <p:tags r:id="rId980"/>
                </p:custDataLst>
              </p:nvPr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>
                <p:custDataLst>
                  <p:tags r:id="rId981"/>
                </p:custDataLst>
              </p:nvPr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>
                <p:custDataLst>
                  <p:tags r:id="rId982"/>
                </p:custDataLst>
              </p:nvPr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>
                <p:custDataLst>
                  <p:tags r:id="rId983"/>
                </p:custDataLst>
              </p:nvPr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>
                <p:custDataLst>
                  <p:tags r:id="rId984"/>
                </p:custDataLst>
              </p:nvPr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>
                <p:custDataLst>
                  <p:tags r:id="rId985"/>
                </p:custDataLst>
              </p:nvPr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>
                <p:custDataLst>
                  <p:tags r:id="rId986"/>
                </p:custDataLst>
              </p:nvPr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>
                <p:custDataLst>
                  <p:tags r:id="rId987"/>
                </p:custDataLst>
              </p:nvPr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>
                <p:custDataLst>
                  <p:tags r:id="rId988"/>
                </p:custDataLst>
              </p:nvPr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>
                <p:custDataLst>
                  <p:tags r:id="rId989"/>
                </p:custDataLst>
              </p:nvPr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>
                <p:custDataLst>
                  <p:tags r:id="rId990"/>
                </p:custDataLst>
              </p:nvPr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>
                <p:custDataLst>
                  <p:tags r:id="rId991"/>
                </p:custDataLst>
              </p:nvPr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>
                <p:custDataLst>
                  <p:tags r:id="rId992"/>
                </p:custDataLst>
              </p:nvPr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>
                <p:custDataLst>
                  <p:tags r:id="rId993"/>
                </p:custDataLst>
              </p:nvPr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>
                <p:custDataLst>
                  <p:tags r:id="rId994"/>
                </p:custDataLst>
              </p:nvPr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>
                <p:custDataLst>
                  <p:tags r:id="rId995"/>
                </p:custDataLst>
              </p:nvPr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>
                <p:custDataLst>
                  <p:tags r:id="rId996"/>
                </p:custDataLst>
              </p:nvPr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>
                <p:custDataLst>
                  <p:tags r:id="rId997"/>
                </p:custDataLst>
              </p:nvPr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>
                <p:custDataLst>
                  <p:tags r:id="rId998"/>
                </p:custDataLst>
              </p:nvPr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>
                <p:custDataLst>
                  <p:tags r:id="rId999"/>
                </p:custDataLst>
              </p:nvPr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>
                <p:custDataLst>
                  <p:tags r:id="rId1000"/>
                </p:custDataLst>
              </p:nvPr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>
                <p:custDataLst>
                  <p:tags r:id="rId1001"/>
                </p:custDataLst>
              </p:nvPr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>
                <p:custDataLst>
                  <p:tags r:id="rId1002"/>
                </p:custDataLst>
              </p:nvPr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>
                <p:custDataLst>
                  <p:tags r:id="rId1003"/>
                </p:custDataLst>
              </p:nvPr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>
                <p:custDataLst>
                  <p:tags r:id="rId1004"/>
                </p:custDataLst>
              </p:nvPr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>
                <p:custDataLst>
                  <p:tags r:id="rId1005"/>
                </p:custDataLst>
              </p:nvPr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>
                <p:custDataLst>
                  <p:tags r:id="rId1006"/>
                </p:custDataLst>
              </p:nvPr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>
                <p:custDataLst>
                  <p:tags r:id="rId1007"/>
                </p:custDataLst>
              </p:nvPr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>
                <p:custDataLst>
                  <p:tags r:id="rId1008"/>
                </p:custDataLst>
              </p:nvPr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>
                <p:custDataLst>
                  <p:tags r:id="rId1009"/>
                </p:custDataLst>
              </p:nvPr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>
                <p:custDataLst>
                  <p:tags r:id="rId1010"/>
                </p:custDataLst>
              </p:nvPr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>
                <p:custDataLst>
                  <p:tags r:id="rId1011"/>
                </p:custDataLst>
              </p:nvPr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>
                <p:custDataLst>
                  <p:tags r:id="rId1012"/>
                </p:custDataLst>
              </p:nvPr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>
                <p:custDataLst>
                  <p:tags r:id="rId1013"/>
                </p:custDataLst>
              </p:nvPr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>
                <p:custDataLst>
                  <p:tags r:id="rId1014"/>
                </p:custDataLst>
              </p:nvPr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>
                <p:custDataLst>
                  <p:tags r:id="rId1015"/>
                </p:custDataLst>
              </p:nvPr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>
                <p:custDataLst>
                  <p:tags r:id="rId1016"/>
                </p:custDataLst>
              </p:nvPr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>
                <p:custDataLst>
                  <p:tags r:id="rId1017"/>
                </p:custDataLst>
              </p:nvPr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>
                <p:custDataLst>
                  <p:tags r:id="rId1018"/>
                </p:custDataLst>
              </p:nvPr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>
                <p:custDataLst>
                  <p:tags r:id="rId1019"/>
                </p:custDataLst>
              </p:nvPr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>
                <p:custDataLst>
                  <p:tags r:id="rId1020"/>
                </p:custDataLst>
              </p:nvPr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>
                <p:custDataLst>
                  <p:tags r:id="rId1021"/>
                </p:custDataLst>
              </p:nvPr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>
                <p:custDataLst>
                  <p:tags r:id="rId1022"/>
                </p:custDataLst>
              </p:nvPr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>
                <p:custDataLst>
                  <p:tags r:id="rId1023"/>
                </p:custDataLst>
              </p:nvPr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>
                <p:custDataLst>
                  <p:tags r:id="rId1024"/>
                </p:custDataLst>
              </p:nvPr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>
                <p:custDataLst>
                  <p:tags r:id="rId1025"/>
                </p:custDataLst>
              </p:nvPr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>
                <p:custDataLst>
                  <p:tags r:id="rId1026"/>
                </p:custDataLst>
              </p:nvPr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>
                <p:custDataLst>
                  <p:tags r:id="rId1027"/>
                </p:custDataLst>
              </p:nvPr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>
                <p:custDataLst>
                  <p:tags r:id="rId1028"/>
                </p:custDataLst>
              </p:nvPr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>
                <p:custDataLst>
                  <p:tags r:id="rId1029"/>
                </p:custDataLst>
              </p:nvPr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>
                <p:custDataLst>
                  <p:tags r:id="rId1030"/>
                </p:custDataLst>
              </p:nvPr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>
                <p:custDataLst>
                  <p:tags r:id="rId1031"/>
                </p:custDataLst>
              </p:nvPr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>
                <p:custDataLst>
                  <p:tags r:id="rId1032"/>
                </p:custDataLst>
              </p:nvPr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>
                <p:custDataLst>
                  <p:tags r:id="rId1033"/>
                </p:custDataLst>
              </p:nvPr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>
                <p:custDataLst>
                  <p:tags r:id="rId1034"/>
                </p:custDataLst>
              </p:nvPr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>
                <p:custDataLst>
                  <p:tags r:id="rId1035"/>
                </p:custDataLst>
              </p:nvPr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>
                <p:custDataLst>
                  <p:tags r:id="rId1036"/>
                </p:custDataLst>
              </p:nvPr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>
                <p:custDataLst>
                  <p:tags r:id="rId1037"/>
                </p:custDataLst>
              </p:nvPr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>
                <p:custDataLst>
                  <p:tags r:id="rId1038"/>
                </p:custDataLst>
              </p:nvPr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>
                <p:custDataLst>
                  <p:tags r:id="rId1039"/>
                </p:custDataLst>
              </p:nvPr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>
                <p:custDataLst>
                  <p:tags r:id="rId1040"/>
                </p:custDataLst>
              </p:nvPr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>
                <p:custDataLst>
                  <p:tags r:id="rId1041"/>
                </p:custDataLst>
              </p:nvPr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>
                <p:custDataLst>
                  <p:tags r:id="rId1042"/>
                </p:custDataLst>
              </p:nvPr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>
                <p:custDataLst>
                  <p:tags r:id="rId1043"/>
                </p:custDataLst>
              </p:nvPr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>
                <p:custDataLst>
                  <p:tags r:id="rId1044"/>
                </p:custDataLst>
              </p:nvPr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>
                <p:custDataLst>
                  <p:tags r:id="rId1045"/>
                </p:custDataLst>
              </p:nvPr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>
                <p:custDataLst>
                  <p:tags r:id="rId1046"/>
                </p:custDataLst>
              </p:nvPr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>
                <p:custDataLst>
                  <p:tags r:id="rId1047"/>
                </p:custDataLst>
              </p:nvPr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>
                <p:custDataLst>
                  <p:tags r:id="rId1048"/>
                </p:custDataLst>
              </p:nvPr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>
                <p:custDataLst>
                  <p:tags r:id="rId1049"/>
                </p:custDataLst>
              </p:nvPr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>
                <p:custDataLst>
                  <p:tags r:id="rId1050"/>
                </p:custDataLst>
              </p:nvPr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>
                <p:custDataLst>
                  <p:tags r:id="rId1051"/>
                </p:custDataLst>
              </p:nvPr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>
                <p:custDataLst>
                  <p:tags r:id="rId1052"/>
                </p:custDataLst>
              </p:nvPr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>
                <p:custDataLst>
                  <p:tags r:id="rId1053"/>
                </p:custDataLst>
              </p:nvPr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>
                <p:custDataLst>
                  <p:tags r:id="rId1054"/>
                </p:custDataLst>
              </p:nvPr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>
                <p:custDataLst>
                  <p:tags r:id="rId1055"/>
                </p:custDataLst>
              </p:nvPr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>
                <p:custDataLst>
                  <p:tags r:id="rId1056"/>
                </p:custDataLst>
              </p:nvPr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>
                <p:custDataLst>
                  <p:tags r:id="rId1057"/>
                </p:custDataLst>
              </p:nvPr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>
                <p:custDataLst>
                  <p:tags r:id="rId1058"/>
                </p:custDataLst>
              </p:nvPr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>
                <p:custDataLst>
                  <p:tags r:id="rId1059"/>
                </p:custDataLst>
              </p:nvPr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>
                <p:custDataLst>
                  <p:tags r:id="rId1060"/>
                </p:custDataLst>
              </p:nvPr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>
                <p:custDataLst>
                  <p:tags r:id="rId1061"/>
                </p:custDataLst>
              </p:nvPr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>
                <p:custDataLst>
                  <p:tags r:id="rId1062"/>
                </p:custDataLst>
              </p:nvPr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>
                <p:custDataLst>
                  <p:tags r:id="rId1063"/>
                </p:custDataLst>
              </p:nvPr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>
                <p:custDataLst>
                  <p:tags r:id="rId1064"/>
                </p:custDataLst>
              </p:nvPr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>
                <p:custDataLst>
                  <p:tags r:id="rId1065"/>
                </p:custDataLst>
              </p:nvPr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>
                <p:custDataLst>
                  <p:tags r:id="rId1066"/>
                </p:custDataLst>
              </p:nvPr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>
                <p:custDataLst>
                  <p:tags r:id="rId1067"/>
                </p:custDataLst>
              </p:nvPr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>
                <p:custDataLst>
                  <p:tags r:id="rId1068"/>
                </p:custDataLst>
              </p:nvPr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>
                <p:custDataLst>
                  <p:tags r:id="rId1069"/>
                </p:custDataLst>
              </p:nvPr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>
                <p:custDataLst>
                  <p:tags r:id="rId1070"/>
                </p:custDataLst>
              </p:nvPr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>
                <p:custDataLst>
                  <p:tags r:id="rId1071"/>
                </p:custDataLst>
              </p:nvPr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>
                <p:custDataLst>
                  <p:tags r:id="rId1072"/>
                </p:custDataLst>
              </p:nvPr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>
                <p:custDataLst>
                  <p:tags r:id="rId1073"/>
                </p:custDataLst>
              </p:nvPr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>
                <p:custDataLst>
                  <p:tags r:id="rId1074"/>
                </p:custDataLst>
              </p:nvPr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>
                <p:custDataLst>
                  <p:tags r:id="rId1075"/>
                </p:custDataLst>
              </p:nvPr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>
                <p:custDataLst>
                  <p:tags r:id="rId1076"/>
                </p:custDataLst>
              </p:nvPr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>
                <p:custDataLst>
                  <p:tags r:id="rId1077"/>
                </p:custDataLst>
              </p:nvPr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>
                <p:custDataLst>
                  <p:tags r:id="rId1078"/>
                </p:custDataLst>
              </p:nvPr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>
                <p:custDataLst>
                  <p:tags r:id="rId1079"/>
                </p:custDataLst>
              </p:nvPr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>
                <p:custDataLst>
                  <p:tags r:id="rId1080"/>
                </p:custDataLst>
              </p:nvPr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>
                <p:custDataLst>
                  <p:tags r:id="rId1081"/>
                </p:custDataLst>
              </p:nvPr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>
                <p:custDataLst>
                  <p:tags r:id="rId1082"/>
                </p:custDataLst>
              </p:nvPr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>
                <p:custDataLst>
                  <p:tags r:id="rId1083"/>
                </p:custDataLst>
              </p:nvPr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>
                <p:custDataLst>
                  <p:tags r:id="rId1084"/>
                </p:custDataLst>
              </p:nvPr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>
                <p:custDataLst>
                  <p:tags r:id="rId1085"/>
                </p:custDataLst>
              </p:nvPr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>
                <p:custDataLst>
                  <p:tags r:id="rId1086"/>
                </p:custDataLst>
              </p:nvPr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>
                <p:custDataLst>
                  <p:tags r:id="rId1087"/>
                </p:custDataLst>
              </p:nvPr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>
                <p:custDataLst>
                  <p:tags r:id="rId1088"/>
                </p:custDataLst>
              </p:nvPr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>
                <p:custDataLst>
                  <p:tags r:id="rId1089"/>
                </p:custDataLst>
              </p:nvPr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>
                <p:custDataLst>
                  <p:tags r:id="rId1090"/>
                </p:custDataLst>
              </p:nvPr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>
                <p:custDataLst>
                  <p:tags r:id="rId1091"/>
                </p:custDataLst>
              </p:nvPr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>
                <p:custDataLst>
                  <p:tags r:id="rId1092"/>
                </p:custDataLst>
              </p:nvPr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>
                <p:custDataLst>
                  <p:tags r:id="rId1093"/>
                </p:custDataLst>
              </p:nvPr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>
                <p:custDataLst>
                  <p:tags r:id="rId1094"/>
                </p:custDataLst>
              </p:nvPr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>
                <p:custDataLst>
                  <p:tags r:id="rId1095"/>
                </p:custDataLst>
              </p:nvPr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>
                <p:custDataLst>
                  <p:tags r:id="rId1096"/>
                </p:custDataLst>
              </p:nvPr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>
                <p:custDataLst>
                  <p:tags r:id="rId1097"/>
                </p:custDataLst>
              </p:nvPr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>
                <p:custDataLst>
                  <p:tags r:id="rId1098"/>
                </p:custDataLst>
              </p:nvPr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>
                <p:custDataLst>
                  <p:tags r:id="rId1099"/>
                </p:custDataLst>
              </p:nvPr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>
                <p:custDataLst>
                  <p:tags r:id="rId1100"/>
                </p:custDataLst>
              </p:nvPr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>
                <p:custDataLst>
                  <p:tags r:id="rId1101"/>
                </p:custDataLst>
              </p:nvPr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>
                <p:custDataLst>
                  <p:tags r:id="rId1102"/>
                </p:custDataLst>
              </p:nvPr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>
                <p:custDataLst>
                  <p:tags r:id="rId1103"/>
                </p:custDataLst>
              </p:nvPr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>
                <p:custDataLst>
                  <p:tags r:id="rId1104"/>
                </p:custDataLst>
              </p:nvPr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>
                <p:custDataLst>
                  <p:tags r:id="rId1105"/>
                </p:custDataLst>
              </p:nvPr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>
                <p:custDataLst>
                  <p:tags r:id="rId1106"/>
                </p:custDataLst>
              </p:nvPr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>
                <p:custDataLst>
                  <p:tags r:id="rId1107"/>
                </p:custDataLst>
              </p:nvPr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>
                <p:custDataLst>
                  <p:tags r:id="rId1108"/>
                </p:custDataLst>
              </p:nvPr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>
                <p:custDataLst>
                  <p:tags r:id="rId1109"/>
                </p:custDataLst>
              </p:nvPr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>
                <p:custDataLst>
                  <p:tags r:id="rId1110"/>
                </p:custDataLst>
              </p:nvPr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>
                <p:custDataLst>
                  <p:tags r:id="rId1111"/>
                </p:custDataLst>
              </p:nvPr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>
                <p:custDataLst>
                  <p:tags r:id="rId1112"/>
                </p:custDataLst>
              </p:nvPr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>
                <p:custDataLst>
                  <p:tags r:id="rId1113"/>
                </p:custDataLst>
              </p:nvPr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>
                <p:custDataLst>
                  <p:tags r:id="rId1114"/>
                </p:custDataLst>
              </p:nvPr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>
                <p:custDataLst>
                  <p:tags r:id="rId1115"/>
                </p:custDataLst>
              </p:nvPr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>
                <p:custDataLst>
                  <p:tags r:id="rId1116"/>
                </p:custDataLst>
              </p:nvPr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>
                <p:custDataLst>
                  <p:tags r:id="rId1117"/>
                </p:custDataLst>
              </p:nvPr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>
                <p:custDataLst>
                  <p:tags r:id="rId1118"/>
                </p:custDataLst>
              </p:nvPr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>
                <p:custDataLst>
                  <p:tags r:id="rId1119"/>
                </p:custDataLst>
              </p:nvPr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>
                <p:custDataLst>
                  <p:tags r:id="rId1120"/>
                </p:custDataLst>
              </p:nvPr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>
                <p:custDataLst>
                  <p:tags r:id="rId1121"/>
                </p:custDataLst>
              </p:nvPr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>
                <p:custDataLst>
                  <p:tags r:id="rId1122"/>
                </p:custDataLst>
              </p:nvPr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>
                <p:custDataLst>
                  <p:tags r:id="rId1123"/>
                </p:custDataLst>
              </p:nvPr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>
                <p:custDataLst>
                  <p:tags r:id="rId1124"/>
                </p:custDataLst>
              </p:nvPr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>
                <p:custDataLst>
                  <p:tags r:id="rId1125"/>
                </p:custDataLst>
              </p:nvPr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>
                <p:custDataLst>
                  <p:tags r:id="rId1126"/>
                </p:custDataLst>
              </p:nvPr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>
                <p:custDataLst>
                  <p:tags r:id="rId1127"/>
                </p:custDataLst>
              </p:nvPr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>
                <p:custDataLst>
                  <p:tags r:id="rId1128"/>
                </p:custDataLst>
              </p:nvPr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>
                <p:custDataLst>
                  <p:tags r:id="rId1129"/>
                </p:custDataLst>
              </p:nvPr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>
                <p:custDataLst>
                  <p:tags r:id="rId1130"/>
                </p:custDataLst>
              </p:nvPr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>
                <p:custDataLst>
                  <p:tags r:id="rId1131"/>
                </p:custDataLst>
              </p:nvPr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>
                <p:custDataLst>
                  <p:tags r:id="rId1132"/>
                </p:custDataLst>
              </p:nvPr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>
                <p:custDataLst>
                  <p:tags r:id="rId1133"/>
                </p:custDataLst>
              </p:nvPr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>
                <p:custDataLst>
                  <p:tags r:id="rId1134"/>
                </p:custDataLst>
              </p:nvPr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>
                <p:custDataLst>
                  <p:tags r:id="rId1135"/>
                </p:custDataLst>
              </p:nvPr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>
                <p:custDataLst>
                  <p:tags r:id="rId1136"/>
                </p:custDataLst>
              </p:nvPr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>
                <p:custDataLst>
                  <p:tags r:id="rId1137"/>
                </p:custDataLst>
              </p:nvPr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>
                <p:custDataLst>
                  <p:tags r:id="rId1138"/>
                </p:custDataLst>
              </p:nvPr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>
                <p:custDataLst>
                  <p:tags r:id="rId1139"/>
                </p:custDataLst>
              </p:nvPr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>
                <p:custDataLst>
                  <p:tags r:id="rId1140"/>
                </p:custDataLst>
              </p:nvPr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>
                <p:custDataLst>
                  <p:tags r:id="rId1141"/>
                </p:custDataLst>
              </p:nvPr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>
                <p:custDataLst>
                  <p:tags r:id="rId1142"/>
                </p:custDataLst>
              </p:nvPr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>
                <p:custDataLst>
                  <p:tags r:id="rId1143"/>
                </p:custDataLst>
              </p:nvPr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>
                <p:custDataLst>
                  <p:tags r:id="rId1144"/>
                </p:custDataLst>
              </p:nvPr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>
                <p:custDataLst>
                  <p:tags r:id="rId1145"/>
                </p:custDataLst>
              </p:nvPr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>
                <p:custDataLst>
                  <p:tags r:id="rId1146"/>
                </p:custDataLst>
              </p:nvPr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>
                <p:custDataLst>
                  <p:tags r:id="rId1147"/>
                </p:custDataLst>
              </p:nvPr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>
                <p:custDataLst>
                  <p:tags r:id="rId1148"/>
                </p:custDataLst>
              </p:nvPr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>
                <p:custDataLst>
                  <p:tags r:id="rId1149"/>
                </p:custDataLst>
              </p:nvPr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>
                <p:custDataLst>
                  <p:tags r:id="rId1150"/>
                </p:custDataLst>
              </p:nvPr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>
                <p:custDataLst>
                  <p:tags r:id="rId1151"/>
                </p:custDataLst>
              </p:nvPr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>
                <p:custDataLst>
                  <p:tags r:id="rId1152"/>
                </p:custDataLst>
              </p:nvPr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>
                <p:custDataLst>
                  <p:tags r:id="rId1153"/>
                </p:custDataLst>
              </p:nvPr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>
                <p:custDataLst>
                  <p:tags r:id="rId1154"/>
                </p:custDataLst>
              </p:nvPr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>
                <p:custDataLst>
                  <p:tags r:id="rId1155"/>
                </p:custDataLst>
              </p:nvPr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>
                <p:custDataLst>
                  <p:tags r:id="rId1156"/>
                </p:custDataLst>
              </p:nvPr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>
                <p:custDataLst>
                  <p:tags r:id="rId1157"/>
                </p:custDataLst>
              </p:nvPr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>
                <p:custDataLst>
                  <p:tags r:id="rId1158"/>
                </p:custDataLst>
              </p:nvPr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>
                <p:custDataLst>
                  <p:tags r:id="rId1159"/>
                </p:custDataLst>
              </p:nvPr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>
                <p:custDataLst>
                  <p:tags r:id="rId1160"/>
                </p:custDataLst>
              </p:nvPr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>
                <p:custDataLst>
                  <p:tags r:id="rId1161"/>
                </p:custDataLst>
              </p:nvPr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>
                <p:custDataLst>
                  <p:tags r:id="rId1162"/>
                </p:custDataLst>
              </p:nvPr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>
                <p:custDataLst>
                  <p:tags r:id="rId1163"/>
                </p:custDataLst>
              </p:nvPr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>
                <p:custDataLst>
                  <p:tags r:id="rId1164"/>
                </p:custDataLst>
              </p:nvPr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>
                <p:custDataLst>
                  <p:tags r:id="rId1165"/>
                </p:custDataLst>
              </p:nvPr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>
                <p:custDataLst>
                  <p:tags r:id="rId1166"/>
                </p:custDataLst>
              </p:nvPr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>
                <p:custDataLst>
                  <p:tags r:id="rId1167"/>
                </p:custDataLst>
              </p:nvPr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>
                <p:custDataLst>
                  <p:tags r:id="rId1168"/>
                </p:custDataLst>
              </p:nvPr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>
                <p:custDataLst>
                  <p:tags r:id="rId1169"/>
                </p:custDataLst>
              </p:nvPr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>
                <p:custDataLst>
                  <p:tags r:id="rId1170"/>
                </p:custDataLst>
              </p:nvPr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>
                <p:custDataLst>
                  <p:tags r:id="rId1171"/>
                </p:custDataLst>
              </p:nvPr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>
                <p:custDataLst>
                  <p:tags r:id="rId1172"/>
                </p:custDataLst>
              </p:nvPr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>
                <p:custDataLst>
                  <p:tags r:id="rId1173"/>
                </p:custDataLst>
              </p:nvPr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>
                <p:custDataLst>
                  <p:tags r:id="rId1174"/>
                </p:custDataLst>
              </p:nvPr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>
                <p:custDataLst>
                  <p:tags r:id="rId1175"/>
                </p:custDataLst>
              </p:nvPr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>
                <p:custDataLst>
                  <p:tags r:id="rId1176"/>
                </p:custDataLst>
              </p:nvPr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>
                <p:custDataLst>
                  <p:tags r:id="rId1177"/>
                </p:custDataLst>
              </p:nvPr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>
                <p:custDataLst>
                  <p:tags r:id="rId1178"/>
                </p:custDataLst>
              </p:nvPr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>
                <p:custDataLst>
                  <p:tags r:id="rId1179"/>
                </p:custDataLst>
              </p:nvPr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>
                <p:custDataLst>
                  <p:tags r:id="rId1180"/>
                </p:custDataLst>
              </p:nvPr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>
                <p:custDataLst>
                  <p:tags r:id="rId1181"/>
                </p:custDataLst>
              </p:nvPr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>
                <p:custDataLst>
                  <p:tags r:id="rId1182"/>
                </p:custDataLst>
              </p:nvPr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>
                <p:custDataLst>
                  <p:tags r:id="rId1183"/>
                </p:custDataLst>
              </p:nvPr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>
                <p:custDataLst>
                  <p:tags r:id="rId1184"/>
                </p:custDataLst>
              </p:nvPr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>
                <p:custDataLst>
                  <p:tags r:id="rId1185"/>
                </p:custDataLst>
              </p:nvPr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>
                <p:custDataLst>
                  <p:tags r:id="rId1186"/>
                </p:custDataLst>
              </p:nvPr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>
                <p:custDataLst>
                  <p:tags r:id="rId1187"/>
                </p:custDataLst>
              </p:nvPr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>
                <p:custDataLst>
                  <p:tags r:id="rId1188"/>
                </p:custDataLst>
              </p:nvPr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>
                <p:custDataLst>
                  <p:tags r:id="rId1189"/>
                </p:custDataLst>
              </p:nvPr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>
                <p:custDataLst>
                  <p:tags r:id="rId1190"/>
                </p:custDataLst>
              </p:nvPr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>
                <p:custDataLst>
                  <p:tags r:id="rId1191"/>
                </p:custDataLst>
              </p:nvPr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>
                <p:custDataLst>
                  <p:tags r:id="rId1192"/>
                </p:custDataLst>
              </p:nvPr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>
                <p:custDataLst>
                  <p:tags r:id="rId1193"/>
                </p:custDataLst>
              </p:nvPr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>
                <p:custDataLst>
                  <p:tags r:id="rId1194"/>
                </p:custDataLst>
              </p:nvPr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>
                <p:custDataLst>
                  <p:tags r:id="rId1195"/>
                </p:custDataLst>
              </p:nvPr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>
                <p:custDataLst>
                  <p:tags r:id="rId1196"/>
                </p:custDataLst>
              </p:nvPr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>
                <p:custDataLst>
                  <p:tags r:id="rId1197"/>
                </p:custDataLst>
              </p:nvPr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>
                <p:custDataLst>
                  <p:tags r:id="rId1198"/>
                </p:custDataLst>
              </p:nvPr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>
                <p:custDataLst>
                  <p:tags r:id="rId1199"/>
                </p:custDataLst>
              </p:nvPr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>
                <p:custDataLst>
                  <p:tags r:id="rId1200"/>
                </p:custDataLst>
              </p:nvPr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>
                <p:custDataLst>
                  <p:tags r:id="rId1201"/>
                </p:custDataLst>
              </p:nvPr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>
                <p:custDataLst>
                  <p:tags r:id="rId1202"/>
                </p:custDataLst>
              </p:nvPr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>
                <p:custDataLst>
                  <p:tags r:id="rId1203"/>
                </p:custDataLst>
              </p:nvPr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>
                <p:custDataLst>
                  <p:tags r:id="rId1204"/>
                </p:custDataLst>
              </p:nvPr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>
                <p:custDataLst>
                  <p:tags r:id="rId1205"/>
                </p:custDataLst>
              </p:nvPr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>
                <p:custDataLst>
                  <p:tags r:id="rId1206"/>
                </p:custDataLst>
              </p:nvPr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>
                <p:custDataLst>
                  <p:tags r:id="rId1207"/>
                </p:custDataLst>
              </p:nvPr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>
                <p:custDataLst>
                  <p:tags r:id="rId1208"/>
                </p:custDataLst>
              </p:nvPr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>
                <p:custDataLst>
                  <p:tags r:id="rId1209"/>
                </p:custDataLst>
              </p:nvPr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>
                <p:custDataLst>
                  <p:tags r:id="rId1210"/>
                </p:custDataLst>
              </p:nvPr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>
                <p:custDataLst>
                  <p:tags r:id="rId1211"/>
                </p:custDataLst>
              </p:nvPr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>
                <p:custDataLst>
                  <p:tags r:id="rId1212"/>
                </p:custDataLst>
              </p:nvPr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>
                <p:custDataLst>
                  <p:tags r:id="rId1213"/>
                </p:custDataLst>
              </p:nvPr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>
                <p:custDataLst>
                  <p:tags r:id="rId1214"/>
                </p:custDataLst>
              </p:nvPr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>
                <p:custDataLst>
                  <p:tags r:id="rId1215"/>
                </p:custDataLst>
              </p:nvPr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>
                <p:custDataLst>
                  <p:tags r:id="rId1216"/>
                </p:custDataLst>
              </p:nvPr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>
                <p:custDataLst>
                  <p:tags r:id="rId1217"/>
                </p:custDataLst>
              </p:nvPr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>
                <p:custDataLst>
                  <p:tags r:id="rId1218"/>
                </p:custDataLst>
              </p:nvPr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>
                <p:custDataLst>
                  <p:tags r:id="rId1219"/>
                </p:custDataLst>
              </p:nvPr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>
                <p:custDataLst>
                  <p:tags r:id="rId1220"/>
                </p:custDataLst>
              </p:nvPr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>
                <p:custDataLst>
                  <p:tags r:id="rId1221"/>
                </p:custDataLst>
              </p:nvPr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>
                <p:custDataLst>
                  <p:tags r:id="rId1222"/>
                </p:custDataLst>
              </p:nvPr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>
                <p:custDataLst>
                  <p:tags r:id="rId1223"/>
                </p:custDataLst>
              </p:nvPr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>
                <p:custDataLst>
                  <p:tags r:id="rId1224"/>
                </p:custDataLst>
              </p:nvPr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>
                <p:custDataLst>
                  <p:tags r:id="rId1225"/>
                </p:custDataLst>
              </p:nvPr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>
                <p:custDataLst>
                  <p:tags r:id="rId1226"/>
                </p:custDataLst>
              </p:nvPr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>
                <p:custDataLst>
                  <p:tags r:id="rId1227"/>
                </p:custDataLst>
              </p:nvPr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>
                <p:custDataLst>
                  <p:tags r:id="rId1228"/>
                </p:custDataLst>
              </p:nvPr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>
                <p:custDataLst>
                  <p:tags r:id="rId1229"/>
                </p:custDataLst>
              </p:nvPr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>
                <p:custDataLst>
                  <p:tags r:id="rId1230"/>
                </p:custDataLst>
              </p:nvPr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>
                <p:custDataLst>
                  <p:tags r:id="rId1231"/>
                </p:custDataLst>
              </p:nvPr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>
                <p:custDataLst>
                  <p:tags r:id="rId1232"/>
                </p:custDataLst>
              </p:nvPr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>
                <p:custDataLst>
                  <p:tags r:id="rId1233"/>
                </p:custDataLst>
              </p:nvPr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>
                <p:custDataLst>
                  <p:tags r:id="rId1234"/>
                </p:custDataLst>
              </p:nvPr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>
                <p:custDataLst>
                  <p:tags r:id="rId1235"/>
                </p:custDataLst>
              </p:nvPr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>
                <p:custDataLst>
                  <p:tags r:id="rId1236"/>
                </p:custDataLst>
              </p:nvPr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>
                <p:custDataLst>
                  <p:tags r:id="rId1237"/>
                </p:custDataLst>
              </p:nvPr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>
                <p:custDataLst>
                  <p:tags r:id="rId1238"/>
                </p:custDataLst>
              </p:nvPr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>
                <p:custDataLst>
                  <p:tags r:id="rId1239"/>
                </p:custDataLst>
              </p:nvPr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>
                <p:custDataLst>
                  <p:tags r:id="rId1240"/>
                </p:custDataLst>
              </p:nvPr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>
                <p:custDataLst>
                  <p:tags r:id="rId1241"/>
                </p:custDataLst>
              </p:nvPr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>
                <p:custDataLst>
                  <p:tags r:id="rId1242"/>
                </p:custDataLst>
              </p:nvPr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>
                <p:custDataLst>
                  <p:tags r:id="rId1243"/>
                </p:custDataLst>
              </p:nvPr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>
                <p:custDataLst>
                  <p:tags r:id="rId1244"/>
                </p:custDataLst>
              </p:nvPr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>
                <p:custDataLst>
                  <p:tags r:id="rId1245"/>
                </p:custDataLst>
              </p:nvPr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>
                <p:custDataLst>
                  <p:tags r:id="rId1246"/>
                </p:custDataLst>
              </p:nvPr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>
                <p:custDataLst>
                  <p:tags r:id="rId1247"/>
                </p:custDataLst>
              </p:nvPr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>
                <p:custDataLst>
                  <p:tags r:id="rId1248"/>
                </p:custDataLst>
              </p:nvPr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>
                <p:custDataLst>
                  <p:tags r:id="rId1249"/>
                </p:custDataLst>
              </p:nvPr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>
                <p:custDataLst>
                  <p:tags r:id="rId1250"/>
                </p:custDataLst>
              </p:nvPr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>
                <p:custDataLst>
                  <p:tags r:id="rId1251"/>
                </p:custDataLst>
              </p:nvPr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>
                <p:custDataLst>
                  <p:tags r:id="rId1252"/>
                </p:custDataLst>
              </p:nvPr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>
                <p:custDataLst>
                  <p:tags r:id="rId1253"/>
                </p:custDataLst>
              </p:nvPr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>
                <p:custDataLst>
                  <p:tags r:id="rId1254"/>
                </p:custDataLst>
              </p:nvPr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>
                <p:custDataLst>
                  <p:tags r:id="rId1255"/>
                </p:custDataLst>
              </p:nvPr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>
                <p:custDataLst>
                  <p:tags r:id="rId1256"/>
                </p:custDataLst>
              </p:nvPr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>
                <p:custDataLst>
                  <p:tags r:id="rId1257"/>
                </p:custDataLst>
              </p:nvPr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>
                <p:custDataLst>
                  <p:tags r:id="rId1258"/>
                </p:custDataLst>
              </p:nvPr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>
                <p:custDataLst>
                  <p:tags r:id="rId1259"/>
                </p:custDataLst>
              </p:nvPr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>
                <p:custDataLst>
                  <p:tags r:id="rId1260"/>
                </p:custDataLst>
              </p:nvPr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>
                <p:custDataLst>
                  <p:tags r:id="rId1261"/>
                </p:custDataLst>
              </p:nvPr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>
                <p:custDataLst>
                  <p:tags r:id="rId1262"/>
                </p:custDataLst>
              </p:nvPr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>
                <p:custDataLst>
                  <p:tags r:id="rId1263"/>
                </p:custDataLst>
              </p:nvPr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>
                <p:custDataLst>
                  <p:tags r:id="rId1264"/>
                </p:custDataLst>
              </p:nvPr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>
                <p:custDataLst>
                  <p:tags r:id="rId1265"/>
                </p:custDataLst>
              </p:nvPr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>
                <p:custDataLst>
                  <p:tags r:id="rId1266"/>
                </p:custDataLst>
              </p:nvPr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>
                <p:custDataLst>
                  <p:tags r:id="rId1267"/>
                </p:custDataLst>
              </p:nvPr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>
                <p:custDataLst>
                  <p:tags r:id="rId1268"/>
                </p:custDataLst>
              </p:nvPr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>
                <p:custDataLst>
                  <p:tags r:id="rId1269"/>
                </p:custDataLst>
              </p:nvPr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>
                <p:custDataLst>
                  <p:tags r:id="rId1270"/>
                </p:custDataLst>
              </p:nvPr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>
                <p:custDataLst>
                  <p:tags r:id="rId1271"/>
                </p:custDataLst>
              </p:nvPr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>
                <p:custDataLst>
                  <p:tags r:id="rId1272"/>
                </p:custDataLst>
              </p:nvPr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>
                <p:custDataLst>
                  <p:tags r:id="rId1273"/>
                </p:custDataLst>
              </p:nvPr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>
                <p:custDataLst>
                  <p:tags r:id="rId1274"/>
                </p:custDataLst>
              </p:nvPr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>
                <p:custDataLst>
                  <p:tags r:id="rId1275"/>
                </p:custDataLst>
              </p:nvPr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>
                <p:custDataLst>
                  <p:tags r:id="rId1276"/>
                </p:custDataLst>
              </p:nvPr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>
                <p:custDataLst>
                  <p:tags r:id="rId1277"/>
                </p:custDataLst>
              </p:nvPr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>
                <p:custDataLst>
                  <p:tags r:id="rId1278"/>
                </p:custDataLst>
              </p:nvPr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>
                <p:custDataLst>
                  <p:tags r:id="rId1279"/>
                </p:custDataLst>
              </p:nvPr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>
                <p:custDataLst>
                  <p:tags r:id="rId1280"/>
                </p:custDataLst>
              </p:nvPr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>
                <p:custDataLst>
                  <p:tags r:id="rId1281"/>
                </p:custDataLst>
              </p:nvPr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>
                <p:custDataLst>
                  <p:tags r:id="rId1282"/>
                </p:custDataLst>
              </p:nvPr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>
                <p:custDataLst>
                  <p:tags r:id="rId1283"/>
                </p:custDataLst>
              </p:nvPr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>
                <p:custDataLst>
                  <p:tags r:id="rId1284"/>
                </p:custDataLst>
              </p:nvPr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>
                <p:custDataLst>
                  <p:tags r:id="rId1285"/>
                </p:custDataLst>
              </p:nvPr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>
                <p:custDataLst>
                  <p:tags r:id="rId1286"/>
                </p:custDataLst>
              </p:nvPr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>
                <p:custDataLst>
                  <p:tags r:id="rId1287"/>
                </p:custDataLst>
              </p:nvPr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>
                <p:custDataLst>
                  <p:tags r:id="rId1288"/>
                </p:custDataLst>
              </p:nvPr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>
                <p:custDataLst>
                  <p:tags r:id="rId1289"/>
                </p:custDataLst>
              </p:nvPr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>
                <p:custDataLst>
                  <p:tags r:id="rId1290"/>
                </p:custDataLst>
              </p:nvPr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>
                <p:custDataLst>
                  <p:tags r:id="rId1291"/>
                </p:custDataLst>
              </p:nvPr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>
                <p:custDataLst>
                  <p:tags r:id="rId1292"/>
                </p:custDataLst>
              </p:nvPr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>
                <p:custDataLst>
                  <p:tags r:id="rId1293"/>
                </p:custDataLst>
              </p:nvPr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>
                <p:custDataLst>
                  <p:tags r:id="rId1294"/>
                </p:custDataLst>
              </p:nvPr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>
                <p:custDataLst>
                  <p:tags r:id="rId1295"/>
                </p:custDataLst>
              </p:nvPr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>
                <p:custDataLst>
                  <p:tags r:id="rId1296"/>
                </p:custDataLst>
              </p:nvPr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>
                <p:custDataLst>
                  <p:tags r:id="rId1297"/>
                </p:custDataLst>
              </p:nvPr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>
                <p:custDataLst>
                  <p:tags r:id="rId1298"/>
                </p:custDataLst>
              </p:nvPr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>
                <p:custDataLst>
                  <p:tags r:id="rId1299"/>
                </p:custDataLst>
              </p:nvPr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>
                <p:custDataLst>
                  <p:tags r:id="rId1300"/>
                </p:custDataLst>
              </p:nvPr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>
                <p:custDataLst>
                  <p:tags r:id="rId1301"/>
                </p:custDataLst>
              </p:nvPr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>
                <p:custDataLst>
                  <p:tags r:id="rId1302"/>
                </p:custDataLst>
              </p:nvPr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>
                <p:custDataLst>
                  <p:tags r:id="rId1303"/>
                </p:custDataLst>
              </p:nvPr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>
                <p:custDataLst>
                  <p:tags r:id="rId1304"/>
                </p:custDataLst>
              </p:nvPr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>
                <p:custDataLst>
                  <p:tags r:id="rId1305"/>
                </p:custDataLst>
              </p:nvPr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>
                <p:custDataLst>
                  <p:tags r:id="rId1306"/>
                </p:custDataLst>
              </p:nvPr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>
                <p:custDataLst>
                  <p:tags r:id="rId1307"/>
                </p:custDataLst>
              </p:nvPr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>
                <p:custDataLst>
                  <p:tags r:id="rId1308"/>
                </p:custDataLst>
              </p:nvPr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>
                <p:custDataLst>
                  <p:tags r:id="rId1309"/>
                </p:custDataLst>
              </p:nvPr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>
                <p:custDataLst>
                  <p:tags r:id="rId1310"/>
                </p:custDataLst>
              </p:nvPr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>
                <p:custDataLst>
                  <p:tags r:id="rId1311"/>
                </p:custDataLst>
              </p:nvPr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>
                <p:custDataLst>
                  <p:tags r:id="rId1312"/>
                </p:custDataLst>
              </p:nvPr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>
                <p:custDataLst>
                  <p:tags r:id="rId1313"/>
                </p:custDataLst>
              </p:nvPr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>
                <p:custDataLst>
                  <p:tags r:id="rId1314"/>
                </p:custDataLst>
              </p:nvPr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>
                <p:custDataLst>
                  <p:tags r:id="rId1315"/>
                </p:custDataLst>
              </p:nvPr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>
                <p:custDataLst>
                  <p:tags r:id="rId1316"/>
                </p:custDataLst>
              </p:nvPr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>
                <p:custDataLst>
                  <p:tags r:id="rId1317"/>
                </p:custDataLst>
              </p:nvPr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>
                <p:custDataLst>
                  <p:tags r:id="rId1318"/>
                </p:custDataLst>
              </p:nvPr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>
                <p:custDataLst>
                  <p:tags r:id="rId1319"/>
                </p:custDataLst>
              </p:nvPr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>
                <p:custDataLst>
                  <p:tags r:id="rId1320"/>
                </p:custDataLst>
              </p:nvPr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>
                <p:custDataLst>
                  <p:tags r:id="rId1321"/>
                </p:custDataLst>
              </p:nvPr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>
                <p:custDataLst>
                  <p:tags r:id="rId1322"/>
                </p:custDataLst>
              </p:nvPr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>
                <p:custDataLst>
                  <p:tags r:id="rId1323"/>
                </p:custDataLst>
              </p:nvPr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>
                <p:custDataLst>
                  <p:tags r:id="rId1324"/>
                </p:custDataLst>
              </p:nvPr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>
                <p:custDataLst>
                  <p:tags r:id="rId1325"/>
                </p:custDataLst>
              </p:nvPr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>
                <p:custDataLst>
                  <p:tags r:id="rId1326"/>
                </p:custDataLst>
              </p:nvPr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>
                <p:custDataLst>
                  <p:tags r:id="rId1327"/>
                </p:custDataLst>
              </p:nvPr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>
                <p:custDataLst>
                  <p:tags r:id="rId1328"/>
                </p:custDataLst>
              </p:nvPr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>
                <p:custDataLst>
                  <p:tags r:id="rId1329"/>
                </p:custDataLst>
              </p:nvPr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>
                <p:custDataLst>
                  <p:tags r:id="rId1330"/>
                </p:custDataLst>
              </p:nvPr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>
                <p:custDataLst>
                  <p:tags r:id="rId1331"/>
                </p:custDataLst>
              </p:nvPr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>
                <p:custDataLst>
                  <p:tags r:id="rId1332"/>
                </p:custDataLst>
              </p:nvPr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>
                <p:custDataLst>
                  <p:tags r:id="rId1333"/>
                </p:custDataLst>
              </p:nvPr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>
                <p:custDataLst>
                  <p:tags r:id="rId1334"/>
                </p:custDataLst>
              </p:nvPr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>
                <p:custDataLst>
                  <p:tags r:id="rId1335"/>
                </p:custDataLst>
              </p:nvPr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>
                <p:custDataLst>
                  <p:tags r:id="rId1336"/>
                </p:custDataLst>
              </p:nvPr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>
                <p:custDataLst>
                  <p:tags r:id="rId1337"/>
                </p:custDataLst>
              </p:nvPr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>
                <p:custDataLst>
                  <p:tags r:id="rId1338"/>
                </p:custDataLst>
              </p:nvPr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>
                <p:custDataLst>
                  <p:tags r:id="rId1339"/>
                </p:custDataLst>
              </p:nvPr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>
                <p:custDataLst>
                  <p:tags r:id="rId1340"/>
                </p:custDataLst>
              </p:nvPr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>
                <p:custDataLst>
                  <p:tags r:id="rId1341"/>
                </p:custDataLst>
              </p:nvPr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>
                <p:custDataLst>
                  <p:tags r:id="rId1342"/>
                </p:custDataLst>
              </p:nvPr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>
                <p:custDataLst>
                  <p:tags r:id="rId1343"/>
                </p:custDataLst>
              </p:nvPr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>
                <p:custDataLst>
                  <p:tags r:id="rId1344"/>
                </p:custDataLst>
              </p:nvPr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>
                <p:custDataLst>
                  <p:tags r:id="rId1345"/>
                </p:custDataLst>
              </p:nvPr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>
                <p:custDataLst>
                  <p:tags r:id="rId1346"/>
                </p:custDataLst>
              </p:nvPr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>
                <p:custDataLst>
                  <p:tags r:id="rId1347"/>
                </p:custDataLst>
              </p:nvPr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>
                <p:custDataLst>
                  <p:tags r:id="rId1348"/>
                </p:custDataLst>
              </p:nvPr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>
                <p:custDataLst>
                  <p:tags r:id="rId1349"/>
                </p:custDataLst>
              </p:nvPr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>
                <p:custDataLst>
                  <p:tags r:id="rId1350"/>
                </p:custDataLst>
              </p:nvPr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>
                <p:custDataLst>
                  <p:tags r:id="rId1351"/>
                </p:custDataLst>
              </p:nvPr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>
                <p:custDataLst>
                  <p:tags r:id="rId1352"/>
                </p:custDataLst>
              </p:nvPr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>
                <p:custDataLst>
                  <p:tags r:id="rId1353"/>
                </p:custDataLst>
              </p:nvPr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>
                <p:custDataLst>
                  <p:tags r:id="rId1354"/>
                </p:custDataLst>
              </p:nvPr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>
                <p:custDataLst>
                  <p:tags r:id="rId1355"/>
                </p:custDataLst>
              </p:nvPr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>
                <p:custDataLst>
                  <p:tags r:id="rId1356"/>
                </p:custDataLst>
              </p:nvPr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>
                <p:custDataLst>
                  <p:tags r:id="rId1357"/>
                </p:custDataLst>
              </p:nvPr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>
                <p:custDataLst>
                  <p:tags r:id="rId1358"/>
                </p:custDataLst>
              </p:nvPr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>
                <p:custDataLst>
                  <p:tags r:id="rId1359"/>
                </p:custDataLst>
              </p:nvPr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>
                <p:custDataLst>
                  <p:tags r:id="rId1360"/>
                </p:custDataLst>
              </p:nvPr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>
                <p:custDataLst>
                  <p:tags r:id="rId1361"/>
                </p:custDataLst>
              </p:nvPr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>
                <p:custDataLst>
                  <p:tags r:id="rId1362"/>
                </p:custDataLst>
              </p:nvPr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>
                <p:custDataLst>
                  <p:tags r:id="rId1363"/>
                </p:custDataLst>
              </p:nvPr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>
                <p:custDataLst>
                  <p:tags r:id="rId1364"/>
                </p:custDataLst>
              </p:nvPr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>
                <p:custDataLst>
                  <p:tags r:id="rId1365"/>
                </p:custDataLst>
              </p:nvPr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>
                <p:custDataLst>
                  <p:tags r:id="rId1366"/>
                </p:custDataLst>
              </p:nvPr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>
                <p:custDataLst>
                  <p:tags r:id="rId1367"/>
                </p:custDataLst>
              </p:nvPr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>
                <p:custDataLst>
                  <p:tags r:id="rId1368"/>
                </p:custDataLst>
              </p:nvPr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>
                <p:custDataLst>
                  <p:tags r:id="rId1369"/>
                </p:custDataLst>
              </p:nvPr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>
                <p:custDataLst>
                  <p:tags r:id="rId1370"/>
                </p:custDataLst>
              </p:nvPr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>
                <p:custDataLst>
                  <p:tags r:id="rId1371"/>
                </p:custDataLst>
              </p:nvPr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>
                <p:custDataLst>
                  <p:tags r:id="rId1372"/>
                </p:custDataLst>
              </p:nvPr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>
                <p:custDataLst>
                  <p:tags r:id="rId1373"/>
                </p:custDataLst>
              </p:nvPr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>
                <p:custDataLst>
                  <p:tags r:id="rId1374"/>
                </p:custDataLst>
              </p:nvPr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>
                <p:custDataLst>
                  <p:tags r:id="rId1375"/>
                </p:custDataLst>
              </p:nvPr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>
                <p:custDataLst>
                  <p:tags r:id="rId1376"/>
                </p:custDataLst>
              </p:nvPr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>
                <p:custDataLst>
                  <p:tags r:id="rId1377"/>
                </p:custDataLst>
              </p:nvPr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>
                <p:custDataLst>
                  <p:tags r:id="rId1378"/>
                </p:custDataLst>
              </p:nvPr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>
              <p:custDataLst>
                <p:tags r:id="rId1379"/>
              </p:custDataLst>
            </p:nvPr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>
              <p:custDataLst>
                <p:tags r:id="rId1380"/>
              </p:custDataLst>
            </p:nvPr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>
              <p:custDataLst>
                <p:tags r:id="rId1381"/>
              </p:custDataLst>
            </p:nvPr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>
              <p:custDataLst>
                <p:tags r:id="rId1382"/>
              </p:custDataLst>
            </p:nvPr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>
              <p:custDataLst>
                <p:tags r:id="rId1383"/>
              </p:custDataLst>
            </p:nvPr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>
              <p:custDataLst>
                <p:tags r:id="rId1384"/>
              </p:custDataLst>
            </p:nvPr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>
              <p:custDataLst>
                <p:tags r:id="rId1385"/>
              </p:custDataLst>
            </p:nvPr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>
              <p:custDataLst>
                <p:tags r:id="rId1386"/>
              </p:custDataLst>
            </p:nvPr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>
              <p:custDataLst>
                <p:tags r:id="rId1387"/>
              </p:custDataLst>
            </p:nvPr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>
              <p:custDataLst>
                <p:tags r:id="rId1388"/>
              </p:custDataLst>
            </p:nvPr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>
              <p:custDataLst>
                <p:tags r:id="rId1389"/>
              </p:custDataLst>
            </p:nvPr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>
              <p:custDataLst>
                <p:tags r:id="rId1390"/>
              </p:custDataLst>
            </p:nvPr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>
              <p:custDataLst>
                <p:tags r:id="rId1391"/>
              </p:custDataLst>
            </p:nvPr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>
              <p:custDataLst>
                <p:tags r:id="rId1392"/>
              </p:custDataLst>
            </p:nvPr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>
              <p:custDataLst>
                <p:tags r:id="rId1393"/>
              </p:custDataLst>
            </p:nvPr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>
              <p:custDataLst>
                <p:tags r:id="rId1394"/>
              </p:custDataLst>
            </p:nvPr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>
              <p:custDataLst>
                <p:tags r:id="rId1395"/>
              </p:custDataLst>
            </p:nvPr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>
              <p:custDataLst>
                <p:tags r:id="rId1396"/>
              </p:custDataLst>
            </p:nvPr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>
              <p:custDataLst>
                <p:tags r:id="rId1397"/>
              </p:custDataLst>
            </p:nvPr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>
              <p:custDataLst>
                <p:tags r:id="rId1398"/>
              </p:custDataLst>
            </p:nvPr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>
              <p:custDataLst>
                <p:tags r:id="rId1399"/>
              </p:custDataLst>
            </p:nvPr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>
              <p:custDataLst>
                <p:tags r:id="rId1400"/>
              </p:custDataLst>
            </p:nvPr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>
              <p:custDataLst>
                <p:tags r:id="rId1401"/>
              </p:custDataLst>
            </p:nvPr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>
              <p:custDataLst>
                <p:tags r:id="rId1402"/>
              </p:custDataLst>
            </p:nvPr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>
              <p:custDataLst>
                <p:tags r:id="rId1403"/>
              </p:custDataLst>
            </p:nvPr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>
              <p:custDataLst>
                <p:tags r:id="rId1404"/>
              </p:custDataLst>
            </p:nvPr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>
              <p:custDataLst>
                <p:tags r:id="rId1405"/>
              </p:custDataLst>
            </p:nvPr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>
              <p:custDataLst>
                <p:tags r:id="rId1406"/>
              </p:custDataLst>
            </p:nvPr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>
              <p:custDataLst>
                <p:tags r:id="rId1407"/>
              </p:custDataLst>
            </p:nvPr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>
              <p:custDataLst>
                <p:tags r:id="rId1408"/>
              </p:custDataLst>
            </p:nvPr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>
              <p:custDataLst>
                <p:tags r:id="rId1409"/>
              </p:custDataLst>
            </p:nvPr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>
              <p:custDataLst>
                <p:tags r:id="rId1410"/>
              </p:custDataLst>
            </p:nvPr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>
              <p:custDataLst>
                <p:tags r:id="rId1411"/>
              </p:custDataLst>
            </p:nvPr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>
              <p:custDataLst>
                <p:tags r:id="rId1412"/>
              </p:custDataLst>
            </p:nvPr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>
              <p:custDataLst>
                <p:tags r:id="rId1413"/>
              </p:custDataLst>
            </p:nvPr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>
              <p:custDataLst>
                <p:tags r:id="rId1414"/>
              </p:custDataLst>
            </p:nvPr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>
              <p:custDataLst>
                <p:tags r:id="rId1415"/>
              </p:custDataLst>
            </p:nvPr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>
              <p:custDataLst>
                <p:tags r:id="rId1416"/>
              </p:custDataLst>
            </p:nvPr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>
              <p:custDataLst>
                <p:tags r:id="rId1417"/>
              </p:custDataLst>
            </p:nvPr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>
              <p:custDataLst>
                <p:tags r:id="rId1418"/>
              </p:custDataLst>
            </p:nvPr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>
              <p:custDataLst>
                <p:tags r:id="rId1419"/>
              </p:custDataLst>
            </p:nvPr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>
              <p:custDataLst>
                <p:tags r:id="rId1420"/>
              </p:custDataLst>
            </p:nvPr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>
              <p:custDataLst>
                <p:tags r:id="rId1421"/>
              </p:custDataLst>
            </p:nvPr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>
              <p:custDataLst>
                <p:tags r:id="rId1422"/>
              </p:custDataLst>
            </p:nvPr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>
              <p:custDataLst>
                <p:tags r:id="rId1423"/>
              </p:custDataLst>
            </p:nvPr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>
              <p:custDataLst>
                <p:tags r:id="rId1424"/>
              </p:custDataLst>
            </p:nvPr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>
              <p:custDataLst>
                <p:tags r:id="rId1425"/>
              </p:custDataLst>
            </p:nvPr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>
              <p:custDataLst>
                <p:tags r:id="rId1426"/>
              </p:custDataLst>
            </p:nvPr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>
              <p:custDataLst>
                <p:tags r:id="rId1427"/>
              </p:custDataLst>
            </p:nvPr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>
              <p:custDataLst>
                <p:tags r:id="rId1428"/>
              </p:custDataLst>
            </p:nvPr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>
              <p:custDataLst>
                <p:tags r:id="rId1429"/>
              </p:custDataLst>
            </p:nvPr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>
              <p:custDataLst>
                <p:tags r:id="rId1430"/>
              </p:custDataLst>
            </p:nvPr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>
              <p:custDataLst>
                <p:tags r:id="rId1431"/>
              </p:custDataLst>
            </p:nvPr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>
              <p:custDataLst>
                <p:tags r:id="rId1432"/>
              </p:custDataLst>
            </p:nvPr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>
              <p:custDataLst>
                <p:tags r:id="rId1433"/>
              </p:custDataLst>
            </p:nvPr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>
              <p:custDataLst>
                <p:tags r:id="rId1434"/>
              </p:custDataLst>
            </p:nvPr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>
              <p:custDataLst>
                <p:tags r:id="rId1435"/>
              </p:custDataLst>
            </p:nvPr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>
              <p:custDataLst>
                <p:tags r:id="rId1436"/>
              </p:custDataLst>
            </p:nvPr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>
              <p:custDataLst>
                <p:tags r:id="rId1437"/>
              </p:custDataLst>
            </p:nvPr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>
              <p:custDataLst>
                <p:tags r:id="rId1438"/>
              </p:custDataLst>
            </p:nvPr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>
              <p:custDataLst>
                <p:tags r:id="rId1439"/>
              </p:custDataLst>
            </p:nvPr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>
              <p:custDataLst>
                <p:tags r:id="rId1440"/>
              </p:custDataLst>
            </p:nvPr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>
              <p:custDataLst>
                <p:tags r:id="rId1441"/>
              </p:custDataLst>
            </p:nvPr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>
              <p:custDataLst>
                <p:tags r:id="rId1442"/>
              </p:custDataLst>
            </p:nvPr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>
              <p:custDataLst>
                <p:tags r:id="rId1443"/>
              </p:custDataLst>
            </p:nvPr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>
              <p:custDataLst>
                <p:tags r:id="rId1444"/>
              </p:custDataLst>
            </p:nvPr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>
              <p:custDataLst>
                <p:tags r:id="rId1445"/>
              </p:custDataLst>
            </p:nvPr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>
              <p:custDataLst>
                <p:tags r:id="rId1446"/>
              </p:custDataLst>
            </p:nvPr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>
              <p:custDataLst>
                <p:tags r:id="rId1447"/>
              </p:custDataLst>
            </p:nvPr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>
              <p:custDataLst>
                <p:tags r:id="rId1448"/>
              </p:custDataLst>
            </p:nvPr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>
              <p:custDataLst>
                <p:tags r:id="rId1449"/>
              </p:custDataLst>
            </p:nvPr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>
              <p:custDataLst>
                <p:tags r:id="rId1450"/>
              </p:custDataLst>
            </p:nvPr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>
              <p:custDataLst>
                <p:tags r:id="rId1451"/>
              </p:custDataLst>
            </p:nvPr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>
              <p:custDataLst>
                <p:tags r:id="rId1452"/>
              </p:custDataLst>
            </p:nvPr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>
              <p:custDataLst>
                <p:tags r:id="rId1453"/>
              </p:custDataLst>
            </p:nvPr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>
              <p:custDataLst>
                <p:tags r:id="rId1454"/>
              </p:custDataLst>
            </p:nvPr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>
              <p:custDataLst>
                <p:tags r:id="rId1455"/>
              </p:custDataLst>
            </p:nvPr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>
              <p:custDataLst>
                <p:tags r:id="rId1456"/>
              </p:custDataLst>
            </p:nvPr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>
              <p:custDataLst>
                <p:tags r:id="rId1457"/>
              </p:custDataLst>
            </p:nvPr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>
              <p:custDataLst>
                <p:tags r:id="rId1458"/>
              </p:custDataLst>
            </p:nvPr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>
              <p:custDataLst>
                <p:tags r:id="rId1459"/>
              </p:custDataLst>
            </p:nvPr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>
              <p:custDataLst>
                <p:tags r:id="rId1460"/>
              </p:custDataLst>
            </p:nvPr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>
              <p:custDataLst>
                <p:tags r:id="rId1461"/>
              </p:custDataLst>
            </p:nvPr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>
              <p:custDataLst>
                <p:tags r:id="rId1462"/>
              </p:custDataLst>
            </p:nvPr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>
              <p:custDataLst>
                <p:tags r:id="rId1463"/>
              </p:custDataLst>
            </p:nvPr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>
              <p:custDataLst>
                <p:tags r:id="rId1464"/>
              </p:custDataLst>
            </p:nvPr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>
              <p:custDataLst>
                <p:tags r:id="rId1465"/>
              </p:custDataLst>
            </p:nvPr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>
              <p:custDataLst>
                <p:tags r:id="rId1466"/>
              </p:custDataLst>
            </p:nvPr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>
              <p:custDataLst>
                <p:tags r:id="rId1467"/>
              </p:custDataLst>
            </p:nvPr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>
              <p:custDataLst>
                <p:tags r:id="rId1468"/>
              </p:custDataLst>
            </p:nvPr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>
              <p:custDataLst>
                <p:tags r:id="rId1469"/>
              </p:custDataLst>
            </p:nvPr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>
              <p:custDataLst>
                <p:tags r:id="rId1470"/>
              </p:custDataLst>
            </p:nvPr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>
              <p:custDataLst>
                <p:tags r:id="rId1471"/>
              </p:custDataLst>
            </p:nvPr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>
              <p:custDataLst>
                <p:tags r:id="rId1472"/>
              </p:custDataLst>
            </p:nvPr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>
              <p:custDataLst>
                <p:tags r:id="rId1473"/>
              </p:custDataLst>
            </p:nvPr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>
              <p:custDataLst>
                <p:tags r:id="rId1474"/>
              </p:custDataLst>
            </p:nvPr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>
              <p:custDataLst>
                <p:tags r:id="rId1475"/>
              </p:custDataLst>
            </p:nvPr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>
              <p:custDataLst>
                <p:tags r:id="rId1476"/>
              </p:custDataLst>
            </p:nvPr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>
              <p:custDataLst>
                <p:tags r:id="rId1477"/>
              </p:custDataLst>
            </p:nvPr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>
              <p:custDataLst>
                <p:tags r:id="rId1478"/>
              </p:custDataLst>
            </p:nvPr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>
              <p:custDataLst>
                <p:tags r:id="rId1479"/>
              </p:custDataLst>
            </p:nvPr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>
              <p:custDataLst>
                <p:tags r:id="rId1480"/>
              </p:custDataLst>
            </p:nvPr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>
              <p:custDataLst>
                <p:tags r:id="rId1481"/>
              </p:custDataLst>
            </p:nvPr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>
              <p:custDataLst>
                <p:tags r:id="rId1482"/>
              </p:custDataLst>
            </p:nvPr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>
              <p:custDataLst>
                <p:tags r:id="rId1483"/>
              </p:custDataLst>
            </p:nvPr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>
              <p:custDataLst>
                <p:tags r:id="rId1484"/>
              </p:custDataLst>
            </p:nvPr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>
              <p:custDataLst>
                <p:tags r:id="rId1485"/>
              </p:custDataLst>
            </p:nvPr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>
              <p:custDataLst>
                <p:tags r:id="rId1486"/>
              </p:custDataLst>
            </p:nvPr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>
              <p:custDataLst>
                <p:tags r:id="rId1487"/>
              </p:custDataLst>
            </p:nvPr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>
              <p:custDataLst>
                <p:tags r:id="rId1488"/>
              </p:custDataLst>
            </p:nvPr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>
              <p:custDataLst>
                <p:tags r:id="rId1489"/>
              </p:custDataLst>
            </p:nvPr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>
              <p:custDataLst>
                <p:tags r:id="rId1490"/>
              </p:custDataLst>
            </p:nvPr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>
              <p:custDataLst>
                <p:tags r:id="rId1491"/>
              </p:custDataLst>
            </p:nvPr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>
              <p:custDataLst>
                <p:tags r:id="rId1492"/>
              </p:custDataLst>
            </p:nvPr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>
              <p:custDataLst>
                <p:tags r:id="rId1493"/>
              </p:custDataLst>
            </p:nvPr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>
              <p:custDataLst>
                <p:tags r:id="rId1494"/>
              </p:custDataLst>
            </p:nvPr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>
              <p:custDataLst>
                <p:tags r:id="rId1495"/>
              </p:custDataLst>
            </p:nvPr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>
              <p:custDataLst>
                <p:tags r:id="rId1496"/>
              </p:custDataLst>
            </p:nvPr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>
              <p:custDataLst>
                <p:tags r:id="rId1497"/>
              </p:custDataLst>
            </p:nvPr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>
              <p:custDataLst>
                <p:tags r:id="rId1498"/>
              </p:custDataLst>
            </p:nvPr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>
              <p:custDataLst>
                <p:tags r:id="rId1499"/>
              </p:custDataLst>
            </p:nvPr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>
              <p:custDataLst>
                <p:tags r:id="rId1500"/>
              </p:custDataLst>
            </p:nvPr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>
              <p:custDataLst>
                <p:tags r:id="rId1501"/>
              </p:custDataLst>
            </p:nvPr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>
              <p:custDataLst>
                <p:tags r:id="rId1502"/>
              </p:custDataLst>
            </p:nvPr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>
              <p:custDataLst>
                <p:tags r:id="rId1503"/>
              </p:custDataLst>
            </p:nvPr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>
              <p:custDataLst>
                <p:tags r:id="rId1504"/>
              </p:custDataLst>
            </p:nvPr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>
              <p:custDataLst>
                <p:tags r:id="rId1505"/>
              </p:custDataLst>
            </p:nvPr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>
              <p:custDataLst>
                <p:tags r:id="rId1506"/>
              </p:custDataLst>
            </p:nvPr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>
              <p:custDataLst>
                <p:tags r:id="rId1507"/>
              </p:custDataLst>
            </p:nvPr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>
              <p:custDataLst>
                <p:tags r:id="rId1508"/>
              </p:custDataLst>
            </p:nvPr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>
              <p:custDataLst>
                <p:tags r:id="rId1509"/>
              </p:custDataLst>
            </p:nvPr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>
              <p:custDataLst>
                <p:tags r:id="rId1510"/>
              </p:custDataLst>
            </p:nvPr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>
              <p:custDataLst>
                <p:tags r:id="rId1511"/>
              </p:custDataLst>
            </p:nvPr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>
              <p:custDataLst>
                <p:tags r:id="rId1512"/>
              </p:custDataLst>
            </p:nvPr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>
              <p:custDataLst>
                <p:tags r:id="rId1513"/>
              </p:custDataLst>
            </p:nvPr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>
              <p:custDataLst>
                <p:tags r:id="rId1514"/>
              </p:custDataLst>
            </p:nvPr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>
              <p:custDataLst>
                <p:tags r:id="rId1515"/>
              </p:custDataLst>
            </p:nvPr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>
              <p:custDataLst>
                <p:tags r:id="rId1516"/>
              </p:custDataLst>
            </p:nvPr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>
              <p:custDataLst>
                <p:tags r:id="rId1517"/>
              </p:custDataLst>
            </p:nvPr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>
              <p:custDataLst>
                <p:tags r:id="rId1518"/>
              </p:custDataLst>
            </p:nvPr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>
              <p:custDataLst>
                <p:tags r:id="rId1519"/>
              </p:custDataLst>
            </p:nvPr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>
              <p:custDataLst>
                <p:tags r:id="rId1520"/>
              </p:custDataLst>
            </p:nvPr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>
              <p:custDataLst>
                <p:tags r:id="rId1521"/>
              </p:custDataLst>
            </p:nvPr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>
              <p:custDataLst>
                <p:tags r:id="rId1522"/>
              </p:custDataLst>
            </p:nvPr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>
              <p:custDataLst>
                <p:tags r:id="rId1523"/>
              </p:custDataLst>
            </p:nvPr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>
              <p:custDataLst>
                <p:tags r:id="rId1524"/>
              </p:custDataLst>
            </p:nvPr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>
              <p:custDataLst>
                <p:tags r:id="rId1525"/>
              </p:custDataLst>
            </p:nvPr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>
              <p:custDataLst>
                <p:tags r:id="rId1526"/>
              </p:custDataLst>
            </p:nvPr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>
              <p:custDataLst>
                <p:tags r:id="rId1527"/>
              </p:custDataLst>
            </p:nvPr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>
              <p:custDataLst>
                <p:tags r:id="rId1528"/>
              </p:custDataLst>
            </p:nvPr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>
              <p:custDataLst>
                <p:tags r:id="rId1529"/>
              </p:custDataLst>
            </p:nvPr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>
              <p:custDataLst>
                <p:tags r:id="rId1530"/>
              </p:custDataLst>
            </p:nvPr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>
              <p:custDataLst>
                <p:tags r:id="rId1531"/>
              </p:custDataLst>
            </p:nvPr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>
              <p:custDataLst>
                <p:tags r:id="rId1532"/>
              </p:custDataLst>
            </p:nvPr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>
              <p:custDataLst>
                <p:tags r:id="rId1533"/>
              </p:custDataLst>
            </p:nvPr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>
              <p:custDataLst>
                <p:tags r:id="rId1534"/>
              </p:custDataLst>
            </p:nvPr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>
              <p:custDataLst>
                <p:tags r:id="rId1535"/>
              </p:custDataLst>
            </p:nvPr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>
              <p:custDataLst>
                <p:tags r:id="rId1536"/>
              </p:custDataLst>
            </p:nvPr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>
              <p:custDataLst>
                <p:tags r:id="rId1537"/>
              </p:custDataLst>
            </p:nvPr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>
              <p:custDataLst>
                <p:tags r:id="rId1538"/>
              </p:custDataLst>
            </p:nvPr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>
              <p:custDataLst>
                <p:tags r:id="rId1539"/>
              </p:custDataLst>
            </p:nvPr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>
              <p:custDataLst>
                <p:tags r:id="rId1540"/>
              </p:custDataLst>
            </p:nvPr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>
              <p:custDataLst>
                <p:tags r:id="rId1541"/>
              </p:custDataLst>
            </p:nvPr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>
              <p:custDataLst>
                <p:tags r:id="rId1542"/>
              </p:custDataLst>
            </p:nvPr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>
              <p:custDataLst>
                <p:tags r:id="rId1543"/>
              </p:custDataLst>
            </p:nvPr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>
              <p:custDataLst>
                <p:tags r:id="rId1544"/>
              </p:custDataLst>
            </p:nvPr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>
              <p:custDataLst>
                <p:tags r:id="rId1545"/>
              </p:custDataLst>
            </p:nvPr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>
              <p:custDataLst>
                <p:tags r:id="rId1546"/>
              </p:custDataLst>
            </p:nvPr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>
              <p:custDataLst>
                <p:tags r:id="rId1547"/>
              </p:custDataLst>
            </p:nvPr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>
              <p:custDataLst>
                <p:tags r:id="rId1548"/>
              </p:custDataLst>
            </p:nvPr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>
              <p:custDataLst>
                <p:tags r:id="rId1549"/>
              </p:custDataLst>
            </p:nvPr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>
              <p:custDataLst>
                <p:tags r:id="rId1550"/>
              </p:custDataLst>
            </p:nvPr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>
              <p:custDataLst>
                <p:tags r:id="rId1551"/>
              </p:custDataLst>
            </p:nvPr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>
              <p:custDataLst>
                <p:tags r:id="rId1552"/>
              </p:custDataLst>
            </p:nvPr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>
              <p:custDataLst>
                <p:tags r:id="rId1553"/>
              </p:custDataLst>
            </p:nvPr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>
              <p:custDataLst>
                <p:tags r:id="rId1554"/>
              </p:custDataLst>
            </p:nvPr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>
              <p:custDataLst>
                <p:tags r:id="rId1555"/>
              </p:custDataLst>
            </p:nvPr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>
              <p:custDataLst>
                <p:tags r:id="rId1556"/>
              </p:custDataLst>
            </p:nvPr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>
              <p:custDataLst>
                <p:tags r:id="rId1557"/>
              </p:custDataLst>
            </p:nvPr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>
              <p:custDataLst>
                <p:tags r:id="rId1558"/>
              </p:custDataLst>
            </p:nvPr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>
              <p:custDataLst>
                <p:tags r:id="rId1559"/>
              </p:custDataLst>
            </p:nvPr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>
              <p:custDataLst>
                <p:tags r:id="rId1560"/>
              </p:custDataLst>
            </p:nvPr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>
              <p:custDataLst>
                <p:tags r:id="rId1561"/>
              </p:custDataLst>
            </p:nvPr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>
              <p:custDataLst>
                <p:tags r:id="rId1562"/>
              </p:custDataLst>
            </p:nvPr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>
              <p:custDataLst>
                <p:tags r:id="rId1563"/>
              </p:custDataLst>
            </p:nvPr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>
              <p:custDataLst>
                <p:tags r:id="rId1564"/>
              </p:custDataLst>
            </p:nvPr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>
              <p:custDataLst>
                <p:tags r:id="rId1565"/>
              </p:custDataLst>
            </p:nvPr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>
              <p:custDataLst>
                <p:tags r:id="rId1566"/>
              </p:custDataLst>
            </p:nvPr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>
              <p:custDataLst>
                <p:tags r:id="rId1567"/>
              </p:custDataLst>
            </p:nvPr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>
              <p:custDataLst>
                <p:tags r:id="rId1568"/>
              </p:custDataLst>
            </p:nvPr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>
              <p:custDataLst>
                <p:tags r:id="rId1569"/>
              </p:custDataLst>
            </p:nvPr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>
              <p:custDataLst>
                <p:tags r:id="rId1570"/>
              </p:custDataLst>
            </p:nvPr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3553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8803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  <a:endParaRPr lang="en-US" altLang="zh-CN" sz="6600" dirty="0"/>
          </a:p>
          <a:p>
            <a:pPr algn="ctr"/>
            <a:r>
              <a:rPr lang="en-US" altLang="zh-CN" sz="6600" dirty="0"/>
              <a:t>02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899146" y="3012784"/>
            <a:ext cx="5235677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</a:t>
            </a:r>
            <a:endParaRPr lang="zh-CN" altLang="en-US" sz="4800" b="1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5965" y="1859744"/>
            <a:ext cx="1842896" cy="1742800"/>
            <a:chOff x="1017962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5" name="等腰三角形 4"/>
            <p:cNvSpPr/>
            <p:nvPr>
              <p:custDataLst>
                <p:tags r:id="rId1"/>
              </p:custDataLst>
            </p:nvPr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solidFill>
              <a:srgbClr val="4D5C6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25" name="等腰三角形 24"/>
            <p:cNvSpPr/>
            <p:nvPr>
              <p:custDataLst>
                <p:tags r:id="rId2"/>
              </p:custDataLst>
            </p:nvPr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flipV="1">
            <a:off x="4765070" y="3607457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0" name="等腰三角形 29"/>
            <p:cNvSpPr/>
            <p:nvPr>
              <p:custDataLst>
                <p:tags r:id="rId3"/>
              </p:custDataLst>
            </p:nvPr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solidFill>
              <a:srgbClr val="3C485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1" name="等腰三角形 30"/>
            <p:cNvSpPr/>
            <p:nvPr>
              <p:custDataLst>
                <p:tags r:id="rId4"/>
              </p:custDataLst>
            </p:nvPr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01157" y="1859744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3" name="等腰三角形 42"/>
            <p:cNvSpPr/>
            <p:nvPr>
              <p:custDataLst>
                <p:tags r:id="rId5"/>
              </p:custDataLst>
            </p:nvPr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solidFill>
              <a:srgbClr val="4D5C6F">
                <a:alpha val="6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4" name="等腰三角形 43"/>
            <p:cNvSpPr/>
            <p:nvPr>
              <p:custDataLst>
                <p:tags r:id="rId6"/>
              </p:custDataLst>
            </p:nvPr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48" name="Freeform 7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091788" y="2654096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49" name="Freeform 121"/>
          <p:cNvSpPr/>
          <p:nvPr>
            <p:custDataLst>
              <p:tags r:id="rId8"/>
            </p:custDataLst>
          </p:nvPr>
        </p:nvSpPr>
        <p:spPr bwMode="auto">
          <a:xfrm>
            <a:off x="5450895" y="4079015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65" name="Freeform 25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8915751" y="2769720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1405890" y="4188460"/>
            <a:ext cx="221551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硬件要求不高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开发工具均免费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几乎不需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要维护人员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负荷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性能开销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>
            <p:custDataLst>
              <p:tags r:id="rId11"/>
            </p:custDataLst>
          </p:nvPr>
        </p:nvCxnSpPr>
        <p:spPr>
          <a:xfrm flipH="1">
            <a:off x="1332306" y="388582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12"/>
            </p:custDataLst>
          </p:nvPr>
        </p:nvSpPr>
        <p:spPr>
          <a:xfrm>
            <a:off x="1406099" y="3731754"/>
            <a:ext cx="68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4765040" y="2501265"/>
            <a:ext cx="221551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能满足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要求，实现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4"/>
            </p:custDataLst>
          </p:nvPr>
        </p:nvCxnSpPr>
        <p:spPr>
          <a:xfrm flipH="1">
            <a:off x="4691456" y="219863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765249" y="2044559"/>
            <a:ext cx="68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16"/>
            </p:custDataLst>
          </p:nvPr>
        </p:nvSpPr>
        <p:spPr>
          <a:xfrm>
            <a:off x="8238490" y="4182110"/>
            <a:ext cx="2430145" cy="1890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数据传输中，谷歌学术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数据库通过SSL证书对数据进行加密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通过自动转义等机制来防止XSS攻击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静态网页，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较为稳定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7"/>
            </p:custDataLst>
          </p:nvPr>
        </p:nvCxnSpPr>
        <p:spPr>
          <a:xfrm flipH="1">
            <a:off x="8164906" y="387947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238699" y="3725404"/>
            <a:ext cx="68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074495" y="2753824"/>
            <a:ext cx="1842896" cy="1742800"/>
            <a:chOff x="1017962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38" name="等腰三角形 37"/>
            <p:cNvSpPr/>
            <p:nvPr>
              <p:custDataLst>
                <p:tags r:id="rId1"/>
              </p:custDataLst>
            </p:nvPr>
          </p:nvSpPr>
          <p:spPr>
            <a:xfrm>
              <a:off x="1017962" y="1743202"/>
              <a:ext cx="2207996" cy="1903445"/>
            </a:xfrm>
            <a:prstGeom prst="triangle">
              <a:avLst/>
            </a:prstGeom>
            <a:solidFill>
              <a:srgbClr val="4D5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39" name="等腰三角形 38"/>
            <p:cNvSpPr/>
            <p:nvPr>
              <p:custDataLst>
                <p:tags r:id="rId2"/>
              </p:custDataLst>
            </p:nvPr>
          </p:nvSpPr>
          <p:spPr>
            <a:xfrm>
              <a:off x="1017962" y="1558577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flipV="1">
            <a:off x="7188435" y="2995550"/>
            <a:ext cx="1842896" cy="1742800"/>
            <a:chOff x="8997271" y="1558577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41" name="等腰三角形 40"/>
            <p:cNvSpPr/>
            <p:nvPr>
              <p:custDataLst>
                <p:tags r:id="rId3"/>
              </p:custDataLst>
            </p:nvPr>
          </p:nvSpPr>
          <p:spPr>
            <a:xfrm>
              <a:off x="8997271" y="1743202"/>
              <a:ext cx="2207996" cy="1903445"/>
            </a:xfrm>
            <a:prstGeom prst="triangle">
              <a:avLst/>
            </a:prstGeom>
            <a:solidFill>
              <a:srgbClr val="4D5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42" name="等腰三角形 41"/>
            <p:cNvSpPr/>
            <p:nvPr>
              <p:custDataLst>
                <p:tags r:id="rId4"/>
              </p:custDataLst>
            </p:nvPr>
          </p:nvSpPr>
          <p:spPr>
            <a:xfrm>
              <a:off x="8997271" y="1558577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V="1">
            <a:off x="3026440" y="2996587"/>
            <a:ext cx="1842896" cy="1742800"/>
            <a:chOff x="3467180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60" name="等腰三角形 59"/>
            <p:cNvSpPr/>
            <p:nvPr>
              <p:custDataLst>
                <p:tags r:id="rId5"/>
              </p:custDataLst>
            </p:nvPr>
          </p:nvSpPr>
          <p:spPr>
            <a:xfrm>
              <a:off x="3467180" y="4116967"/>
              <a:ext cx="2207996" cy="1903445"/>
            </a:xfrm>
            <a:prstGeom prst="triangle">
              <a:avLst/>
            </a:prstGeom>
            <a:solidFill>
              <a:srgbClr val="4D5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61" name="等腰三角形 60"/>
            <p:cNvSpPr/>
            <p:nvPr>
              <p:custDataLst>
                <p:tags r:id="rId6"/>
              </p:custDataLst>
            </p:nvPr>
          </p:nvSpPr>
          <p:spPr>
            <a:xfrm>
              <a:off x="3467180" y="3932342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07437" y="2753824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89" name="等腰三角形 88"/>
            <p:cNvSpPr/>
            <p:nvPr>
              <p:custDataLst>
                <p:tags r:id="rId7"/>
              </p:custDataLst>
            </p:nvPr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0" name="等腰三角形 89"/>
            <p:cNvSpPr/>
            <p:nvPr>
              <p:custDataLst>
                <p:tags r:id="rId8"/>
              </p:custDataLst>
            </p:nvPr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9223619" y="2753824"/>
            <a:ext cx="1842896" cy="1742800"/>
            <a:chOff x="6614571" y="3932342"/>
            <a:chExt cx="2207996" cy="2088070"/>
          </a:xfrm>
          <a:solidFill>
            <a:srgbClr val="157E9F">
              <a:alpha val="65000"/>
            </a:srgbClr>
          </a:solidFill>
        </p:grpSpPr>
        <p:sp>
          <p:nvSpPr>
            <p:cNvPr id="92" name="等腰三角形 91"/>
            <p:cNvSpPr/>
            <p:nvPr>
              <p:custDataLst>
                <p:tags r:id="rId9"/>
              </p:custDataLst>
            </p:nvPr>
          </p:nvSpPr>
          <p:spPr>
            <a:xfrm>
              <a:off x="6614571" y="4116967"/>
              <a:ext cx="2207996" cy="1903445"/>
            </a:xfrm>
            <a:prstGeom prst="triangle">
              <a:avLst/>
            </a:prstGeom>
            <a:solidFill>
              <a:srgbClr val="4D5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93" name="等腰三角形 92"/>
            <p:cNvSpPr/>
            <p:nvPr>
              <p:custDataLst>
                <p:tags r:id="rId10"/>
              </p:custDataLst>
            </p:nvPr>
          </p:nvSpPr>
          <p:spPr>
            <a:xfrm>
              <a:off x="6614571" y="3932342"/>
              <a:ext cx="2207996" cy="1903445"/>
            </a:xfrm>
            <a:prstGeom prst="triangle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94" name="Freeform 7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9941023" y="3564686"/>
            <a:ext cx="471249" cy="319812"/>
          </a:xfrm>
          <a:custGeom>
            <a:avLst/>
            <a:gdLst>
              <a:gd name="T0" fmla="*/ 157 w 200"/>
              <a:gd name="T1" fmla="*/ 0 h 136"/>
              <a:gd name="T2" fmla="*/ 44 w 200"/>
              <a:gd name="T3" fmla="*/ 0 h 136"/>
              <a:gd name="T4" fmla="*/ 0 w 200"/>
              <a:gd name="T5" fmla="*/ 48 h 136"/>
              <a:gd name="T6" fmla="*/ 0 w 200"/>
              <a:gd name="T7" fmla="*/ 136 h 136"/>
              <a:gd name="T8" fmla="*/ 200 w 200"/>
              <a:gd name="T9" fmla="*/ 136 h 136"/>
              <a:gd name="T10" fmla="*/ 200 w 200"/>
              <a:gd name="T11" fmla="*/ 48 h 136"/>
              <a:gd name="T12" fmla="*/ 157 w 200"/>
              <a:gd name="T13" fmla="*/ 0 h 136"/>
              <a:gd name="T14" fmla="*/ 48 w 200"/>
              <a:gd name="T15" fmla="*/ 8 h 136"/>
              <a:gd name="T16" fmla="*/ 153 w 200"/>
              <a:gd name="T17" fmla="*/ 8 h 136"/>
              <a:gd name="T18" fmla="*/ 190 w 200"/>
              <a:gd name="T19" fmla="*/ 48 h 136"/>
              <a:gd name="T20" fmla="*/ 128 w 200"/>
              <a:gd name="T21" fmla="*/ 48 h 136"/>
              <a:gd name="T22" fmla="*/ 100 w 200"/>
              <a:gd name="T23" fmla="*/ 75 h 136"/>
              <a:gd name="T24" fmla="*/ 72 w 200"/>
              <a:gd name="T25" fmla="*/ 48 h 136"/>
              <a:gd name="T26" fmla="*/ 11 w 200"/>
              <a:gd name="T27" fmla="*/ 48 h 136"/>
              <a:gd name="T28" fmla="*/ 48 w 200"/>
              <a:gd name="T29" fmla="*/ 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6">
                <a:moveTo>
                  <a:pt x="157" y="0"/>
                </a:moveTo>
                <a:cubicBezTo>
                  <a:pt x="44" y="0"/>
                  <a:pt x="44" y="0"/>
                  <a:pt x="44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36"/>
                  <a:pt x="0" y="136"/>
                  <a:pt x="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48"/>
                  <a:pt x="200" y="48"/>
                  <a:pt x="200" y="48"/>
                </a:cubicBezTo>
                <a:lnTo>
                  <a:pt x="157" y="0"/>
                </a:lnTo>
                <a:close/>
                <a:moveTo>
                  <a:pt x="48" y="8"/>
                </a:moveTo>
                <a:cubicBezTo>
                  <a:pt x="153" y="8"/>
                  <a:pt x="153" y="8"/>
                  <a:pt x="153" y="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63"/>
                  <a:pt x="115" y="75"/>
                  <a:pt x="100" y="75"/>
                </a:cubicBezTo>
                <a:cubicBezTo>
                  <a:pt x="85" y="75"/>
                  <a:pt x="72" y="63"/>
                  <a:pt x="72" y="48"/>
                </a:cubicBezTo>
                <a:cubicBezTo>
                  <a:pt x="11" y="48"/>
                  <a:pt x="11" y="48"/>
                  <a:pt x="11" y="48"/>
                </a:cubicBezTo>
                <a:lnTo>
                  <a:pt x="4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96" name="矩形 95"/>
          <p:cNvSpPr/>
          <p:nvPr>
            <p:custDataLst>
              <p:tags r:id="rId12"/>
            </p:custDataLst>
          </p:nvPr>
        </p:nvSpPr>
        <p:spPr>
          <a:xfrm>
            <a:off x="1148290" y="5226382"/>
            <a:ext cx="1902415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界面设计需要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清晰明了，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方便用户快速浏览和检索文章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13"/>
            </p:custDataLst>
          </p:nvPr>
        </p:nvCxnSpPr>
        <p:spPr>
          <a:xfrm flipH="1">
            <a:off x="1074496" y="492405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>
            <p:custDataLst>
              <p:tags r:id="rId14"/>
            </p:custDataLst>
          </p:nvPr>
        </p:nvSpPr>
        <p:spPr>
          <a:xfrm>
            <a:off x="3124499" y="1621673"/>
            <a:ext cx="190241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高效编写文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档并将更改同步到网站上，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支持Markdown等轻量级语言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直接连接符 98"/>
          <p:cNvCxnSpPr/>
          <p:nvPr>
            <p:custDataLst>
              <p:tags r:id="rId15"/>
            </p:custDataLst>
          </p:nvPr>
        </p:nvCxnSpPr>
        <p:spPr>
          <a:xfrm flipH="1">
            <a:off x="3050705" y="132886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>
            <p:custDataLst>
              <p:tags r:id="rId16"/>
            </p:custDataLst>
          </p:nvPr>
        </p:nvSpPr>
        <p:spPr>
          <a:xfrm>
            <a:off x="5221871" y="5226382"/>
            <a:ext cx="190241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将最新的学术成果同步到学术主页上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本次毕设的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核心功能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，也是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最关键需求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1" name="直接连接符 100"/>
          <p:cNvCxnSpPr/>
          <p:nvPr>
            <p:custDataLst>
              <p:tags r:id="rId17"/>
            </p:custDataLst>
          </p:nvPr>
        </p:nvCxnSpPr>
        <p:spPr>
          <a:xfrm flipH="1">
            <a:off x="5148078" y="492405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>
            <p:custDataLst>
              <p:tags r:id="rId18"/>
            </p:custDataLst>
          </p:nvPr>
        </p:nvSpPr>
        <p:spPr>
          <a:xfrm>
            <a:off x="9374445" y="5226382"/>
            <a:ext cx="1902415" cy="12903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保证用户数据的安全性，包括防止恶意攻击、数据备份和恢复等方面。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9"/>
            </p:custDataLst>
          </p:nvPr>
        </p:nvCxnSpPr>
        <p:spPr>
          <a:xfrm flipH="1">
            <a:off x="9300650" y="4924054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>
            <p:custDataLst>
              <p:tags r:id="rId20"/>
            </p:custDataLst>
          </p:nvPr>
        </p:nvSpPr>
        <p:spPr>
          <a:xfrm>
            <a:off x="3163377" y="1222857"/>
            <a:ext cx="1197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网站修改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>
            <p:custDataLst>
              <p:tags r:id="rId21"/>
            </p:custDataLst>
          </p:nvPr>
        </p:nvSpPr>
        <p:spPr>
          <a:xfrm>
            <a:off x="7270179" y="1631198"/>
            <a:ext cx="1902415" cy="98996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需要数据库来存储文章和相关信息，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便于管理和检索。</a:t>
            </a: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连接符 105"/>
          <p:cNvCxnSpPr/>
          <p:nvPr>
            <p:custDataLst>
              <p:tags r:id="rId22"/>
            </p:custDataLst>
          </p:nvPr>
        </p:nvCxnSpPr>
        <p:spPr>
          <a:xfrm flipH="1">
            <a:off x="7196386" y="1328869"/>
            <a:ext cx="1" cy="80169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5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5822031" y="3510130"/>
            <a:ext cx="433868" cy="433868"/>
          </a:xfrm>
          <a:custGeom>
            <a:avLst/>
            <a:gdLst>
              <a:gd name="T0" fmla="*/ 96 w 192"/>
              <a:gd name="T1" fmla="*/ 0 h 192"/>
              <a:gd name="T2" fmla="*/ 0 w 192"/>
              <a:gd name="T3" fmla="*/ 96 h 192"/>
              <a:gd name="T4" fmla="*/ 96 w 192"/>
              <a:gd name="T5" fmla="*/ 192 h 192"/>
              <a:gd name="T6" fmla="*/ 192 w 192"/>
              <a:gd name="T7" fmla="*/ 96 h 192"/>
              <a:gd name="T8" fmla="*/ 96 w 192"/>
              <a:gd name="T9" fmla="*/ 0 h 192"/>
              <a:gd name="T10" fmla="*/ 164 w 192"/>
              <a:gd name="T11" fmla="*/ 152 h 192"/>
              <a:gd name="T12" fmla="*/ 122 w 192"/>
              <a:gd name="T13" fmla="*/ 137 h 192"/>
              <a:gd name="T14" fmla="*/ 121 w 192"/>
              <a:gd name="T15" fmla="*/ 133 h 192"/>
              <a:gd name="T16" fmla="*/ 124 w 192"/>
              <a:gd name="T17" fmla="*/ 122 h 192"/>
              <a:gd name="T18" fmla="*/ 128 w 192"/>
              <a:gd name="T19" fmla="*/ 107 h 192"/>
              <a:gd name="T20" fmla="*/ 134 w 192"/>
              <a:gd name="T21" fmla="*/ 92 h 192"/>
              <a:gd name="T22" fmla="*/ 134 w 192"/>
              <a:gd name="T23" fmla="*/ 79 h 192"/>
              <a:gd name="T24" fmla="*/ 134 w 192"/>
              <a:gd name="T25" fmla="*/ 78 h 192"/>
              <a:gd name="T26" fmla="*/ 135 w 192"/>
              <a:gd name="T27" fmla="*/ 60 h 192"/>
              <a:gd name="T28" fmla="*/ 128 w 192"/>
              <a:gd name="T29" fmla="*/ 37 h 192"/>
              <a:gd name="T30" fmla="*/ 101 w 192"/>
              <a:gd name="T31" fmla="*/ 24 h 192"/>
              <a:gd name="T32" fmla="*/ 93 w 192"/>
              <a:gd name="T33" fmla="*/ 24 h 192"/>
              <a:gd name="T34" fmla="*/ 66 w 192"/>
              <a:gd name="T35" fmla="*/ 37 h 192"/>
              <a:gd name="T36" fmla="*/ 59 w 192"/>
              <a:gd name="T37" fmla="*/ 60 h 192"/>
              <a:gd name="T38" fmla="*/ 61 w 192"/>
              <a:gd name="T39" fmla="*/ 78 h 192"/>
              <a:gd name="T40" fmla="*/ 60 w 192"/>
              <a:gd name="T41" fmla="*/ 79 h 192"/>
              <a:gd name="T42" fmla="*/ 60 w 192"/>
              <a:gd name="T43" fmla="*/ 92 h 192"/>
              <a:gd name="T44" fmla="*/ 67 w 192"/>
              <a:gd name="T45" fmla="*/ 107 h 192"/>
              <a:gd name="T46" fmla="*/ 71 w 192"/>
              <a:gd name="T47" fmla="*/ 122 h 192"/>
              <a:gd name="T48" fmla="*/ 73 w 192"/>
              <a:gd name="T49" fmla="*/ 133 h 192"/>
              <a:gd name="T50" fmla="*/ 71 w 192"/>
              <a:gd name="T51" fmla="*/ 138 h 192"/>
              <a:gd name="T52" fmla="*/ 29 w 192"/>
              <a:gd name="T53" fmla="*/ 153 h 192"/>
              <a:gd name="T54" fmla="*/ 8 w 192"/>
              <a:gd name="T55" fmla="*/ 96 h 192"/>
              <a:gd name="T56" fmla="*/ 96 w 192"/>
              <a:gd name="T57" fmla="*/ 8 h 192"/>
              <a:gd name="T58" fmla="*/ 184 w 192"/>
              <a:gd name="T59" fmla="*/ 96 h 192"/>
              <a:gd name="T60" fmla="*/ 164 w 192"/>
              <a:gd name="T61" fmla="*/ 15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49"/>
                  <a:pt x="43" y="192"/>
                  <a:pt x="96" y="192"/>
                </a:cubicBezTo>
                <a:cubicBezTo>
                  <a:pt x="149" y="192"/>
                  <a:pt x="192" y="149"/>
                  <a:pt x="192" y="96"/>
                </a:cubicBezTo>
                <a:cubicBezTo>
                  <a:pt x="192" y="43"/>
                  <a:pt x="149" y="0"/>
                  <a:pt x="96" y="0"/>
                </a:cubicBezTo>
                <a:close/>
                <a:moveTo>
                  <a:pt x="164" y="152"/>
                </a:moveTo>
                <a:cubicBezTo>
                  <a:pt x="155" y="148"/>
                  <a:pt x="135" y="141"/>
                  <a:pt x="122" y="137"/>
                </a:cubicBezTo>
                <a:cubicBezTo>
                  <a:pt x="121" y="137"/>
                  <a:pt x="121" y="137"/>
                  <a:pt x="121" y="133"/>
                </a:cubicBezTo>
                <a:cubicBezTo>
                  <a:pt x="121" y="129"/>
                  <a:pt x="122" y="125"/>
                  <a:pt x="124" y="122"/>
                </a:cubicBezTo>
                <a:cubicBezTo>
                  <a:pt x="125" y="118"/>
                  <a:pt x="127" y="112"/>
                  <a:pt x="128" y="107"/>
                </a:cubicBezTo>
                <a:cubicBezTo>
                  <a:pt x="130" y="105"/>
                  <a:pt x="132" y="100"/>
                  <a:pt x="134" y="92"/>
                </a:cubicBezTo>
                <a:cubicBezTo>
                  <a:pt x="136" y="85"/>
                  <a:pt x="135" y="82"/>
                  <a:pt x="134" y="79"/>
                </a:cubicBezTo>
                <a:cubicBezTo>
                  <a:pt x="134" y="79"/>
                  <a:pt x="134" y="79"/>
                  <a:pt x="134" y="78"/>
                </a:cubicBezTo>
                <a:cubicBezTo>
                  <a:pt x="133" y="77"/>
                  <a:pt x="134" y="68"/>
                  <a:pt x="135" y="60"/>
                </a:cubicBezTo>
                <a:cubicBezTo>
                  <a:pt x="136" y="56"/>
                  <a:pt x="135" y="45"/>
                  <a:pt x="128" y="37"/>
                </a:cubicBezTo>
                <a:cubicBezTo>
                  <a:pt x="124" y="31"/>
                  <a:pt x="116" y="25"/>
                  <a:pt x="101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79" y="25"/>
                  <a:pt x="70" y="31"/>
                  <a:pt x="66" y="37"/>
                </a:cubicBezTo>
                <a:cubicBezTo>
                  <a:pt x="60" y="45"/>
                  <a:pt x="58" y="56"/>
                  <a:pt x="59" y="60"/>
                </a:cubicBezTo>
                <a:cubicBezTo>
                  <a:pt x="61" y="68"/>
                  <a:pt x="61" y="77"/>
                  <a:pt x="61" y="78"/>
                </a:cubicBezTo>
                <a:cubicBezTo>
                  <a:pt x="61" y="79"/>
                  <a:pt x="61" y="79"/>
                  <a:pt x="60" y="79"/>
                </a:cubicBezTo>
                <a:cubicBezTo>
                  <a:pt x="60" y="82"/>
                  <a:pt x="59" y="85"/>
                  <a:pt x="60" y="92"/>
                </a:cubicBezTo>
                <a:cubicBezTo>
                  <a:pt x="62" y="100"/>
                  <a:pt x="65" y="105"/>
                  <a:pt x="67" y="107"/>
                </a:cubicBezTo>
                <a:cubicBezTo>
                  <a:pt x="67" y="112"/>
                  <a:pt x="69" y="118"/>
                  <a:pt x="71" y="122"/>
                </a:cubicBezTo>
                <a:cubicBezTo>
                  <a:pt x="72" y="124"/>
                  <a:pt x="73" y="128"/>
                  <a:pt x="73" y="133"/>
                </a:cubicBezTo>
                <a:cubicBezTo>
                  <a:pt x="73" y="137"/>
                  <a:pt x="72" y="137"/>
                  <a:pt x="71" y="138"/>
                </a:cubicBezTo>
                <a:cubicBezTo>
                  <a:pt x="58" y="142"/>
                  <a:pt x="37" y="149"/>
                  <a:pt x="29" y="153"/>
                </a:cubicBezTo>
                <a:cubicBezTo>
                  <a:pt x="16" y="137"/>
                  <a:pt x="8" y="117"/>
                  <a:pt x="8" y="96"/>
                </a:cubicBezTo>
                <a:cubicBezTo>
                  <a:pt x="8" y="47"/>
                  <a:pt x="48" y="8"/>
                  <a:pt x="96" y="8"/>
                </a:cubicBezTo>
                <a:cubicBezTo>
                  <a:pt x="145" y="8"/>
                  <a:pt x="184" y="47"/>
                  <a:pt x="184" y="96"/>
                </a:cubicBezTo>
                <a:cubicBezTo>
                  <a:pt x="184" y="117"/>
                  <a:pt x="177" y="137"/>
                  <a:pt x="164" y="1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3683345" y="3513438"/>
            <a:ext cx="452025" cy="452025"/>
            <a:chOff x="413379" y="7611656"/>
            <a:chExt cx="452025" cy="452025"/>
          </a:xfrm>
        </p:grpSpPr>
        <p:sp>
          <p:nvSpPr>
            <p:cNvPr id="109" name="Freeform 28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413379" y="7611656"/>
              <a:ext cx="452025" cy="452025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0 h 200"/>
                <a:gd name="T6" fmla="*/ 100 w 200"/>
                <a:gd name="T7" fmla="*/ 0 h 200"/>
                <a:gd name="T8" fmla="*/ 0 w 200"/>
                <a:gd name="T9" fmla="*/ 100 h 200"/>
                <a:gd name="T10" fmla="*/ 100 w 200"/>
                <a:gd name="T11" fmla="*/ 200 h 200"/>
                <a:gd name="T12" fmla="*/ 100 w 200"/>
                <a:gd name="T13" fmla="*/ 200 h 200"/>
                <a:gd name="T14" fmla="*/ 100 w 200"/>
                <a:gd name="T15" fmla="*/ 200 h 200"/>
                <a:gd name="T16" fmla="*/ 100 w 200"/>
                <a:gd name="T17" fmla="*/ 200 h 200"/>
                <a:gd name="T18" fmla="*/ 200 w 200"/>
                <a:gd name="T19" fmla="*/ 100 h 200"/>
                <a:gd name="T20" fmla="*/ 100 w 200"/>
                <a:gd name="T21" fmla="*/ 0 h 200"/>
                <a:gd name="T22" fmla="*/ 100 w 200"/>
                <a:gd name="T23" fmla="*/ 192 h 200"/>
                <a:gd name="T24" fmla="*/ 100 w 200"/>
                <a:gd name="T25" fmla="*/ 192 h 200"/>
                <a:gd name="T26" fmla="*/ 100 w 200"/>
                <a:gd name="T27" fmla="*/ 192 h 200"/>
                <a:gd name="T28" fmla="*/ 100 w 200"/>
                <a:gd name="T29" fmla="*/ 192 h 200"/>
                <a:gd name="T30" fmla="*/ 8 w 200"/>
                <a:gd name="T31" fmla="*/ 100 h 200"/>
                <a:gd name="T32" fmla="*/ 100 w 200"/>
                <a:gd name="T33" fmla="*/ 8 h 200"/>
                <a:gd name="T34" fmla="*/ 100 w 200"/>
                <a:gd name="T35" fmla="*/ 8 h 200"/>
                <a:gd name="T36" fmla="*/ 100 w 200"/>
                <a:gd name="T37" fmla="*/ 8 h 200"/>
                <a:gd name="T38" fmla="*/ 100 w 200"/>
                <a:gd name="T39" fmla="*/ 8 h 200"/>
                <a:gd name="T40" fmla="*/ 192 w 200"/>
                <a:gd name="T41" fmla="*/ 100 h 200"/>
                <a:gd name="T42" fmla="*/ 100 w 200"/>
                <a:gd name="T43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5"/>
                    <a:pt x="156" y="0"/>
                    <a:pt x="100" y="0"/>
                  </a:cubicBezTo>
                  <a:close/>
                  <a:moveTo>
                    <a:pt x="100" y="192"/>
                  </a:move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50" y="192"/>
                    <a:pt x="8" y="151"/>
                    <a:pt x="8" y="100"/>
                  </a:cubicBezTo>
                  <a:cubicBezTo>
                    <a:pt x="8" y="49"/>
                    <a:pt x="5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51" y="8"/>
                    <a:pt x="192" y="49"/>
                    <a:pt x="192" y="100"/>
                  </a:cubicBezTo>
                  <a:cubicBezTo>
                    <a:pt x="192" y="151"/>
                    <a:pt x="151" y="192"/>
                    <a:pt x="10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0" name="Freeform 29"/>
            <p:cNvSpPr/>
            <p:nvPr>
              <p:custDataLst>
                <p:tags r:id="rId25"/>
              </p:custDataLst>
            </p:nvPr>
          </p:nvSpPr>
          <p:spPr bwMode="auto">
            <a:xfrm>
              <a:off x="648470" y="7745447"/>
              <a:ext cx="74541" cy="83142"/>
            </a:xfrm>
            <a:custGeom>
              <a:avLst/>
              <a:gdLst>
                <a:gd name="T0" fmla="*/ 28 w 33"/>
                <a:gd name="T1" fmla="*/ 0 h 37"/>
                <a:gd name="T2" fmla="*/ 0 w 33"/>
                <a:gd name="T3" fmla="*/ 4 h 37"/>
                <a:gd name="T4" fmla="*/ 0 w 33"/>
                <a:gd name="T5" fmla="*/ 37 h 37"/>
                <a:gd name="T6" fmla="*/ 33 w 33"/>
                <a:gd name="T7" fmla="*/ 37 h 37"/>
                <a:gd name="T8" fmla="*/ 28 w 3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7">
                  <a:moveTo>
                    <a:pt x="28" y="0"/>
                  </a:moveTo>
                  <a:cubicBezTo>
                    <a:pt x="19" y="3"/>
                    <a:pt x="10" y="4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23"/>
                    <a:pt x="31" y="11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1" name="Freeform 30"/>
            <p:cNvSpPr/>
            <p:nvPr>
              <p:custDataLst>
                <p:tags r:id="rId26"/>
              </p:custDataLst>
            </p:nvPr>
          </p:nvSpPr>
          <p:spPr bwMode="auto">
            <a:xfrm>
              <a:off x="648470" y="7649882"/>
              <a:ext cx="58295" cy="88876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5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18" y="37"/>
                    <a:pt x="26" y="35"/>
                  </a:cubicBezTo>
                  <a:cubicBezTo>
                    <a:pt x="20" y="15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2" name="Freeform 31"/>
            <p:cNvSpPr/>
            <p:nvPr>
              <p:custDataLst>
                <p:tags r:id="rId27"/>
              </p:custDataLst>
            </p:nvPr>
          </p:nvSpPr>
          <p:spPr bwMode="auto">
            <a:xfrm>
              <a:off x="571062" y="7647970"/>
              <a:ext cx="59250" cy="90787"/>
            </a:xfrm>
            <a:custGeom>
              <a:avLst/>
              <a:gdLst>
                <a:gd name="T0" fmla="*/ 0 w 26"/>
                <a:gd name="T1" fmla="*/ 36 h 40"/>
                <a:gd name="T2" fmla="*/ 26 w 26"/>
                <a:gd name="T3" fmla="*/ 40 h 40"/>
                <a:gd name="T4" fmla="*/ 26 w 26"/>
                <a:gd name="T5" fmla="*/ 0 h 40"/>
                <a:gd name="T6" fmla="*/ 0 w 26"/>
                <a:gd name="T7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0">
                  <a:moveTo>
                    <a:pt x="0" y="36"/>
                  </a:moveTo>
                  <a:cubicBezTo>
                    <a:pt x="9" y="38"/>
                    <a:pt x="17" y="40"/>
                    <a:pt x="26" y="4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3"/>
                    <a:pt x="7" y="16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3" name="Freeform 32"/>
            <p:cNvSpPr/>
            <p:nvPr>
              <p:custDataLst>
                <p:tags r:id="rId28"/>
              </p:custDataLst>
            </p:nvPr>
          </p:nvSpPr>
          <p:spPr bwMode="auto">
            <a:xfrm>
              <a:off x="684786" y="7652749"/>
              <a:ext cx="89832" cy="71674"/>
            </a:xfrm>
            <a:custGeom>
              <a:avLst/>
              <a:gdLst>
                <a:gd name="T0" fmla="*/ 40 w 40"/>
                <a:gd name="T1" fmla="*/ 23 h 32"/>
                <a:gd name="T2" fmla="*/ 0 w 40"/>
                <a:gd name="T3" fmla="*/ 0 h 32"/>
                <a:gd name="T4" fmla="*/ 17 w 40"/>
                <a:gd name="T5" fmla="*/ 32 h 32"/>
                <a:gd name="T6" fmla="*/ 40 w 40"/>
                <a:gd name="T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23"/>
                  </a:moveTo>
                  <a:cubicBezTo>
                    <a:pt x="29" y="12"/>
                    <a:pt x="16" y="4"/>
                    <a:pt x="0" y="0"/>
                  </a:cubicBezTo>
                  <a:cubicBezTo>
                    <a:pt x="7" y="8"/>
                    <a:pt x="13" y="19"/>
                    <a:pt x="17" y="32"/>
                  </a:cubicBezTo>
                  <a:cubicBezTo>
                    <a:pt x="25" y="30"/>
                    <a:pt x="33" y="27"/>
                    <a:pt x="40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4" name="Freeform 33"/>
            <p:cNvSpPr/>
            <p:nvPr>
              <p:custDataLst>
                <p:tags r:id="rId29"/>
              </p:custDataLst>
            </p:nvPr>
          </p:nvSpPr>
          <p:spPr bwMode="auto">
            <a:xfrm>
              <a:off x="726835" y="7717733"/>
              <a:ext cx="102255" cy="110857"/>
            </a:xfrm>
            <a:custGeom>
              <a:avLst/>
              <a:gdLst>
                <a:gd name="T0" fmla="*/ 5 w 45"/>
                <a:gd name="T1" fmla="*/ 49 h 49"/>
                <a:gd name="T2" fmla="*/ 45 w 45"/>
                <a:gd name="T3" fmla="*/ 49 h 49"/>
                <a:gd name="T4" fmla="*/ 26 w 45"/>
                <a:gd name="T5" fmla="*/ 0 h 49"/>
                <a:gd name="T6" fmla="*/ 0 w 45"/>
                <a:gd name="T7" fmla="*/ 11 h 49"/>
                <a:gd name="T8" fmla="*/ 5 w 45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5" y="30"/>
                    <a:pt x="38" y="13"/>
                    <a:pt x="26" y="0"/>
                  </a:cubicBezTo>
                  <a:cubicBezTo>
                    <a:pt x="18" y="4"/>
                    <a:pt x="9" y="8"/>
                    <a:pt x="0" y="11"/>
                  </a:cubicBezTo>
                  <a:cubicBezTo>
                    <a:pt x="3" y="22"/>
                    <a:pt x="5" y="35"/>
                    <a:pt x="5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5" name="Freeform 34"/>
            <p:cNvSpPr/>
            <p:nvPr>
              <p:custDataLst>
                <p:tags r:id="rId30"/>
              </p:custDataLst>
            </p:nvPr>
          </p:nvSpPr>
          <p:spPr bwMode="auto">
            <a:xfrm>
              <a:off x="557683" y="7745447"/>
              <a:ext cx="72630" cy="83142"/>
            </a:xfrm>
            <a:custGeom>
              <a:avLst/>
              <a:gdLst>
                <a:gd name="T0" fmla="*/ 0 w 32"/>
                <a:gd name="T1" fmla="*/ 37 h 37"/>
                <a:gd name="T2" fmla="*/ 32 w 32"/>
                <a:gd name="T3" fmla="*/ 37 h 37"/>
                <a:gd name="T4" fmla="*/ 32 w 32"/>
                <a:gd name="T5" fmla="*/ 4 h 37"/>
                <a:gd name="T6" fmla="*/ 4 w 32"/>
                <a:gd name="T7" fmla="*/ 0 h 37"/>
                <a:gd name="T8" fmla="*/ 0 w 32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0" y="37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3" y="4"/>
                    <a:pt x="13" y="3"/>
                    <a:pt x="4" y="0"/>
                  </a:cubicBezTo>
                  <a:cubicBezTo>
                    <a:pt x="2" y="11"/>
                    <a:pt x="0" y="23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6" name="Freeform 35"/>
            <p:cNvSpPr/>
            <p:nvPr>
              <p:custDataLst>
                <p:tags r:id="rId31"/>
              </p:custDataLst>
            </p:nvPr>
          </p:nvSpPr>
          <p:spPr bwMode="auto">
            <a:xfrm>
              <a:off x="648470" y="7846747"/>
              <a:ext cx="74541" cy="81230"/>
            </a:xfrm>
            <a:custGeom>
              <a:avLst/>
              <a:gdLst>
                <a:gd name="T0" fmla="*/ 33 w 33"/>
                <a:gd name="T1" fmla="*/ 0 h 36"/>
                <a:gd name="T2" fmla="*/ 0 w 33"/>
                <a:gd name="T3" fmla="*/ 0 h 36"/>
                <a:gd name="T4" fmla="*/ 0 w 33"/>
                <a:gd name="T5" fmla="*/ 33 h 36"/>
                <a:gd name="T6" fmla="*/ 28 w 33"/>
                <a:gd name="T7" fmla="*/ 36 h 36"/>
                <a:gd name="T8" fmla="*/ 33 w 33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0" y="33"/>
                    <a:pt x="19" y="34"/>
                    <a:pt x="28" y="36"/>
                  </a:cubicBezTo>
                  <a:cubicBezTo>
                    <a:pt x="31" y="26"/>
                    <a:pt x="33" y="13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7" name="Freeform 36"/>
            <p:cNvSpPr/>
            <p:nvPr>
              <p:custDataLst>
                <p:tags r:id="rId32"/>
              </p:custDataLst>
            </p:nvPr>
          </p:nvSpPr>
          <p:spPr bwMode="auto">
            <a:xfrm>
              <a:off x="557683" y="7846747"/>
              <a:ext cx="72630" cy="81230"/>
            </a:xfrm>
            <a:custGeom>
              <a:avLst/>
              <a:gdLst>
                <a:gd name="T0" fmla="*/ 4 w 32"/>
                <a:gd name="T1" fmla="*/ 36 h 36"/>
                <a:gd name="T2" fmla="*/ 32 w 32"/>
                <a:gd name="T3" fmla="*/ 33 h 36"/>
                <a:gd name="T4" fmla="*/ 32 w 32"/>
                <a:gd name="T5" fmla="*/ 0 h 36"/>
                <a:gd name="T6" fmla="*/ 0 w 32"/>
                <a:gd name="T7" fmla="*/ 0 h 36"/>
                <a:gd name="T8" fmla="*/ 4 w 32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6">
                  <a:moveTo>
                    <a:pt x="4" y="36"/>
                  </a:moveTo>
                  <a:cubicBezTo>
                    <a:pt x="13" y="34"/>
                    <a:pt x="23" y="33"/>
                    <a:pt x="32" y="3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2" y="26"/>
                    <a:pt x="4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8" name="Freeform 37"/>
            <p:cNvSpPr/>
            <p:nvPr>
              <p:custDataLst>
                <p:tags r:id="rId33"/>
              </p:custDataLst>
            </p:nvPr>
          </p:nvSpPr>
          <p:spPr bwMode="auto">
            <a:xfrm>
              <a:off x="571062" y="7937534"/>
              <a:ext cx="59250" cy="87920"/>
            </a:xfrm>
            <a:custGeom>
              <a:avLst/>
              <a:gdLst>
                <a:gd name="T0" fmla="*/ 26 w 26"/>
                <a:gd name="T1" fmla="*/ 39 h 39"/>
                <a:gd name="T2" fmla="*/ 26 w 26"/>
                <a:gd name="T3" fmla="*/ 0 h 39"/>
                <a:gd name="T4" fmla="*/ 0 w 26"/>
                <a:gd name="T5" fmla="*/ 3 h 39"/>
                <a:gd name="T6" fmla="*/ 26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39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9" y="1"/>
                    <a:pt x="0" y="3"/>
                  </a:cubicBezTo>
                  <a:cubicBezTo>
                    <a:pt x="7" y="23"/>
                    <a:pt x="17" y="37"/>
                    <a:pt x="2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19" name="Freeform 38"/>
            <p:cNvSpPr/>
            <p:nvPr>
              <p:custDataLst>
                <p:tags r:id="rId34"/>
              </p:custDataLst>
            </p:nvPr>
          </p:nvSpPr>
          <p:spPr bwMode="auto">
            <a:xfrm>
              <a:off x="684786" y="7948047"/>
              <a:ext cx="89832" cy="74541"/>
            </a:xfrm>
            <a:custGeom>
              <a:avLst/>
              <a:gdLst>
                <a:gd name="T0" fmla="*/ 0 w 40"/>
                <a:gd name="T1" fmla="*/ 33 h 33"/>
                <a:gd name="T2" fmla="*/ 40 w 40"/>
                <a:gd name="T3" fmla="*/ 10 h 33"/>
                <a:gd name="T4" fmla="*/ 17 w 40"/>
                <a:gd name="T5" fmla="*/ 0 h 33"/>
                <a:gd name="T6" fmla="*/ 0 w 40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3">
                  <a:moveTo>
                    <a:pt x="0" y="33"/>
                  </a:moveTo>
                  <a:cubicBezTo>
                    <a:pt x="16" y="29"/>
                    <a:pt x="30" y="21"/>
                    <a:pt x="40" y="10"/>
                  </a:cubicBezTo>
                  <a:cubicBezTo>
                    <a:pt x="33" y="6"/>
                    <a:pt x="25" y="3"/>
                    <a:pt x="17" y="0"/>
                  </a:cubicBezTo>
                  <a:cubicBezTo>
                    <a:pt x="13" y="14"/>
                    <a:pt x="7" y="25"/>
                    <a:pt x="0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0" name="Freeform 39"/>
            <p:cNvSpPr/>
            <p:nvPr>
              <p:custDataLst>
                <p:tags r:id="rId35"/>
              </p:custDataLst>
            </p:nvPr>
          </p:nvSpPr>
          <p:spPr bwMode="auto">
            <a:xfrm>
              <a:off x="506078" y="7652749"/>
              <a:ext cx="89832" cy="71674"/>
            </a:xfrm>
            <a:custGeom>
              <a:avLst/>
              <a:gdLst>
                <a:gd name="T0" fmla="*/ 40 w 40"/>
                <a:gd name="T1" fmla="*/ 0 h 32"/>
                <a:gd name="T2" fmla="*/ 0 w 40"/>
                <a:gd name="T3" fmla="*/ 23 h 32"/>
                <a:gd name="T4" fmla="*/ 22 w 40"/>
                <a:gd name="T5" fmla="*/ 32 h 32"/>
                <a:gd name="T6" fmla="*/ 40 w 40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2">
                  <a:moveTo>
                    <a:pt x="40" y="0"/>
                  </a:moveTo>
                  <a:cubicBezTo>
                    <a:pt x="24" y="4"/>
                    <a:pt x="10" y="12"/>
                    <a:pt x="0" y="23"/>
                  </a:cubicBezTo>
                  <a:cubicBezTo>
                    <a:pt x="7" y="27"/>
                    <a:pt x="14" y="30"/>
                    <a:pt x="22" y="32"/>
                  </a:cubicBezTo>
                  <a:cubicBezTo>
                    <a:pt x="27" y="19"/>
                    <a:pt x="33" y="8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1" name="Freeform 40"/>
            <p:cNvSpPr/>
            <p:nvPr>
              <p:custDataLst>
                <p:tags r:id="rId36"/>
              </p:custDataLst>
            </p:nvPr>
          </p:nvSpPr>
          <p:spPr bwMode="auto">
            <a:xfrm>
              <a:off x="726835" y="7846747"/>
              <a:ext cx="102255" cy="110857"/>
            </a:xfrm>
            <a:custGeom>
              <a:avLst/>
              <a:gdLst>
                <a:gd name="T0" fmla="*/ 0 w 45"/>
                <a:gd name="T1" fmla="*/ 38 h 49"/>
                <a:gd name="T2" fmla="*/ 26 w 45"/>
                <a:gd name="T3" fmla="*/ 49 h 49"/>
                <a:gd name="T4" fmla="*/ 45 w 45"/>
                <a:gd name="T5" fmla="*/ 0 h 49"/>
                <a:gd name="T6" fmla="*/ 5 w 45"/>
                <a:gd name="T7" fmla="*/ 0 h 49"/>
                <a:gd name="T8" fmla="*/ 0 w 45"/>
                <a:gd name="T9" fmla="*/ 3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0" y="38"/>
                  </a:moveTo>
                  <a:cubicBezTo>
                    <a:pt x="10" y="41"/>
                    <a:pt x="18" y="45"/>
                    <a:pt x="26" y="49"/>
                  </a:cubicBezTo>
                  <a:cubicBezTo>
                    <a:pt x="38" y="36"/>
                    <a:pt x="45" y="19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4"/>
                    <a:pt x="3" y="27"/>
                    <a:pt x="0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2" name="Freeform 41"/>
            <p:cNvSpPr/>
            <p:nvPr>
              <p:custDataLst>
                <p:tags r:id="rId37"/>
              </p:custDataLst>
            </p:nvPr>
          </p:nvSpPr>
          <p:spPr bwMode="auto">
            <a:xfrm>
              <a:off x="648470" y="7937534"/>
              <a:ext cx="58295" cy="87920"/>
            </a:xfrm>
            <a:custGeom>
              <a:avLst/>
              <a:gdLst>
                <a:gd name="T0" fmla="*/ 0 w 26"/>
                <a:gd name="T1" fmla="*/ 0 h 39"/>
                <a:gd name="T2" fmla="*/ 0 w 26"/>
                <a:gd name="T3" fmla="*/ 39 h 39"/>
                <a:gd name="T4" fmla="*/ 26 w 26"/>
                <a:gd name="T5" fmla="*/ 3 h 39"/>
                <a:gd name="T6" fmla="*/ 0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10" y="36"/>
                    <a:pt x="20" y="23"/>
                    <a:pt x="26" y="3"/>
                  </a:cubicBezTo>
                  <a:cubicBezTo>
                    <a:pt x="18" y="1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3" name="Freeform 42"/>
            <p:cNvSpPr/>
            <p:nvPr>
              <p:custDataLst>
                <p:tags r:id="rId38"/>
              </p:custDataLst>
            </p:nvPr>
          </p:nvSpPr>
          <p:spPr bwMode="auto">
            <a:xfrm>
              <a:off x="449694" y="7717733"/>
              <a:ext cx="101300" cy="110857"/>
            </a:xfrm>
            <a:custGeom>
              <a:avLst/>
              <a:gdLst>
                <a:gd name="T0" fmla="*/ 45 w 45"/>
                <a:gd name="T1" fmla="*/ 10 h 49"/>
                <a:gd name="T2" fmla="*/ 19 w 45"/>
                <a:gd name="T3" fmla="*/ 0 h 49"/>
                <a:gd name="T4" fmla="*/ 0 w 45"/>
                <a:gd name="T5" fmla="*/ 49 h 49"/>
                <a:gd name="T6" fmla="*/ 40 w 45"/>
                <a:gd name="T7" fmla="*/ 49 h 49"/>
                <a:gd name="T8" fmla="*/ 45 w 45"/>
                <a:gd name="T9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5" y="10"/>
                  </a:moveTo>
                  <a:cubicBezTo>
                    <a:pt x="36" y="8"/>
                    <a:pt x="28" y="4"/>
                    <a:pt x="19" y="0"/>
                  </a:cubicBezTo>
                  <a:cubicBezTo>
                    <a:pt x="8" y="13"/>
                    <a:pt x="1" y="30"/>
                    <a:pt x="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35"/>
                    <a:pt x="42" y="22"/>
                    <a:pt x="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4" name="Freeform 43"/>
            <p:cNvSpPr/>
            <p:nvPr>
              <p:custDataLst>
                <p:tags r:id="rId39"/>
              </p:custDataLst>
            </p:nvPr>
          </p:nvSpPr>
          <p:spPr bwMode="auto">
            <a:xfrm>
              <a:off x="449694" y="7846747"/>
              <a:ext cx="101300" cy="110857"/>
            </a:xfrm>
            <a:custGeom>
              <a:avLst/>
              <a:gdLst>
                <a:gd name="T0" fmla="*/ 40 w 45"/>
                <a:gd name="T1" fmla="*/ 0 h 49"/>
                <a:gd name="T2" fmla="*/ 0 w 45"/>
                <a:gd name="T3" fmla="*/ 0 h 49"/>
                <a:gd name="T4" fmla="*/ 19 w 45"/>
                <a:gd name="T5" fmla="*/ 49 h 49"/>
                <a:gd name="T6" fmla="*/ 45 w 45"/>
                <a:gd name="T7" fmla="*/ 38 h 49"/>
                <a:gd name="T8" fmla="*/ 40 w 4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9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9"/>
                    <a:pt x="8" y="36"/>
                    <a:pt x="19" y="49"/>
                  </a:cubicBezTo>
                  <a:cubicBezTo>
                    <a:pt x="28" y="45"/>
                    <a:pt x="36" y="41"/>
                    <a:pt x="45" y="38"/>
                  </a:cubicBezTo>
                  <a:cubicBezTo>
                    <a:pt x="42" y="27"/>
                    <a:pt x="41" y="14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  <p:sp>
          <p:nvSpPr>
            <p:cNvPr id="125" name="Freeform 44"/>
            <p:cNvSpPr/>
            <p:nvPr>
              <p:custDataLst>
                <p:tags r:id="rId40"/>
              </p:custDataLst>
            </p:nvPr>
          </p:nvSpPr>
          <p:spPr bwMode="auto">
            <a:xfrm>
              <a:off x="503211" y="7948047"/>
              <a:ext cx="92699" cy="74541"/>
            </a:xfrm>
            <a:custGeom>
              <a:avLst/>
              <a:gdLst>
                <a:gd name="T0" fmla="*/ 0 w 41"/>
                <a:gd name="T1" fmla="*/ 10 h 33"/>
                <a:gd name="T2" fmla="*/ 41 w 41"/>
                <a:gd name="T3" fmla="*/ 33 h 33"/>
                <a:gd name="T4" fmla="*/ 23 w 41"/>
                <a:gd name="T5" fmla="*/ 0 h 33"/>
                <a:gd name="T6" fmla="*/ 0 w 41"/>
                <a:gd name="T7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0" y="10"/>
                  </a:moveTo>
                  <a:cubicBezTo>
                    <a:pt x="11" y="21"/>
                    <a:pt x="25" y="29"/>
                    <a:pt x="41" y="33"/>
                  </a:cubicBezTo>
                  <a:cubicBezTo>
                    <a:pt x="33" y="25"/>
                    <a:pt x="28" y="14"/>
                    <a:pt x="23" y="0"/>
                  </a:cubicBezTo>
                  <a:cubicBezTo>
                    <a:pt x="15" y="3"/>
                    <a:pt x="8" y="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26" name="Freeform 79"/>
          <p:cNvSpPr/>
          <p:nvPr>
            <p:custDataLst>
              <p:tags r:id="rId41"/>
            </p:custDataLst>
          </p:nvPr>
        </p:nvSpPr>
        <p:spPr bwMode="auto">
          <a:xfrm>
            <a:off x="7838661" y="3554814"/>
            <a:ext cx="542812" cy="341169"/>
          </a:xfrm>
          <a:custGeom>
            <a:avLst/>
            <a:gdLst>
              <a:gd name="T0" fmla="*/ 197 w 240"/>
              <a:gd name="T1" fmla="*/ 63 h 151"/>
              <a:gd name="T2" fmla="*/ 197 w 240"/>
              <a:gd name="T3" fmla="*/ 62 h 151"/>
              <a:gd name="T4" fmla="*/ 135 w 240"/>
              <a:gd name="T5" fmla="*/ 0 h 151"/>
              <a:gd name="T6" fmla="*/ 79 w 240"/>
              <a:gd name="T7" fmla="*/ 35 h 151"/>
              <a:gd name="T8" fmla="*/ 64 w 240"/>
              <a:gd name="T9" fmla="*/ 31 h 151"/>
              <a:gd name="T10" fmla="*/ 33 w 240"/>
              <a:gd name="T11" fmla="*/ 58 h 151"/>
              <a:gd name="T12" fmla="*/ 0 w 240"/>
              <a:gd name="T13" fmla="*/ 103 h 151"/>
              <a:gd name="T14" fmla="*/ 48 w 240"/>
              <a:gd name="T15" fmla="*/ 151 h 151"/>
              <a:gd name="T16" fmla="*/ 197 w 240"/>
              <a:gd name="T17" fmla="*/ 151 h 151"/>
              <a:gd name="T18" fmla="*/ 197 w 240"/>
              <a:gd name="T19" fmla="*/ 151 h 151"/>
              <a:gd name="T20" fmla="*/ 240 w 240"/>
              <a:gd name="T21" fmla="*/ 107 h 151"/>
              <a:gd name="T22" fmla="*/ 197 w 240"/>
              <a:gd name="T23" fmla="*/ 63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151">
                <a:moveTo>
                  <a:pt x="197" y="63"/>
                </a:moveTo>
                <a:cubicBezTo>
                  <a:pt x="197" y="63"/>
                  <a:pt x="197" y="62"/>
                  <a:pt x="197" y="62"/>
                </a:cubicBezTo>
                <a:cubicBezTo>
                  <a:pt x="197" y="27"/>
                  <a:pt x="169" y="0"/>
                  <a:pt x="135" y="0"/>
                </a:cubicBezTo>
                <a:cubicBezTo>
                  <a:pt x="110" y="0"/>
                  <a:pt x="89" y="14"/>
                  <a:pt x="79" y="35"/>
                </a:cubicBezTo>
                <a:cubicBezTo>
                  <a:pt x="74" y="33"/>
                  <a:pt x="70" y="31"/>
                  <a:pt x="64" y="31"/>
                </a:cubicBezTo>
                <a:cubicBezTo>
                  <a:pt x="49" y="31"/>
                  <a:pt x="35" y="43"/>
                  <a:pt x="33" y="58"/>
                </a:cubicBezTo>
                <a:cubicBezTo>
                  <a:pt x="14" y="65"/>
                  <a:pt x="0" y="82"/>
                  <a:pt x="0" y="103"/>
                </a:cubicBezTo>
                <a:cubicBezTo>
                  <a:pt x="0" y="130"/>
                  <a:pt x="22" y="151"/>
                  <a:pt x="48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197" y="151"/>
                  <a:pt x="197" y="151"/>
                  <a:pt x="197" y="151"/>
                </a:cubicBezTo>
                <a:cubicBezTo>
                  <a:pt x="221" y="151"/>
                  <a:pt x="240" y="132"/>
                  <a:pt x="240" y="107"/>
                </a:cubicBezTo>
                <a:cubicBezTo>
                  <a:pt x="240" y="83"/>
                  <a:pt x="221" y="64"/>
                  <a:pt x="197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>
              <a:lnSpc>
                <a:spcPct val="130000"/>
              </a:lnSpc>
            </a:pPr>
            <a:endParaRPr lang="zh-CN" altLang="en-US"/>
          </a:p>
        </p:txBody>
      </p:sp>
      <p:sp>
        <p:nvSpPr>
          <p:cNvPr id="127" name="文本框 126"/>
          <p:cNvSpPr txBox="1"/>
          <p:nvPr>
            <p:custDataLst>
              <p:tags r:id="rId42"/>
            </p:custDataLst>
          </p:nvPr>
        </p:nvSpPr>
        <p:spPr>
          <a:xfrm>
            <a:off x="7278580" y="1211086"/>
            <a:ext cx="1197610" cy="49022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zh-CN" altLang="en-US" sz="2000" dirty="0">
              <a:solidFill>
                <a:srgbClr val="157E9F"/>
              </a:solidFill>
              <a:latin typeface="方正清刻本悦宋简体" pitchFamily="2" charset="-122"/>
              <a:ea typeface="方正清刻本悦宋简体" pitchFamily="2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43"/>
            </p:custDataLst>
          </p:nvPr>
        </p:nvSpPr>
        <p:spPr>
          <a:xfrm>
            <a:off x="1154774" y="4769979"/>
            <a:ext cx="1197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>
            <p:custDataLst>
              <p:tags r:id="rId44"/>
            </p:custDataLst>
          </p:nvPr>
        </p:nvSpPr>
        <p:spPr>
          <a:xfrm>
            <a:off x="5241109" y="4769979"/>
            <a:ext cx="1197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just" eaLnBrk="0" hangingPunct="0">
              <a:lnSpc>
                <a:spcPct val="10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自动更新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>
            <p:custDataLst>
              <p:tags r:id="rId45"/>
            </p:custDataLst>
          </p:nvPr>
        </p:nvSpPr>
        <p:spPr>
          <a:xfrm>
            <a:off x="9394751" y="4769978"/>
            <a:ext cx="943610" cy="49022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Freeform 121"/>
          <p:cNvSpPr/>
          <p:nvPr>
            <p:custDataLst>
              <p:tags r:id="rId46"/>
            </p:custDataLst>
          </p:nvPr>
        </p:nvSpPr>
        <p:spPr bwMode="auto">
          <a:xfrm>
            <a:off x="1760275" y="3564665"/>
            <a:ext cx="471249" cy="433391"/>
          </a:xfrm>
          <a:custGeom>
            <a:avLst/>
            <a:gdLst>
              <a:gd name="T0" fmla="*/ 184 w 200"/>
              <a:gd name="T1" fmla="*/ 0 h 184"/>
              <a:gd name="T2" fmla="*/ 112 w 200"/>
              <a:gd name="T3" fmla="*/ 0 h 184"/>
              <a:gd name="T4" fmla="*/ 104 w 200"/>
              <a:gd name="T5" fmla="*/ 2 h 184"/>
              <a:gd name="T6" fmla="*/ 104 w 200"/>
              <a:gd name="T7" fmla="*/ 160 h 184"/>
              <a:gd name="T8" fmla="*/ 96 w 200"/>
              <a:gd name="T9" fmla="*/ 160 h 184"/>
              <a:gd name="T10" fmla="*/ 96 w 200"/>
              <a:gd name="T11" fmla="*/ 2 h 184"/>
              <a:gd name="T12" fmla="*/ 88 w 200"/>
              <a:gd name="T13" fmla="*/ 0 h 184"/>
              <a:gd name="T14" fmla="*/ 16 w 200"/>
              <a:gd name="T15" fmla="*/ 0 h 184"/>
              <a:gd name="T16" fmla="*/ 0 w 200"/>
              <a:gd name="T17" fmla="*/ 16 h 184"/>
              <a:gd name="T18" fmla="*/ 0 w 200"/>
              <a:gd name="T19" fmla="*/ 152 h 184"/>
              <a:gd name="T20" fmla="*/ 16 w 200"/>
              <a:gd name="T21" fmla="*/ 168 h 184"/>
              <a:gd name="T22" fmla="*/ 88 w 200"/>
              <a:gd name="T23" fmla="*/ 168 h 184"/>
              <a:gd name="T24" fmla="*/ 89 w 200"/>
              <a:gd name="T25" fmla="*/ 168 h 184"/>
              <a:gd name="T26" fmla="*/ 96 w 200"/>
              <a:gd name="T27" fmla="*/ 176 h 184"/>
              <a:gd name="T28" fmla="*/ 96 w 200"/>
              <a:gd name="T29" fmla="*/ 184 h 184"/>
              <a:gd name="T30" fmla="*/ 104 w 200"/>
              <a:gd name="T31" fmla="*/ 184 h 184"/>
              <a:gd name="T32" fmla="*/ 104 w 200"/>
              <a:gd name="T33" fmla="*/ 179 h 184"/>
              <a:gd name="T34" fmla="*/ 105 w 200"/>
              <a:gd name="T35" fmla="*/ 179 h 184"/>
              <a:gd name="T36" fmla="*/ 105 w 200"/>
              <a:gd name="T37" fmla="*/ 176 h 184"/>
              <a:gd name="T38" fmla="*/ 112 w 200"/>
              <a:gd name="T39" fmla="*/ 168 h 184"/>
              <a:gd name="T40" fmla="*/ 112 w 200"/>
              <a:gd name="T41" fmla="*/ 168 h 184"/>
              <a:gd name="T42" fmla="*/ 184 w 200"/>
              <a:gd name="T43" fmla="*/ 168 h 184"/>
              <a:gd name="T44" fmla="*/ 200 w 200"/>
              <a:gd name="T45" fmla="*/ 152 h 184"/>
              <a:gd name="T46" fmla="*/ 200 w 200"/>
              <a:gd name="T47" fmla="*/ 16 h 184"/>
              <a:gd name="T48" fmla="*/ 184 w 200"/>
              <a:gd name="T49" fmla="*/ 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84">
                <a:moveTo>
                  <a:pt x="184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9" y="0"/>
                  <a:pt x="107" y="1"/>
                  <a:pt x="104" y="2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"/>
                  <a:pt x="96" y="2"/>
                  <a:pt x="96" y="2"/>
                </a:cubicBezTo>
                <a:cubicBezTo>
                  <a:pt x="94" y="1"/>
                  <a:pt x="91" y="0"/>
                  <a:pt x="8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1"/>
                  <a:pt x="8" y="168"/>
                  <a:pt x="16" y="168"/>
                </a:cubicBezTo>
                <a:cubicBezTo>
                  <a:pt x="88" y="168"/>
                  <a:pt x="88" y="168"/>
                  <a:pt x="88" y="168"/>
                </a:cubicBezTo>
                <a:cubicBezTo>
                  <a:pt x="89" y="168"/>
                  <a:pt x="89" y="168"/>
                  <a:pt x="89" y="168"/>
                </a:cubicBezTo>
                <a:cubicBezTo>
                  <a:pt x="93" y="168"/>
                  <a:pt x="96" y="171"/>
                  <a:pt x="96" y="176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04" y="184"/>
                  <a:pt x="104" y="184"/>
                  <a:pt x="104" y="184"/>
                </a:cubicBezTo>
                <a:cubicBezTo>
                  <a:pt x="104" y="179"/>
                  <a:pt x="104" y="179"/>
                  <a:pt x="104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6"/>
                  <a:pt x="105" y="176"/>
                  <a:pt x="105" y="176"/>
                </a:cubicBezTo>
                <a:cubicBezTo>
                  <a:pt x="105" y="172"/>
                  <a:pt x="108" y="168"/>
                  <a:pt x="112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84" y="168"/>
                  <a:pt x="184" y="168"/>
                  <a:pt x="184" y="168"/>
                </a:cubicBezTo>
                <a:cubicBezTo>
                  <a:pt x="193" y="168"/>
                  <a:pt x="200" y="161"/>
                  <a:pt x="200" y="152"/>
                </a:cubicBezTo>
                <a:cubicBezTo>
                  <a:pt x="200" y="16"/>
                  <a:pt x="200" y="16"/>
                  <a:pt x="200" y="16"/>
                </a:cubicBezTo>
                <a:cubicBezTo>
                  <a:pt x="200" y="7"/>
                  <a:pt x="193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38" tIns="45719" rIns="91438" bIns="45719" numCol="1" anchor="t" anchorCtr="0" compatLnSpc="1"/>
          <a:p>
            <a:pPr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10" descr="d83766ff3d97d169816484386fb2d0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432" r="5849"/>
          <a:stretch>
            <a:fillRect/>
          </a:stretch>
        </p:blipFill>
        <p:spPr>
          <a:xfrm>
            <a:off x="2143760" y="845820"/>
            <a:ext cx="7736205" cy="5875655"/>
          </a:xfrm>
          <a:prstGeom prst="rect">
            <a:avLst/>
          </a:prstGeom>
        </p:spPr>
      </p:pic>
      <p:sp>
        <p:nvSpPr>
          <p:cNvPr id="2" name="原创设计师（吴贤） _1"/>
          <p:cNvSpPr/>
          <p:nvPr/>
        </p:nvSpPr>
        <p:spPr>
          <a:xfrm>
            <a:off x="1055440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系统模块化设计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展示模块设计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06830" y="1331595"/>
            <a:ext cx="9201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对于学者的信息进行基本的展示，这些都是在markdown文档中完成的固定的信息，经过Jekyll转换成网页，学者可以根据自己的需要对markdown文档进行修改，以达到对个人信息的展示。其工作流程如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下图所示。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6" descr="fde0bfb8a9d99776ce5386c417fd77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124" t="22188" r="1323" b="6872"/>
          <a:stretch>
            <a:fillRect/>
          </a:stretch>
        </p:blipFill>
        <p:spPr>
          <a:xfrm>
            <a:off x="1017270" y="3233420"/>
            <a:ext cx="9780905" cy="2323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45915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智能模块设计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9060" y="1007745"/>
            <a:ext cx="9201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主要是用于实现论文的引用量以及下载量自动更新以及多用户上传，是本AI学术主页的核心功能和创新点，其流程如下图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7" descr="5f81f5abe3d7dadc08306bb64819cd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6526" y="2136775"/>
            <a:ext cx="2034540" cy="4140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5741" y="6235065"/>
            <a:ext cx="1896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引用量更新流程图</a:t>
            </a:r>
            <a:endParaRPr lang="zh-CN" altLang="en-US"/>
          </a:p>
        </p:txBody>
      </p:sp>
      <p:pic>
        <p:nvPicPr>
          <p:cNvPr id="6" name="图片 1" descr="微信图片_202305061051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45380" y="2136140"/>
            <a:ext cx="2042795" cy="40989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5018723" y="6268085"/>
            <a:ext cx="1896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下载量更新流程图</a:t>
            </a:r>
            <a:endParaRPr lang="zh-CN" altLang="en-US"/>
          </a:p>
        </p:txBody>
      </p:sp>
      <p:pic>
        <p:nvPicPr>
          <p:cNvPr id="19" name="图片 19" descr="02e59774811f9990e4712edb0dba5ea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91379" y="2070100"/>
            <a:ext cx="1981200" cy="415226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8495824" y="6222365"/>
            <a:ext cx="1896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多用户上传流程图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45915" y="332650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2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4" name="原创设计师（吴贤） _2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8895" y="2053590"/>
            <a:ext cx="96799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本次设计的学术主页使用Jekyll+Markdown进行构建部署，省去了使用动态语言和数据库的设计</a:t>
            </a:r>
            <a:endParaRPr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但是实际上核心功能——引用量以及下载量的自动更新之所以能够实现，是因为通过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oogle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cholar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rawler，从Google Scholar数据库中将所需数据下载，而自动更新作者的引用量和下载量等信息</a:t>
            </a:r>
            <a:endParaRPr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换言之，并不是舍弃了数据库，而是从某种意义上直接使用了Google Scholar数据库。</a:t>
            </a:r>
            <a:endParaRPr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448230" y="202513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297983" y="212038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  <a:endParaRPr lang="en-US" altLang="zh-CN" sz="6600" dirty="0"/>
          </a:p>
          <a:p>
            <a:pPr algn="ctr"/>
            <a:r>
              <a:rPr lang="en-US" altLang="zh-CN" sz="6600" dirty="0"/>
              <a:t>03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238115" y="2995295"/>
            <a:ext cx="595820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 algn="l">
              <a:buClrTx/>
              <a:buSzTx/>
              <a:buFontTx/>
            </a:pPr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功能实现与</a:t>
            </a:r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界面展示</a:t>
            </a:r>
            <a:endParaRPr lang="zh-CN" altLang="en-US" sz="4800" b="1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展示模块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8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1297305" y="1334770"/>
            <a:ext cx="76981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展示模块主要是对学者的基本信息进行展示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0620" y="2498090"/>
            <a:ext cx="4064000" cy="2792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dist">
              <a:lnSpc>
                <a:spcPct val="130000"/>
              </a:lnSpc>
              <a:buClrTx/>
              <a:buSzTx/>
              <a:buFontTx/>
            </a:pP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首先在本地完成markdown的文档编写，继续交由Jekyll处理，Jekyll首先使用Kramdown 解析 Markdown 文件其次通过 Liquid 模板语言应用页面布局。用户可以自定义布局文件，并在 Markdown 文件的头信息中指定所应用的布局，然后将 Markdown 文件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 HTML 文件，并应用布局，生成完整的网页，如右图</a:t>
            </a:r>
            <a:r>
              <a:rPr lang="en-US" altLang="zh-CN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所示。用户可使用自定义 CSS、JavaScript 等样式和脚本来美化</a:t>
            </a:r>
            <a:r>
              <a:rPr lang="zh-CN" altLang="en-US" sz="15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zh-CN" altLang="en-US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31050"/>
          <a:stretch>
            <a:fillRect/>
          </a:stretch>
        </p:blipFill>
        <p:spPr>
          <a:xfrm>
            <a:off x="5453380" y="2005330"/>
            <a:ext cx="5964555" cy="4204970"/>
          </a:xfrm>
          <a:prstGeom prst="rect">
            <a:avLst/>
          </a:prstGeom>
        </p:spPr>
      </p:pic>
      <p:sp>
        <p:nvSpPr>
          <p:cNvPr id="104" name="文本框 103"/>
          <p:cNvSpPr txBox="1"/>
          <p:nvPr/>
        </p:nvSpPr>
        <p:spPr>
          <a:xfrm>
            <a:off x="7492365" y="6009640"/>
            <a:ext cx="18865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>
              <a:buClrTx/>
              <a:buSzTx/>
              <a:buFontTx/>
            </a:pP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图3.1 展示效果示意图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3.2自动更新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8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99895" y="1043305"/>
            <a:ext cx="87915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智能模块的</a:t>
            </a: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过程可以</a:t>
            </a: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大体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概述为：通过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oogle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cholar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rawler，</a:t>
            </a: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关键词和作者等信息来搜索和收集论文数据，并从Google Scholar数据库中将所需数据下载，自动更新作者的引用量和下载量等信息</a:t>
            </a:r>
            <a:r>
              <a:rPr 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具体步骤如下：</a:t>
            </a:r>
            <a:endParaRPr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99970" y="2876550"/>
            <a:ext cx="7919720" cy="137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514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Crawler构造包含了特定参数的请求URL并向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进而获取数据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2.向Google Scholar发送请求，获取HTML页面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，解析后将数据保存到文件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(CSV)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SzPct val="100000"/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3.在Jekyll的编译过程中，编写脚本读取CSV文件中的数据，插入HTML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1338" y="5894705"/>
            <a:ext cx="27844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Clawer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工作原理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3" name="图片 102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13785" y="4363085"/>
            <a:ext cx="4259580" cy="1531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（吴贤） _1"/>
          <p:cNvSpPr/>
          <p:nvPr/>
        </p:nvSpPr>
        <p:spPr>
          <a:xfrm>
            <a:off x="1466850" y="1983457"/>
            <a:ext cx="3028950" cy="3028950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原创设计师（吴贤） _2"/>
          <p:cNvSpPr/>
          <p:nvPr/>
        </p:nvSpPr>
        <p:spPr>
          <a:xfrm>
            <a:off x="1314450" y="2088232"/>
            <a:ext cx="3028950" cy="302895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原创设计师（吴贤） _3"/>
          <p:cNvSpPr txBox="1"/>
          <p:nvPr/>
        </p:nvSpPr>
        <p:spPr>
          <a:xfrm>
            <a:off x="1403168" y="2678838"/>
            <a:ext cx="2940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原创设计师（吴贤） _4"/>
          <p:cNvSpPr txBox="1"/>
          <p:nvPr/>
        </p:nvSpPr>
        <p:spPr>
          <a:xfrm>
            <a:off x="1013783" y="3647240"/>
            <a:ext cx="371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设计师（吴贤） _5"/>
          <p:cNvSpPr/>
          <p:nvPr/>
        </p:nvSpPr>
        <p:spPr>
          <a:xfrm>
            <a:off x="5657850" y="1367507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7"/>
          <p:cNvSpPr/>
          <p:nvPr/>
        </p:nvSpPr>
        <p:spPr>
          <a:xfrm>
            <a:off x="5657850" y="2453357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原创设计师（吴贤） _8"/>
          <p:cNvSpPr/>
          <p:nvPr/>
        </p:nvSpPr>
        <p:spPr>
          <a:xfrm>
            <a:off x="5657850" y="3545557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原创设计师（吴贤） _9"/>
          <p:cNvSpPr txBox="1"/>
          <p:nvPr/>
        </p:nvSpPr>
        <p:spPr>
          <a:xfrm>
            <a:off x="6620510" y="1430655"/>
            <a:ext cx="4598670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研究背景与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1"/>
          <p:cNvSpPr txBox="1"/>
          <p:nvPr/>
        </p:nvSpPr>
        <p:spPr>
          <a:xfrm>
            <a:off x="6620510" y="2530475"/>
            <a:ext cx="4690110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分析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与设计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2"/>
          <p:cNvSpPr txBox="1"/>
          <p:nvPr/>
        </p:nvSpPr>
        <p:spPr>
          <a:xfrm>
            <a:off x="6620510" y="3630295"/>
            <a:ext cx="4173220" cy="5835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功能实现与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界面展示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原创设计师（吴贤） _13"/>
          <p:cNvSpPr/>
          <p:nvPr/>
        </p:nvSpPr>
        <p:spPr>
          <a:xfrm>
            <a:off x="0" y="6775400"/>
            <a:ext cx="12192000" cy="1080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原创设计师（吴贤） _8"/>
          <p:cNvSpPr/>
          <p:nvPr>
            <p:custDataLst>
              <p:tags r:id="rId1"/>
            </p:custDataLst>
          </p:nvPr>
        </p:nvSpPr>
        <p:spPr>
          <a:xfrm>
            <a:off x="5657850" y="4637757"/>
            <a:ext cx="723900" cy="723900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原创设计师（吴贤） _12"/>
          <p:cNvSpPr txBox="1"/>
          <p:nvPr>
            <p:custDataLst>
              <p:tags r:id="rId2"/>
            </p:custDataLst>
          </p:nvPr>
        </p:nvSpPr>
        <p:spPr>
          <a:xfrm>
            <a:off x="6620510" y="4722495"/>
            <a:ext cx="4173855" cy="107632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p>
            <a:pPr marL="0" lvl="1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结论分析与总结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多用户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8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35125" y="1623695"/>
            <a:ext cx="8791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由于Jekyll可以部署在GitHub上的特性，当该学术主页站部署在github上时，可以将多用户上传得到更好的实现，用户也可以通过github自带的fork功能对项目进行补充和扩展，提出意见，进而实现多用户上传的功能</a:t>
            </a:r>
            <a:endParaRPr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4" descr="95c5394fc60f8cd0e45f6e977790b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7456" b="25414"/>
          <a:stretch>
            <a:fillRect/>
          </a:stretch>
        </p:blipFill>
        <p:spPr>
          <a:xfrm>
            <a:off x="1488123" y="3620135"/>
            <a:ext cx="5450205" cy="2026920"/>
          </a:xfrm>
          <a:prstGeom prst="rect">
            <a:avLst/>
          </a:prstGeom>
        </p:spPr>
      </p:pic>
      <p:pic>
        <p:nvPicPr>
          <p:cNvPr id="12" name="图片 8" descr="C:\Users\剪子\Desktop\毕设\377cab0115c719a4bab1415fc643b0b.png377cab0115c719a4bab1415fc643b0b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921625" y="3620135"/>
            <a:ext cx="2691130" cy="20262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2305355" y="2044188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2155108" y="2139438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  <a:endParaRPr lang="en-US" altLang="zh-CN" sz="6600" dirty="0"/>
          </a:p>
          <a:p>
            <a:pPr algn="ctr"/>
            <a:r>
              <a:rPr lang="en-US" altLang="zh-CN" sz="6600" dirty="0"/>
              <a:t>04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5400671" y="2918169"/>
            <a:ext cx="5235677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结论分析与总结</a:t>
            </a:r>
            <a:endParaRPr lang="zh-CN" altLang="en-US" sz="4800" b="1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原创设计师（吴贤） _2"/>
          <p:cNvGrpSpPr/>
          <p:nvPr/>
        </p:nvGrpSpPr>
        <p:grpSpPr>
          <a:xfrm>
            <a:off x="839416" y="1284243"/>
            <a:ext cx="648072" cy="4651468"/>
            <a:chOff x="4160049" y="1099200"/>
            <a:chExt cx="695459" cy="49915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rgbClr val="4D5C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4160049" y="1099200"/>
              <a:ext cx="695459" cy="4059773"/>
            </a:xfrm>
            <a:prstGeom prst="roundRect">
              <a:avLst/>
            </a:prstGeom>
            <a:solidFill>
              <a:srgbClr val="3C4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8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" name="Rectangle 36"/>
          <p:cNvSpPr/>
          <p:nvPr/>
        </p:nvSpPr>
        <p:spPr>
          <a:xfrm>
            <a:off x="1887220" y="1283335"/>
            <a:ext cx="9304655" cy="4502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在本次开发中，使用了Jekyll和Markdown等工具，实现了一个学术主页的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搭建；</a:t>
            </a:r>
            <a:endParaRPr 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Scholar Crawler等工具抓取了Google Scholar上的引用量和下载量数据，最终通过CSV文件和Jekyll插件的配合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学术主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页智能化，实现了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数据的自动更新以及展示；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  <a:buFontTx/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借助github的fork功能，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实现了多用户上传的功能，进而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使网页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具备了可扩展性。</a:t>
            </a:r>
            <a:endParaRPr 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原创设计师（吴贤） _11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25" name="原创设计师（吴贤） _12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亮点与不足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原创设计师（吴贤） _8"/>
          <p:cNvSpPr/>
          <p:nvPr/>
        </p:nvSpPr>
        <p:spPr>
          <a:xfrm>
            <a:off x="1326110" y="1723916"/>
            <a:ext cx="1672848" cy="1672848"/>
          </a:xfrm>
          <a:prstGeom prst="rect">
            <a:avLst/>
          </a:prstGeom>
          <a:solidFill>
            <a:srgbClr val="3C48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zh-CN" altLang="en-US" sz="2000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亮点</a:t>
            </a:r>
            <a:endParaRPr lang="en-US" altLang="zh-CN" sz="2000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9"/>
          <p:cNvSpPr/>
          <p:nvPr/>
        </p:nvSpPr>
        <p:spPr>
          <a:xfrm>
            <a:off x="1314387" y="3880760"/>
            <a:ext cx="1672848" cy="1672848"/>
          </a:xfrm>
          <a:prstGeom prst="rect">
            <a:avLst/>
          </a:prstGeom>
          <a:solidFill>
            <a:srgbClr val="3C485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zh-CN" altLang="en-US" sz="2000" kern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不足</a:t>
            </a:r>
            <a:endParaRPr lang="en-US" altLang="zh-CN" sz="2000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1" name="原创设计师（吴贤） _10"/>
          <p:cNvSpPr/>
          <p:nvPr/>
        </p:nvSpPr>
        <p:spPr>
          <a:xfrm>
            <a:off x="3281680" y="1818005"/>
            <a:ext cx="814324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  <a:sym typeface="+mn-ea"/>
              </a:rPr>
              <a:t>页面采用扁平化设计，简洁明了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  <a:sym typeface="+mn-ea"/>
              </a:rPr>
              <a:t>在静态网页上实现了数据的动态自动更新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  <a:sym typeface="+mn-ea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实现了多用户上传，增加了可扩展性，便于学者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间进行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学术交流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2" name="原创设计师（吴贤） _11"/>
          <p:cNvSpPr/>
          <p:nvPr/>
        </p:nvSpPr>
        <p:spPr>
          <a:xfrm>
            <a:off x="3353515" y="3992224"/>
            <a:ext cx="687532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数据来源过于单一，均来自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Google Scholar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2.本地部署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网站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时，多用户上传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功较为复杂，对学者不友好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。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可以添加可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o UI" panose="020B0502040204020203" pitchFamily="34" charset="0"/>
              </a:rPr>
              <a:t>视化分析工具和其他科研相关信息的展示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o UI" panose="020B0502040204020203" pitchFamily="34" charset="0"/>
            </a:endParaRPr>
          </a:p>
        </p:txBody>
      </p:sp>
      <p:sp>
        <p:nvSpPr>
          <p:cNvPr id="13" name="原创设计师（吴贤） _12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4" name="原创设计师（吴贤） _13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4" name="原创设计师（吴贤） _3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原创设计师（吴贤） _4"/>
          <p:cNvSpPr>
            <a:spLocks noEditPoints="1"/>
          </p:cNvSpPr>
          <p:nvPr/>
        </p:nvSpPr>
        <p:spPr bwMode="auto">
          <a:xfrm>
            <a:off x="5881761" y="2612505"/>
            <a:ext cx="1771651" cy="1768475"/>
          </a:xfrm>
          <a:custGeom>
            <a:avLst/>
            <a:gdLst>
              <a:gd name="T0" fmla="*/ 2147483647 w 360"/>
              <a:gd name="T1" fmla="*/ 2147483647 h 360"/>
              <a:gd name="T2" fmla="*/ 2147483647 w 360"/>
              <a:gd name="T3" fmla="*/ 2147483647 h 360"/>
              <a:gd name="T4" fmla="*/ 2147483647 w 360"/>
              <a:gd name="T5" fmla="*/ 2147483647 h 360"/>
              <a:gd name="T6" fmla="*/ 2147483647 w 360"/>
              <a:gd name="T7" fmla="*/ 2147483647 h 360"/>
              <a:gd name="T8" fmla="*/ 2147483647 w 360"/>
              <a:gd name="T9" fmla="*/ 2147483647 h 360"/>
              <a:gd name="T10" fmla="*/ 2147483647 w 360"/>
              <a:gd name="T11" fmla="*/ 2147483647 h 360"/>
              <a:gd name="T12" fmla="*/ 2147483647 w 360"/>
              <a:gd name="T13" fmla="*/ 2147483647 h 360"/>
              <a:gd name="T14" fmla="*/ 2147483647 w 360"/>
              <a:gd name="T15" fmla="*/ 2147483647 h 360"/>
              <a:gd name="T16" fmla="*/ 2147483647 w 360"/>
              <a:gd name="T17" fmla="*/ 2147483647 h 360"/>
              <a:gd name="T18" fmla="*/ 2147483647 w 360"/>
              <a:gd name="T19" fmla="*/ 2147483647 h 360"/>
              <a:gd name="T20" fmla="*/ 2147483647 w 360"/>
              <a:gd name="T21" fmla="*/ 2147483647 h 360"/>
              <a:gd name="T22" fmla="*/ 2147483647 w 360"/>
              <a:gd name="T23" fmla="*/ 2147483647 h 360"/>
              <a:gd name="T24" fmla="*/ 2147483647 w 360"/>
              <a:gd name="T25" fmla="*/ 2147483647 h 360"/>
              <a:gd name="T26" fmla="*/ 2147483647 w 360"/>
              <a:gd name="T27" fmla="*/ 2147483647 h 360"/>
              <a:gd name="T28" fmla="*/ 2147483647 w 360"/>
              <a:gd name="T29" fmla="*/ 2147483647 h 360"/>
              <a:gd name="T30" fmla="*/ 2147483647 w 360"/>
              <a:gd name="T31" fmla="*/ 2147483647 h 360"/>
              <a:gd name="T32" fmla="*/ 2147483647 w 360"/>
              <a:gd name="T33" fmla="*/ 2147483647 h 360"/>
              <a:gd name="T34" fmla="*/ 2147483647 w 360"/>
              <a:gd name="T35" fmla="*/ 2147483647 h 360"/>
              <a:gd name="T36" fmla="*/ 2147483647 w 360"/>
              <a:gd name="T37" fmla="*/ 2147483647 h 360"/>
              <a:gd name="T38" fmla="*/ 2147483647 w 360"/>
              <a:gd name="T39" fmla="*/ 2147483647 h 360"/>
              <a:gd name="T40" fmla="*/ 2147483647 w 360"/>
              <a:gd name="T41" fmla="*/ 2147483647 h 360"/>
              <a:gd name="T42" fmla="*/ 2147483647 w 360"/>
              <a:gd name="T43" fmla="*/ 2147483647 h 360"/>
              <a:gd name="T44" fmla="*/ 2147483647 w 360"/>
              <a:gd name="T45" fmla="*/ 2147483647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147483647 w 360"/>
              <a:gd name="T95" fmla="*/ 2147483647 h 360"/>
              <a:gd name="T96" fmla="*/ 2147483647 w 360"/>
              <a:gd name="T97" fmla="*/ 2147483647 h 360"/>
              <a:gd name="T98" fmla="*/ 2147483647 w 360"/>
              <a:gd name="T99" fmla="*/ 2147483647 h 360"/>
              <a:gd name="T100" fmla="*/ 2147483647 w 360"/>
              <a:gd name="T101" fmla="*/ 2147483647 h 360"/>
              <a:gd name="T102" fmla="*/ 2147483647 w 360"/>
              <a:gd name="T103" fmla="*/ 2147483647 h 360"/>
              <a:gd name="T104" fmla="*/ 2147483647 w 360"/>
              <a:gd name="T105" fmla="*/ 2147483647 h 360"/>
              <a:gd name="T106" fmla="*/ 2147483647 w 360"/>
              <a:gd name="T107" fmla="*/ 2147483647 h 360"/>
              <a:gd name="T108" fmla="*/ 2147483647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60" h="360">
                <a:moveTo>
                  <a:pt x="0" y="190"/>
                </a:moveTo>
                <a:cubicBezTo>
                  <a:pt x="0" y="189"/>
                  <a:pt x="0" y="188"/>
                  <a:pt x="0" y="188"/>
                </a:cubicBezTo>
                <a:cubicBezTo>
                  <a:pt x="1" y="187"/>
                  <a:pt x="5" y="186"/>
                  <a:pt x="13" y="184"/>
                </a:cubicBezTo>
                <a:cubicBezTo>
                  <a:pt x="15" y="183"/>
                  <a:pt x="17" y="182"/>
                  <a:pt x="19" y="182"/>
                </a:cubicBezTo>
                <a:cubicBezTo>
                  <a:pt x="26" y="180"/>
                  <a:pt x="26" y="180"/>
                  <a:pt x="27" y="179"/>
                </a:cubicBezTo>
                <a:cubicBezTo>
                  <a:pt x="28" y="178"/>
                  <a:pt x="28" y="177"/>
                  <a:pt x="28" y="173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8" y="172"/>
                  <a:pt x="28" y="172"/>
                </a:cubicBezTo>
                <a:cubicBezTo>
                  <a:pt x="28" y="172"/>
                  <a:pt x="29" y="170"/>
                  <a:pt x="29" y="169"/>
                </a:cubicBezTo>
                <a:cubicBezTo>
                  <a:pt x="29" y="167"/>
                  <a:pt x="28" y="166"/>
                  <a:pt x="28" y="165"/>
                </a:cubicBezTo>
                <a:cubicBezTo>
                  <a:pt x="27" y="165"/>
                  <a:pt x="26" y="164"/>
                  <a:pt x="21" y="162"/>
                </a:cubicBezTo>
                <a:cubicBezTo>
                  <a:pt x="19" y="161"/>
                  <a:pt x="16" y="160"/>
                  <a:pt x="14" y="159"/>
                </a:cubicBezTo>
                <a:cubicBezTo>
                  <a:pt x="7" y="156"/>
                  <a:pt x="3" y="154"/>
                  <a:pt x="2" y="153"/>
                </a:cubicBezTo>
                <a:cubicBezTo>
                  <a:pt x="2" y="153"/>
                  <a:pt x="2" y="152"/>
                  <a:pt x="2" y="152"/>
                </a:cubicBezTo>
                <a:cubicBezTo>
                  <a:pt x="2" y="149"/>
                  <a:pt x="3" y="147"/>
                  <a:pt x="3" y="146"/>
                </a:cubicBezTo>
                <a:cubicBezTo>
                  <a:pt x="4" y="146"/>
                  <a:pt x="9" y="145"/>
                  <a:pt x="16" y="145"/>
                </a:cubicBezTo>
                <a:cubicBezTo>
                  <a:pt x="19" y="145"/>
                  <a:pt x="21" y="145"/>
                  <a:pt x="23" y="145"/>
                </a:cubicBezTo>
                <a:cubicBezTo>
                  <a:pt x="30" y="144"/>
                  <a:pt x="31" y="144"/>
                  <a:pt x="31" y="144"/>
                </a:cubicBezTo>
                <a:cubicBezTo>
                  <a:pt x="32" y="143"/>
                  <a:pt x="33" y="142"/>
                  <a:pt x="34" y="138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7"/>
                  <a:pt x="34" y="137"/>
                  <a:pt x="34" y="137"/>
                </a:cubicBezTo>
                <a:cubicBezTo>
                  <a:pt x="35" y="135"/>
                  <a:pt x="36" y="134"/>
                  <a:pt x="36" y="132"/>
                </a:cubicBezTo>
                <a:cubicBezTo>
                  <a:pt x="36" y="132"/>
                  <a:pt x="35" y="131"/>
                  <a:pt x="35" y="131"/>
                </a:cubicBezTo>
                <a:cubicBezTo>
                  <a:pt x="35" y="130"/>
                  <a:pt x="34" y="129"/>
                  <a:pt x="30" y="126"/>
                </a:cubicBezTo>
                <a:cubicBezTo>
                  <a:pt x="28" y="125"/>
                  <a:pt x="25" y="123"/>
                  <a:pt x="23" y="121"/>
                </a:cubicBezTo>
                <a:cubicBezTo>
                  <a:pt x="18" y="117"/>
                  <a:pt x="14" y="114"/>
                  <a:pt x="13" y="113"/>
                </a:cubicBezTo>
                <a:cubicBezTo>
                  <a:pt x="13" y="111"/>
                  <a:pt x="15" y="107"/>
                  <a:pt x="16" y="106"/>
                </a:cubicBezTo>
                <a:cubicBezTo>
                  <a:pt x="17" y="106"/>
                  <a:pt x="22" y="107"/>
                  <a:pt x="29" y="108"/>
                </a:cubicBezTo>
                <a:cubicBezTo>
                  <a:pt x="31" y="109"/>
                  <a:pt x="34" y="109"/>
                  <a:pt x="36" y="110"/>
                </a:cubicBezTo>
                <a:cubicBezTo>
                  <a:pt x="42" y="111"/>
                  <a:pt x="43" y="111"/>
                  <a:pt x="44" y="111"/>
                </a:cubicBezTo>
                <a:cubicBezTo>
                  <a:pt x="45" y="110"/>
                  <a:pt x="46" y="110"/>
                  <a:pt x="48" y="106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51" y="101"/>
                  <a:pt x="51" y="100"/>
                  <a:pt x="51" y="99"/>
                </a:cubicBezTo>
                <a:cubicBezTo>
                  <a:pt x="51" y="99"/>
                  <a:pt x="51" y="99"/>
                  <a:pt x="51" y="99"/>
                </a:cubicBezTo>
                <a:cubicBezTo>
                  <a:pt x="50" y="98"/>
                  <a:pt x="50" y="97"/>
                  <a:pt x="46" y="93"/>
                </a:cubicBezTo>
                <a:cubicBezTo>
                  <a:pt x="45" y="91"/>
                  <a:pt x="43" y="89"/>
                  <a:pt x="41" y="87"/>
                </a:cubicBezTo>
                <a:cubicBezTo>
                  <a:pt x="37" y="81"/>
                  <a:pt x="34" y="77"/>
                  <a:pt x="33" y="76"/>
                </a:cubicBezTo>
                <a:cubicBezTo>
                  <a:pt x="34" y="75"/>
                  <a:pt x="36" y="71"/>
                  <a:pt x="37" y="71"/>
                </a:cubicBezTo>
                <a:cubicBezTo>
                  <a:pt x="39" y="71"/>
                  <a:pt x="43" y="72"/>
                  <a:pt x="50" y="75"/>
                </a:cubicBezTo>
                <a:cubicBezTo>
                  <a:pt x="52" y="76"/>
                  <a:pt x="54" y="77"/>
                  <a:pt x="56" y="78"/>
                </a:cubicBezTo>
                <a:cubicBezTo>
                  <a:pt x="62" y="81"/>
                  <a:pt x="63" y="81"/>
                  <a:pt x="64" y="81"/>
                </a:cubicBezTo>
                <a:cubicBezTo>
                  <a:pt x="65" y="81"/>
                  <a:pt x="66" y="80"/>
                  <a:pt x="69" y="77"/>
                </a:cubicBezTo>
                <a:cubicBezTo>
                  <a:pt x="70" y="77"/>
                  <a:pt x="70" y="77"/>
                  <a:pt x="70" y="77"/>
                </a:cubicBezTo>
                <a:cubicBezTo>
                  <a:pt x="70" y="76"/>
                  <a:pt x="70" y="76"/>
                  <a:pt x="70" y="76"/>
                </a:cubicBezTo>
                <a:cubicBezTo>
                  <a:pt x="72" y="74"/>
                  <a:pt x="73" y="73"/>
                  <a:pt x="73" y="71"/>
                </a:cubicBezTo>
                <a:cubicBezTo>
                  <a:pt x="73" y="70"/>
                  <a:pt x="73" y="69"/>
                  <a:pt x="70" y="64"/>
                </a:cubicBezTo>
                <a:cubicBezTo>
                  <a:pt x="69" y="62"/>
                  <a:pt x="68" y="60"/>
                  <a:pt x="67" y="57"/>
                </a:cubicBezTo>
                <a:cubicBezTo>
                  <a:pt x="63" y="51"/>
                  <a:pt x="62" y="46"/>
                  <a:pt x="61" y="45"/>
                </a:cubicBezTo>
                <a:cubicBezTo>
                  <a:pt x="62" y="44"/>
                  <a:pt x="65" y="41"/>
                  <a:pt x="67" y="41"/>
                </a:cubicBezTo>
                <a:cubicBezTo>
                  <a:pt x="68" y="41"/>
                  <a:pt x="71" y="43"/>
                  <a:pt x="77" y="48"/>
                </a:cubicBezTo>
                <a:cubicBezTo>
                  <a:pt x="79" y="50"/>
                  <a:pt x="81" y="51"/>
                  <a:pt x="83" y="52"/>
                </a:cubicBezTo>
                <a:cubicBezTo>
                  <a:pt x="88" y="56"/>
                  <a:pt x="89" y="57"/>
                  <a:pt x="90" y="57"/>
                </a:cubicBezTo>
                <a:cubicBezTo>
                  <a:pt x="91" y="57"/>
                  <a:pt x="92" y="57"/>
                  <a:pt x="95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7" y="53"/>
                  <a:pt x="97" y="53"/>
                  <a:pt x="97" y="53"/>
                </a:cubicBezTo>
                <a:cubicBezTo>
                  <a:pt x="100" y="52"/>
                  <a:pt x="101" y="50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9"/>
                  <a:pt x="101" y="49"/>
                  <a:pt x="101" y="49"/>
                </a:cubicBezTo>
                <a:cubicBezTo>
                  <a:pt x="101" y="48"/>
                  <a:pt x="101" y="46"/>
                  <a:pt x="100" y="42"/>
                </a:cubicBezTo>
                <a:cubicBezTo>
                  <a:pt x="99" y="40"/>
                  <a:pt x="99" y="37"/>
                  <a:pt x="98" y="35"/>
                </a:cubicBezTo>
                <a:cubicBezTo>
                  <a:pt x="97" y="29"/>
                  <a:pt x="96" y="24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7" y="20"/>
                  <a:pt x="100" y="18"/>
                  <a:pt x="102" y="18"/>
                </a:cubicBezTo>
                <a:cubicBezTo>
                  <a:pt x="103" y="19"/>
                  <a:pt x="106" y="22"/>
                  <a:pt x="111" y="28"/>
                </a:cubicBezTo>
                <a:cubicBezTo>
                  <a:pt x="112" y="30"/>
                  <a:pt x="114" y="32"/>
                  <a:pt x="115" y="34"/>
                </a:cubicBezTo>
                <a:cubicBezTo>
                  <a:pt x="119" y="39"/>
                  <a:pt x="120" y="39"/>
                  <a:pt x="121" y="40"/>
                </a:cubicBezTo>
                <a:cubicBezTo>
                  <a:pt x="122" y="40"/>
                  <a:pt x="123" y="40"/>
                  <a:pt x="127" y="3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1" y="37"/>
                  <a:pt x="133" y="36"/>
                  <a:pt x="133" y="35"/>
                </a:cubicBezTo>
                <a:cubicBezTo>
                  <a:pt x="134" y="34"/>
                  <a:pt x="134" y="33"/>
                  <a:pt x="134" y="29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4" y="24"/>
                  <a:pt x="134" y="22"/>
                  <a:pt x="134" y="20"/>
                </a:cubicBezTo>
                <a:cubicBezTo>
                  <a:pt x="134" y="12"/>
                  <a:pt x="134" y="8"/>
                  <a:pt x="135" y="6"/>
                </a:cubicBezTo>
                <a:cubicBezTo>
                  <a:pt x="136" y="5"/>
                  <a:pt x="140" y="4"/>
                  <a:pt x="141" y="5"/>
                </a:cubicBezTo>
                <a:cubicBezTo>
                  <a:pt x="142" y="6"/>
                  <a:pt x="144" y="10"/>
                  <a:pt x="148" y="16"/>
                </a:cubicBezTo>
                <a:cubicBezTo>
                  <a:pt x="149" y="19"/>
                  <a:pt x="150" y="21"/>
                  <a:pt x="151" y="23"/>
                </a:cubicBezTo>
                <a:cubicBezTo>
                  <a:pt x="153" y="29"/>
                  <a:pt x="154" y="29"/>
                  <a:pt x="155" y="30"/>
                </a:cubicBezTo>
                <a:cubicBezTo>
                  <a:pt x="156" y="30"/>
                  <a:pt x="157" y="31"/>
                  <a:pt x="161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2" y="30"/>
                  <a:pt x="162" y="30"/>
                  <a:pt x="162" y="30"/>
                </a:cubicBezTo>
                <a:cubicBezTo>
                  <a:pt x="167" y="30"/>
                  <a:pt x="168" y="28"/>
                  <a:pt x="168" y="28"/>
                </a:cubicBezTo>
                <a:cubicBezTo>
                  <a:pt x="169" y="27"/>
                  <a:pt x="169" y="26"/>
                  <a:pt x="170" y="21"/>
                </a:cubicBezTo>
                <a:cubicBezTo>
                  <a:pt x="171" y="19"/>
                  <a:pt x="171" y="16"/>
                  <a:pt x="172" y="13"/>
                </a:cubicBezTo>
                <a:cubicBezTo>
                  <a:pt x="174" y="6"/>
                  <a:pt x="176" y="2"/>
                  <a:pt x="176" y="1"/>
                </a:cubicBezTo>
                <a:cubicBezTo>
                  <a:pt x="177" y="0"/>
                  <a:pt x="182" y="0"/>
                  <a:pt x="183" y="1"/>
                </a:cubicBezTo>
                <a:cubicBezTo>
                  <a:pt x="183" y="2"/>
                  <a:pt x="185" y="6"/>
                  <a:pt x="186" y="13"/>
                </a:cubicBezTo>
                <a:cubicBezTo>
                  <a:pt x="187" y="16"/>
                  <a:pt x="187" y="18"/>
                  <a:pt x="188" y="20"/>
                </a:cubicBezTo>
                <a:cubicBezTo>
                  <a:pt x="189" y="27"/>
                  <a:pt x="189" y="27"/>
                  <a:pt x="190" y="28"/>
                </a:cubicBezTo>
                <a:cubicBezTo>
                  <a:pt x="191" y="29"/>
                  <a:pt x="192" y="29"/>
                  <a:pt x="196" y="30"/>
                </a:cubicBezTo>
                <a:cubicBezTo>
                  <a:pt x="197" y="30"/>
                  <a:pt x="197" y="30"/>
                  <a:pt x="197" y="30"/>
                </a:cubicBezTo>
                <a:cubicBezTo>
                  <a:pt x="198" y="30"/>
                  <a:pt x="198" y="30"/>
                  <a:pt x="198" y="30"/>
                </a:cubicBezTo>
                <a:cubicBezTo>
                  <a:pt x="202" y="31"/>
                  <a:pt x="203" y="30"/>
                  <a:pt x="204" y="29"/>
                </a:cubicBezTo>
                <a:cubicBezTo>
                  <a:pt x="205" y="29"/>
                  <a:pt x="205" y="28"/>
                  <a:pt x="207" y="23"/>
                </a:cubicBezTo>
                <a:cubicBezTo>
                  <a:pt x="208" y="21"/>
                  <a:pt x="210" y="19"/>
                  <a:pt x="211" y="16"/>
                </a:cubicBezTo>
                <a:cubicBezTo>
                  <a:pt x="214" y="10"/>
                  <a:pt x="217" y="6"/>
                  <a:pt x="218" y="5"/>
                </a:cubicBezTo>
                <a:cubicBezTo>
                  <a:pt x="219" y="4"/>
                  <a:pt x="223" y="5"/>
                  <a:pt x="224" y="6"/>
                </a:cubicBezTo>
                <a:cubicBezTo>
                  <a:pt x="224" y="7"/>
                  <a:pt x="225" y="11"/>
                  <a:pt x="225" y="17"/>
                </a:cubicBezTo>
                <a:cubicBezTo>
                  <a:pt x="225" y="18"/>
                  <a:pt x="225" y="19"/>
                  <a:pt x="225" y="19"/>
                </a:cubicBezTo>
                <a:cubicBezTo>
                  <a:pt x="225" y="22"/>
                  <a:pt x="225" y="24"/>
                  <a:pt x="225" y="26"/>
                </a:cubicBezTo>
                <a:cubicBezTo>
                  <a:pt x="225" y="28"/>
                  <a:pt x="225" y="30"/>
                  <a:pt x="225" y="31"/>
                </a:cubicBezTo>
                <a:cubicBezTo>
                  <a:pt x="225" y="33"/>
                  <a:pt x="225" y="34"/>
                  <a:pt x="225" y="35"/>
                </a:cubicBezTo>
                <a:cubicBezTo>
                  <a:pt x="226" y="35"/>
                  <a:pt x="227" y="36"/>
                  <a:pt x="231" y="37"/>
                </a:cubicBezTo>
                <a:cubicBezTo>
                  <a:pt x="232" y="39"/>
                  <a:pt x="232" y="39"/>
                  <a:pt x="232" y="39"/>
                </a:cubicBezTo>
                <a:cubicBezTo>
                  <a:pt x="232" y="38"/>
                  <a:pt x="232" y="38"/>
                  <a:pt x="232" y="38"/>
                </a:cubicBezTo>
                <a:cubicBezTo>
                  <a:pt x="236" y="40"/>
                  <a:pt x="237" y="39"/>
                  <a:pt x="238" y="39"/>
                </a:cubicBezTo>
                <a:cubicBezTo>
                  <a:pt x="239" y="39"/>
                  <a:pt x="239" y="38"/>
                  <a:pt x="243" y="34"/>
                </a:cubicBezTo>
                <a:cubicBezTo>
                  <a:pt x="244" y="32"/>
                  <a:pt x="246" y="30"/>
                  <a:pt x="248" y="28"/>
                </a:cubicBezTo>
                <a:cubicBezTo>
                  <a:pt x="253" y="22"/>
                  <a:pt x="256" y="19"/>
                  <a:pt x="257" y="18"/>
                </a:cubicBezTo>
                <a:cubicBezTo>
                  <a:pt x="259" y="18"/>
                  <a:pt x="262" y="20"/>
                  <a:pt x="263" y="21"/>
                </a:cubicBezTo>
                <a:cubicBezTo>
                  <a:pt x="263" y="23"/>
                  <a:pt x="262" y="28"/>
                  <a:pt x="261" y="34"/>
                </a:cubicBezTo>
                <a:cubicBezTo>
                  <a:pt x="260" y="37"/>
                  <a:pt x="260" y="39"/>
                  <a:pt x="259" y="41"/>
                </a:cubicBezTo>
                <a:cubicBezTo>
                  <a:pt x="258" y="45"/>
                  <a:pt x="257" y="47"/>
                  <a:pt x="257" y="48"/>
                </a:cubicBezTo>
                <a:cubicBezTo>
                  <a:pt x="257" y="48"/>
                  <a:pt x="257" y="48"/>
                  <a:pt x="257" y="48"/>
                </a:cubicBezTo>
                <a:cubicBezTo>
                  <a:pt x="258" y="49"/>
                  <a:pt x="258" y="49"/>
                  <a:pt x="258" y="49"/>
                </a:cubicBezTo>
                <a:cubicBezTo>
                  <a:pt x="258" y="50"/>
                  <a:pt x="259" y="51"/>
                  <a:pt x="262" y="53"/>
                </a:cubicBezTo>
                <a:cubicBezTo>
                  <a:pt x="263" y="55"/>
                  <a:pt x="263" y="55"/>
                  <a:pt x="263" y="55"/>
                </a:cubicBezTo>
                <a:cubicBezTo>
                  <a:pt x="264" y="54"/>
                  <a:pt x="264" y="54"/>
                  <a:pt x="264" y="54"/>
                </a:cubicBezTo>
                <a:cubicBezTo>
                  <a:pt x="267" y="56"/>
                  <a:pt x="268" y="56"/>
                  <a:pt x="269" y="56"/>
                </a:cubicBezTo>
                <a:cubicBezTo>
                  <a:pt x="270" y="56"/>
                  <a:pt x="271" y="56"/>
                  <a:pt x="275" y="52"/>
                </a:cubicBezTo>
                <a:cubicBezTo>
                  <a:pt x="277" y="51"/>
                  <a:pt x="279" y="49"/>
                  <a:pt x="281" y="48"/>
                </a:cubicBezTo>
                <a:cubicBezTo>
                  <a:pt x="287" y="43"/>
                  <a:pt x="291" y="41"/>
                  <a:pt x="293" y="40"/>
                </a:cubicBezTo>
                <a:cubicBezTo>
                  <a:pt x="294" y="41"/>
                  <a:pt x="297" y="43"/>
                  <a:pt x="298" y="45"/>
                </a:cubicBezTo>
                <a:cubicBezTo>
                  <a:pt x="297" y="46"/>
                  <a:pt x="296" y="50"/>
                  <a:pt x="292" y="57"/>
                </a:cubicBezTo>
                <a:cubicBezTo>
                  <a:pt x="291" y="59"/>
                  <a:pt x="290" y="61"/>
                  <a:pt x="289" y="63"/>
                </a:cubicBezTo>
                <a:cubicBezTo>
                  <a:pt x="286" y="68"/>
                  <a:pt x="286" y="69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0"/>
                  <a:pt x="286" y="70"/>
                  <a:pt x="286" y="70"/>
                </a:cubicBezTo>
                <a:cubicBezTo>
                  <a:pt x="286" y="72"/>
                  <a:pt x="287" y="73"/>
                  <a:pt x="289" y="75"/>
                </a:cubicBezTo>
                <a:cubicBezTo>
                  <a:pt x="290" y="78"/>
                  <a:pt x="290" y="78"/>
                  <a:pt x="290" y="78"/>
                </a:cubicBezTo>
                <a:cubicBezTo>
                  <a:pt x="291" y="77"/>
                  <a:pt x="291" y="77"/>
                  <a:pt x="291" y="77"/>
                </a:cubicBezTo>
                <a:cubicBezTo>
                  <a:pt x="293" y="79"/>
                  <a:pt x="294" y="80"/>
                  <a:pt x="295" y="80"/>
                </a:cubicBezTo>
                <a:cubicBezTo>
                  <a:pt x="296" y="80"/>
                  <a:pt x="297" y="80"/>
                  <a:pt x="302" y="78"/>
                </a:cubicBezTo>
                <a:cubicBezTo>
                  <a:pt x="304" y="77"/>
                  <a:pt x="307" y="76"/>
                  <a:pt x="309" y="75"/>
                </a:cubicBezTo>
                <a:cubicBezTo>
                  <a:pt x="316" y="72"/>
                  <a:pt x="321" y="70"/>
                  <a:pt x="322" y="70"/>
                </a:cubicBezTo>
                <a:cubicBezTo>
                  <a:pt x="323" y="71"/>
                  <a:pt x="326" y="74"/>
                  <a:pt x="326" y="76"/>
                </a:cubicBezTo>
                <a:cubicBezTo>
                  <a:pt x="325" y="77"/>
                  <a:pt x="323" y="80"/>
                  <a:pt x="318" y="86"/>
                </a:cubicBezTo>
                <a:cubicBezTo>
                  <a:pt x="316" y="88"/>
                  <a:pt x="315" y="90"/>
                  <a:pt x="313" y="91"/>
                </a:cubicBezTo>
                <a:cubicBezTo>
                  <a:pt x="309" y="96"/>
                  <a:pt x="308" y="97"/>
                  <a:pt x="308" y="98"/>
                </a:cubicBezTo>
                <a:cubicBezTo>
                  <a:pt x="308" y="98"/>
                  <a:pt x="308" y="98"/>
                  <a:pt x="308" y="98"/>
                </a:cubicBezTo>
                <a:cubicBezTo>
                  <a:pt x="308" y="99"/>
                  <a:pt x="309" y="101"/>
                  <a:pt x="311" y="104"/>
                </a:cubicBezTo>
                <a:cubicBezTo>
                  <a:pt x="311" y="106"/>
                  <a:pt x="311" y="106"/>
                  <a:pt x="311" y="106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9"/>
                  <a:pt x="314" y="109"/>
                  <a:pt x="315" y="110"/>
                </a:cubicBezTo>
                <a:cubicBezTo>
                  <a:pt x="316" y="110"/>
                  <a:pt x="317" y="110"/>
                  <a:pt x="323" y="109"/>
                </a:cubicBezTo>
                <a:cubicBezTo>
                  <a:pt x="325" y="108"/>
                  <a:pt x="328" y="108"/>
                  <a:pt x="330" y="107"/>
                </a:cubicBezTo>
                <a:cubicBezTo>
                  <a:pt x="337" y="106"/>
                  <a:pt x="342" y="106"/>
                  <a:pt x="343" y="106"/>
                </a:cubicBezTo>
                <a:cubicBezTo>
                  <a:pt x="344" y="107"/>
                  <a:pt x="346" y="110"/>
                  <a:pt x="346" y="112"/>
                </a:cubicBezTo>
                <a:cubicBezTo>
                  <a:pt x="346" y="112"/>
                  <a:pt x="346" y="112"/>
                  <a:pt x="346" y="112"/>
                </a:cubicBezTo>
                <a:cubicBezTo>
                  <a:pt x="345" y="113"/>
                  <a:pt x="342" y="116"/>
                  <a:pt x="336" y="120"/>
                </a:cubicBezTo>
                <a:cubicBezTo>
                  <a:pt x="334" y="122"/>
                  <a:pt x="332" y="123"/>
                  <a:pt x="330" y="124"/>
                </a:cubicBezTo>
                <a:cubicBezTo>
                  <a:pt x="325" y="128"/>
                  <a:pt x="324" y="129"/>
                  <a:pt x="324" y="130"/>
                </a:cubicBezTo>
                <a:cubicBezTo>
                  <a:pt x="324" y="130"/>
                  <a:pt x="324" y="131"/>
                  <a:pt x="324" y="131"/>
                </a:cubicBezTo>
                <a:cubicBezTo>
                  <a:pt x="324" y="132"/>
                  <a:pt x="324" y="134"/>
                  <a:pt x="325" y="136"/>
                </a:cubicBezTo>
                <a:cubicBezTo>
                  <a:pt x="324" y="138"/>
                  <a:pt x="324" y="138"/>
                  <a:pt x="324" y="138"/>
                </a:cubicBezTo>
                <a:cubicBezTo>
                  <a:pt x="325" y="138"/>
                  <a:pt x="325" y="138"/>
                  <a:pt x="325" y="138"/>
                </a:cubicBezTo>
                <a:cubicBezTo>
                  <a:pt x="326" y="141"/>
                  <a:pt x="327" y="142"/>
                  <a:pt x="328" y="143"/>
                </a:cubicBezTo>
                <a:cubicBezTo>
                  <a:pt x="329" y="143"/>
                  <a:pt x="330" y="143"/>
                  <a:pt x="335" y="144"/>
                </a:cubicBezTo>
                <a:cubicBezTo>
                  <a:pt x="338" y="144"/>
                  <a:pt x="340" y="144"/>
                  <a:pt x="343" y="144"/>
                </a:cubicBezTo>
                <a:cubicBezTo>
                  <a:pt x="350" y="145"/>
                  <a:pt x="355" y="145"/>
                  <a:pt x="356" y="146"/>
                </a:cubicBezTo>
                <a:cubicBezTo>
                  <a:pt x="357" y="146"/>
                  <a:pt x="357" y="149"/>
                  <a:pt x="358" y="151"/>
                </a:cubicBezTo>
                <a:cubicBezTo>
                  <a:pt x="358" y="152"/>
                  <a:pt x="357" y="152"/>
                  <a:pt x="357" y="152"/>
                </a:cubicBezTo>
                <a:cubicBezTo>
                  <a:pt x="356" y="153"/>
                  <a:pt x="352" y="155"/>
                  <a:pt x="345" y="158"/>
                </a:cubicBezTo>
                <a:cubicBezTo>
                  <a:pt x="343" y="159"/>
                  <a:pt x="341" y="160"/>
                  <a:pt x="339" y="161"/>
                </a:cubicBezTo>
                <a:cubicBezTo>
                  <a:pt x="333" y="163"/>
                  <a:pt x="332" y="163"/>
                  <a:pt x="332" y="164"/>
                </a:cubicBezTo>
                <a:cubicBezTo>
                  <a:pt x="331" y="165"/>
                  <a:pt x="331" y="166"/>
                  <a:pt x="331" y="168"/>
                </a:cubicBezTo>
                <a:cubicBezTo>
                  <a:pt x="331" y="169"/>
                  <a:pt x="331" y="170"/>
                  <a:pt x="331" y="170"/>
                </a:cubicBezTo>
                <a:cubicBezTo>
                  <a:pt x="330" y="173"/>
                  <a:pt x="330" y="173"/>
                  <a:pt x="330" y="173"/>
                </a:cubicBezTo>
                <a:cubicBezTo>
                  <a:pt x="331" y="173"/>
                  <a:pt x="331" y="173"/>
                  <a:pt x="331" y="173"/>
                </a:cubicBezTo>
                <a:cubicBezTo>
                  <a:pt x="331" y="175"/>
                  <a:pt x="332" y="177"/>
                  <a:pt x="333" y="178"/>
                </a:cubicBezTo>
                <a:cubicBezTo>
                  <a:pt x="333" y="179"/>
                  <a:pt x="334" y="179"/>
                  <a:pt x="340" y="180"/>
                </a:cubicBezTo>
                <a:cubicBezTo>
                  <a:pt x="342" y="181"/>
                  <a:pt x="344" y="182"/>
                  <a:pt x="347" y="183"/>
                </a:cubicBezTo>
                <a:cubicBezTo>
                  <a:pt x="354" y="185"/>
                  <a:pt x="358" y="187"/>
                  <a:pt x="359" y="187"/>
                </a:cubicBezTo>
                <a:cubicBezTo>
                  <a:pt x="360" y="188"/>
                  <a:pt x="360" y="189"/>
                  <a:pt x="360" y="190"/>
                </a:cubicBezTo>
                <a:cubicBezTo>
                  <a:pt x="360" y="192"/>
                  <a:pt x="359" y="193"/>
                  <a:pt x="359" y="194"/>
                </a:cubicBezTo>
                <a:cubicBezTo>
                  <a:pt x="358" y="194"/>
                  <a:pt x="354" y="196"/>
                  <a:pt x="346" y="197"/>
                </a:cubicBezTo>
                <a:cubicBezTo>
                  <a:pt x="344" y="197"/>
                  <a:pt x="341" y="198"/>
                  <a:pt x="339" y="198"/>
                </a:cubicBezTo>
                <a:cubicBezTo>
                  <a:pt x="333" y="199"/>
                  <a:pt x="332" y="199"/>
                  <a:pt x="331" y="200"/>
                </a:cubicBezTo>
                <a:cubicBezTo>
                  <a:pt x="331" y="201"/>
                  <a:pt x="330" y="202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6"/>
                  <a:pt x="329" y="206"/>
                  <a:pt x="329" y="206"/>
                </a:cubicBezTo>
                <a:cubicBezTo>
                  <a:pt x="329" y="208"/>
                  <a:pt x="329" y="210"/>
                  <a:pt x="329" y="211"/>
                </a:cubicBezTo>
                <a:cubicBezTo>
                  <a:pt x="329" y="212"/>
                  <a:pt x="329" y="213"/>
                  <a:pt x="329" y="213"/>
                </a:cubicBezTo>
                <a:cubicBezTo>
                  <a:pt x="330" y="214"/>
                  <a:pt x="331" y="215"/>
                  <a:pt x="335" y="217"/>
                </a:cubicBezTo>
                <a:cubicBezTo>
                  <a:pt x="337" y="218"/>
                  <a:pt x="340" y="220"/>
                  <a:pt x="342" y="221"/>
                </a:cubicBezTo>
                <a:cubicBezTo>
                  <a:pt x="348" y="225"/>
                  <a:pt x="352" y="228"/>
                  <a:pt x="353" y="229"/>
                </a:cubicBezTo>
                <a:cubicBezTo>
                  <a:pt x="353" y="229"/>
                  <a:pt x="353" y="229"/>
                  <a:pt x="353" y="229"/>
                </a:cubicBezTo>
                <a:cubicBezTo>
                  <a:pt x="353" y="231"/>
                  <a:pt x="352" y="234"/>
                  <a:pt x="351" y="235"/>
                </a:cubicBezTo>
                <a:cubicBezTo>
                  <a:pt x="350" y="235"/>
                  <a:pt x="345" y="235"/>
                  <a:pt x="338" y="235"/>
                </a:cubicBezTo>
                <a:cubicBezTo>
                  <a:pt x="335" y="235"/>
                  <a:pt x="333" y="234"/>
                  <a:pt x="331" y="234"/>
                </a:cubicBezTo>
                <a:cubicBezTo>
                  <a:pt x="325" y="234"/>
                  <a:pt x="324" y="234"/>
                  <a:pt x="323" y="234"/>
                </a:cubicBezTo>
                <a:cubicBezTo>
                  <a:pt x="322" y="235"/>
                  <a:pt x="321" y="236"/>
                  <a:pt x="320" y="239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9" y="240"/>
                  <a:pt x="319" y="240"/>
                  <a:pt x="319" y="240"/>
                </a:cubicBezTo>
                <a:cubicBezTo>
                  <a:pt x="318" y="243"/>
                  <a:pt x="317" y="244"/>
                  <a:pt x="317" y="246"/>
                </a:cubicBezTo>
                <a:cubicBezTo>
                  <a:pt x="317" y="246"/>
                  <a:pt x="317" y="246"/>
                  <a:pt x="318" y="247"/>
                </a:cubicBezTo>
                <a:cubicBezTo>
                  <a:pt x="318" y="248"/>
                  <a:pt x="319" y="248"/>
                  <a:pt x="323" y="252"/>
                </a:cubicBezTo>
                <a:cubicBezTo>
                  <a:pt x="324" y="254"/>
                  <a:pt x="326" y="256"/>
                  <a:pt x="328" y="258"/>
                </a:cubicBezTo>
                <a:cubicBezTo>
                  <a:pt x="334" y="263"/>
                  <a:pt x="337" y="266"/>
                  <a:pt x="337" y="267"/>
                </a:cubicBezTo>
                <a:cubicBezTo>
                  <a:pt x="337" y="269"/>
                  <a:pt x="335" y="272"/>
                  <a:pt x="334" y="273"/>
                </a:cubicBezTo>
                <a:cubicBezTo>
                  <a:pt x="333" y="273"/>
                  <a:pt x="328" y="272"/>
                  <a:pt x="321" y="270"/>
                </a:cubicBezTo>
                <a:cubicBezTo>
                  <a:pt x="319" y="269"/>
                  <a:pt x="317" y="268"/>
                  <a:pt x="315" y="268"/>
                </a:cubicBezTo>
                <a:cubicBezTo>
                  <a:pt x="308" y="266"/>
                  <a:pt x="308" y="265"/>
                  <a:pt x="307" y="266"/>
                </a:cubicBezTo>
                <a:cubicBezTo>
                  <a:pt x="306" y="266"/>
                  <a:pt x="304" y="267"/>
                  <a:pt x="302" y="270"/>
                </a:cubicBezTo>
                <a:cubicBezTo>
                  <a:pt x="301" y="270"/>
                  <a:pt x="301" y="270"/>
                  <a:pt x="301" y="270"/>
                </a:cubicBezTo>
                <a:cubicBezTo>
                  <a:pt x="301" y="271"/>
                  <a:pt x="301" y="271"/>
                  <a:pt x="301" y="271"/>
                </a:cubicBezTo>
                <a:cubicBezTo>
                  <a:pt x="299" y="274"/>
                  <a:pt x="299" y="276"/>
                  <a:pt x="299" y="276"/>
                </a:cubicBezTo>
                <a:cubicBezTo>
                  <a:pt x="299" y="277"/>
                  <a:pt x="299" y="277"/>
                  <a:pt x="299" y="277"/>
                </a:cubicBezTo>
                <a:cubicBezTo>
                  <a:pt x="299" y="278"/>
                  <a:pt x="299" y="279"/>
                  <a:pt x="302" y="283"/>
                </a:cubicBezTo>
                <a:cubicBezTo>
                  <a:pt x="304" y="285"/>
                  <a:pt x="305" y="287"/>
                  <a:pt x="307" y="290"/>
                </a:cubicBezTo>
                <a:cubicBezTo>
                  <a:pt x="310" y="296"/>
                  <a:pt x="313" y="300"/>
                  <a:pt x="313" y="301"/>
                </a:cubicBezTo>
                <a:cubicBezTo>
                  <a:pt x="313" y="303"/>
                  <a:pt x="310" y="306"/>
                  <a:pt x="308" y="306"/>
                </a:cubicBezTo>
                <a:cubicBezTo>
                  <a:pt x="307" y="306"/>
                  <a:pt x="303" y="304"/>
                  <a:pt x="297" y="300"/>
                </a:cubicBezTo>
                <a:cubicBezTo>
                  <a:pt x="295" y="299"/>
                  <a:pt x="293" y="298"/>
                  <a:pt x="291" y="296"/>
                </a:cubicBezTo>
                <a:cubicBezTo>
                  <a:pt x="285" y="293"/>
                  <a:pt x="284" y="293"/>
                  <a:pt x="283" y="293"/>
                </a:cubicBezTo>
                <a:cubicBezTo>
                  <a:pt x="282" y="293"/>
                  <a:pt x="281" y="293"/>
                  <a:pt x="278" y="296"/>
                </a:cubicBezTo>
                <a:cubicBezTo>
                  <a:pt x="277" y="296"/>
                  <a:pt x="277" y="296"/>
                  <a:pt x="277" y="296"/>
                </a:cubicBezTo>
                <a:cubicBezTo>
                  <a:pt x="277" y="297"/>
                  <a:pt x="277" y="297"/>
                  <a:pt x="277" y="297"/>
                </a:cubicBezTo>
                <a:cubicBezTo>
                  <a:pt x="274" y="299"/>
                  <a:pt x="273" y="301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2"/>
                  <a:pt x="273" y="302"/>
                  <a:pt x="273" y="302"/>
                </a:cubicBezTo>
                <a:cubicBezTo>
                  <a:pt x="273" y="303"/>
                  <a:pt x="274" y="304"/>
                  <a:pt x="275" y="309"/>
                </a:cubicBezTo>
                <a:cubicBezTo>
                  <a:pt x="276" y="311"/>
                  <a:pt x="277" y="313"/>
                  <a:pt x="278" y="316"/>
                </a:cubicBezTo>
                <a:cubicBezTo>
                  <a:pt x="280" y="322"/>
                  <a:pt x="282" y="327"/>
                  <a:pt x="282" y="329"/>
                </a:cubicBezTo>
                <a:cubicBezTo>
                  <a:pt x="281" y="330"/>
                  <a:pt x="277" y="332"/>
                  <a:pt x="276" y="332"/>
                </a:cubicBezTo>
                <a:cubicBezTo>
                  <a:pt x="275" y="332"/>
                  <a:pt x="271" y="329"/>
                  <a:pt x="266" y="324"/>
                </a:cubicBezTo>
                <a:cubicBezTo>
                  <a:pt x="264" y="322"/>
                  <a:pt x="263" y="320"/>
                  <a:pt x="261" y="319"/>
                </a:cubicBezTo>
                <a:cubicBezTo>
                  <a:pt x="256" y="314"/>
                  <a:pt x="256" y="314"/>
                  <a:pt x="255" y="314"/>
                </a:cubicBezTo>
                <a:cubicBezTo>
                  <a:pt x="254" y="313"/>
                  <a:pt x="252" y="314"/>
                  <a:pt x="249" y="316"/>
                </a:cubicBezTo>
                <a:cubicBezTo>
                  <a:pt x="247" y="315"/>
                  <a:pt x="247" y="315"/>
                  <a:pt x="247" y="315"/>
                </a:cubicBezTo>
                <a:cubicBezTo>
                  <a:pt x="247" y="316"/>
                  <a:pt x="247" y="316"/>
                  <a:pt x="247" y="316"/>
                </a:cubicBezTo>
                <a:cubicBezTo>
                  <a:pt x="245" y="317"/>
                  <a:pt x="243" y="319"/>
                  <a:pt x="243" y="320"/>
                </a:cubicBezTo>
                <a:cubicBezTo>
                  <a:pt x="243" y="320"/>
                  <a:pt x="243" y="321"/>
                  <a:pt x="243" y="321"/>
                </a:cubicBezTo>
                <a:cubicBezTo>
                  <a:pt x="243" y="322"/>
                  <a:pt x="243" y="324"/>
                  <a:pt x="243" y="327"/>
                </a:cubicBezTo>
                <a:cubicBezTo>
                  <a:pt x="243" y="329"/>
                  <a:pt x="244" y="332"/>
                  <a:pt x="244" y="335"/>
                </a:cubicBezTo>
                <a:cubicBezTo>
                  <a:pt x="245" y="339"/>
                  <a:pt x="245" y="343"/>
                  <a:pt x="245" y="346"/>
                </a:cubicBezTo>
                <a:cubicBezTo>
                  <a:pt x="245" y="347"/>
                  <a:pt x="245" y="348"/>
                  <a:pt x="245" y="348"/>
                </a:cubicBezTo>
                <a:cubicBezTo>
                  <a:pt x="244" y="349"/>
                  <a:pt x="240" y="351"/>
                  <a:pt x="238" y="351"/>
                </a:cubicBezTo>
                <a:cubicBezTo>
                  <a:pt x="238" y="350"/>
                  <a:pt x="235" y="346"/>
                  <a:pt x="231" y="340"/>
                </a:cubicBezTo>
                <a:cubicBezTo>
                  <a:pt x="229" y="338"/>
                  <a:pt x="228" y="336"/>
                  <a:pt x="227" y="334"/>
                </a:cubicBezTo>
                <a:cubicBezTo>
                  <a:pt x="224" y="328"/>
                  <a:pt x="223" y="328"/>
                  <a:pt x="222" y="327"/>
                </a:cubicBezTo>
                <a:cubicBezTo>
                  <a:pt x="221" y="327"/>
                  <a:pt x="220" y="327"/>
                  <a:pt x="216" y="328"/>
                </a:cubicBezTo>
                <a:cubicBezTo>
                  <a:pt x="214" y="327"/>
                  <a:pt x="214" y="327"/>
                  <a:pt x="214" y="327"/>
                </a:cubicBezTo>
                <a:cubicBezTo>
                  <a:pt x="214" y="328"/>
                  <a:pt x="214" y="328"/>
                  <a:pt x="214" y="328"/>
                </a:cubicBezTo>
                <a:cubicBezTo>
                  <a:pt x="211" y="329"/>
                  <a:pt x="210" y="330"/>
                  <a:pt x="209" y="331"/>
                </a:cubicBezTo>
                <a:cubicBezTo>
                  <a:pt x="208" y="331"/>
                  <a:pt x="208" y="332"/>
                  <a:pt x="208" y="338"/>
                </a:cubicBezTo>
                <a:cubicBezTo>
                  <a:pt x="207" y="340"/>
                  <a:pt x="207" y="343"/>
                  <a:pt x="207" y="346"/>
                </a:cubicBezTo>
                <a:cubicBezTo>
                  <a:pt x="206" y="353"/>
                  <a:pt x="205" y="357"/>
                  <a:pt x="204" y="359"/>
                </a:cubicBezTo>
                <a:cubicBezTo>
                  <a:pt x="203" y="359"/>
                  <a:pt x="199" y="360"/>
                  <a:pt x="198" y="359"/>
                </a:cubicBezTo>
                <a:cubicBezTo>
                  <a:pt x="197" y="358"/>
                  <a:pt x="195" y="354"/>
                  <a:pt x="193" y="347"/>
                </a:cubicBezTo>
                <a:cubicBezTo>
                  <a:pt x="192" y="345"/>
                  <a:pt x="191" y="343"/>
                  <a:pt x="190" y="341"/>
                </a:cubicBezTo>
                <a:cubicBezTo>
                  <a:pt x="188" y="335"/>
                  <a:pt x="188" y="334"/>
                  <a:pt x="187" y="333"/>
                </a:cubicBezTo>
                <a:cubicBezTo>
                  <a:pt x="187" y="333"/>
                  <a:pt x="185" y="332"/>
                  <a:pt x="181" y="332"/>
                </a:cubicBezTo>
                <a:cubicBezTo>
                  <a:pt x="180" y="331"/>
                  <a:pt x="180" y="331"/>
                  <a:pt x="180" y="331"/>
                </a:cubicBezTo>
                <a:cubicBezTo>
                  <a:pt x="179" y="332"/>
                  <a:pt x="179" y="332"/>
                  <a:pt x="179" y="332"/>
                </a:cubicBezTo>
                <a:cubicBezTo>
                  <a:pt x="175" y="332"/>
                  <a:pt x="174" y="333"/>
                  <a:pt x="173" y="333"/>
                </a:cubicBezTo>
                <a:cubicBezTo>
                  <a:pt x="173" y="334"/>
                  <a:pt x="172" y="335"/>
                  <a:pt x="171" y="340"/>
                </a:cubicBezTo>
                <a:cubicBezTo>
                  <a:pt x="170" y="342"/>
                  <a:pt x="169" y="345"/>
                  <a:pt x="168" y="347"/>
                </a:cubicBezTo>
                <a:cubicBezTo>
                  <a:pt x="165" y="354"/>
                  <a:pt x="163" y="358"/>
                  <a:pt x="163" y="359"/>
                </a:cubicBezTo>
                <a:cubicBezTo>
                  <a:pt x="161" y="360"/>
                  <a:pt x="157" y="360"/>
                  <a:pt x="156" y="359"/>
                </a:cubicBezTo>
                <a:cubicBezTo>
                  <a:pt x="155" y="358"/>
                  <a:pt x="155" y="353"/>
                  <a:pt x="154" y="346"/>
                </a:cubicBezTo>
                <a:cubicBezTo>
                  <a:pt x="153" y="343"/>
                  <a:pt x="153" y="341"/>
                  <a:pt x="153" y="339"/>
                </a:cubicBezTo>
                <a:cubicBezTo>
                  <a:pt x="152" y="332"/>
                  <a:pt x="152" y="331"/>
                  <a:pt x="152" y="331"/>
                </a:cubicBezTo>
                <a:cubicBezTo>
                  <a:pt x="151" y="330"/>
                  <a:pt x="149" y="329"/>
                  <a:pt x="146" y="329"/>
                </a:cubicBezTo>
                <a:cubicBezTo>
                  <a:pt x="145" y="327"/>
                  <a:pt x="145" y="327"/>
                  <a:pt x="145" y="327"/>
                </a:cubicBezTo>
                <a:cubicBezTo>
                  <a:pt x="144" y="328"/>
                  <a:pt x="144" y="328"/>
                  <a:pt x="144" y="328"/>
                </a:cubicBezTo>
                <a:cubicBezTo>
                  <a:pt x="141" y="327"/>
                  <a:pt x="139" y="327"/>
                  <a:pt x="138" y="328"/>
                </a:cubicBezTo>
                <a:cubicBezTo>
                  <a:pt x="138" y="328"/>
                  <a:pt x="137" y="329"/>
                  <a:pt x="134" y="334"/>
                </a:cubicBezTo>
                <a:cubicBezTo>
                  <a:pt x="133" y="336"/>
                  <a:pt x="131" y="338"/>
                  <a:pt x="130" y="340"/>
                </a:cubicBezTo>
                <a:cubicBezTo>
                  <a:pt x="126" y="346"/>
                  <a:pt x="123" y="350"/>
                  <a:pt x="122" y="351"/>
                </a:cubicBezTo>
                <a:cubicBezTo>
                  <a:pt x="120" y="351"/>
                  <a:pt x="116" y="349"/>
                  <a:pt x="115" y="348"/>
                </a:cubicBezTo>
                <a:cubicBezTo>
                  <a:pt x="115" y="348"/>
                  <a:pt x="115" y="348"/>
                  <a:pt x="115" y="347"/>
                </a:cubicBezTo>
                <a:cubicBezTo>
                  <a:pt x="115" y="347"/>
                  <a:pt x="115" y="347"/>
                  <a:pt x="115" y="347"/>
                </a:cubicBezTo>
                <a:cubicBezTo>
                  <a:pt x="115" y="345"/>
                  <a:pt x="116" y="340"/>
                  <a:pt x="116" y="335"/>
                </a:cubicBezTo>
                <a:cubicBezTo>
                  <a:pt x="117" y="333"/>
                  <a:pt x="117" y="330"/>
                  <a:pt x="117" y="328"/>
                </a:cubicBezTo>
                <a:cubicBezTo>
                  <a:pt x="118" y="325"/>
                  <a:pt x="118" y="323"/>
                  <a:pt x="118" y="322"/>
                </a:cubicBezTo>
                <a:cubicBezTo>
                  <a:pt x="118" y="321"/>
                  <a:pt x="118" y="321"/>
                  <a:pt x="118" y="320"/>
                </a:cubicBezTo>
                <a:cubicBezTo>
                  <a:pt x="117" y="319"/>
                  <a:pt x="116" y="318"/>
                  <a:pt x="113" y="317"/>
                </a:cubicBezTo>
                <a:cubicBezTo>
                  <a:pt x="112" y="314"/>
                  <a:pt x="112" y="314"/>
                  <a:pt x="112" y="314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08" y="314"/>
                  <a:pt x="107" y="314"/>
                  <a:pt x="106" y="314"/>
                </a:cubicBezTo>
                <a:cubicBezTo>
                  <a:pt x="105" y="315"/>
                  <a:pt x="104" y="315"/>
                  <a:pt x="100" y="319"/>
                </a:cubicBezTo>
                <a:cubicBezTo>
                  <a:pt x="98" y="321"/>
                  <a:pt x="96" y="322"/>
                  <a:pt x="94" y="324"/>
                </a:cubicBezTo>
                <a:cubicBezTo>
                  <a:pt x="89" y="329"/>
                  <a:pt x="85" y="332"/>
                  <a:pt x="84" y="333"/>
                </a:cubicBezTo>
                <a:cubicBezTo>
                  <a:pt x="83" y="333"/>
                  <a:pt x="79" y="330"/>
                  <a:pt x="78" y="329"/>
                </a:cubicBezTo>
                <a:cubicBezTo>
                  <a:pt x="79" y="328"/>
                  <a:pt x="80" y="323"/>
                  <a:pt x="82" y="316"/>
                </a:cubicBezTo>
                <a:cubicBezTo>
                  <a:pt x="83" y="314"/>
                  <a:pt x="84" y="312"/>
                  <a:pt x="85" y="310"/>
                </a:cubicBezTo>
                <a:cubicBezTo>
                  <a:pt x="87" y="305"/>
                  <a:pt x="87" y="304"/>
                  <a:pt x="87" y="303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2"/>
                  <a:pt x="87" y="302"/>
                  <a:pt x="87" y="302"/>
                </a:cubicBezTo>
                <a:cubicBezTo>
                  <a:pt x="87" y="301"/>
                  <a:pt x="86" y="300"/>
                  <a:pt x="83" y="298"/>
                </a:cubicBezTo>
                <a:cubicBezTo>
                  <a:pt x="83" y="296"/>
                  <a:pt x="83" y="296"/>
                  <a:pt x="83" y="296"/>
                </a:cubicBezTo>
                <a:cubicBezTo>
                  <a:pt x="82" y="296"/>
                  <a:pt x="82" y="296"/>
                  <a:pt x="82" y="296"/>
                </a:cubicBezTo>
                <a:cubicBezTo>
                  <a:pt x="79" y="294"/>
                  <a:pt x="78" y="293"/>
                  <a:pt x="77" y="294"/>
                </a:cubicBezTo>
                <a:cubicBezTo>
                  <a:pt x="76" y="294"/>
                  <a:pt x="75" y="294"/>
                  <a:pt x="70" y="297"/>
                </a:cubicBezTo>
                <a:cubicBezTo>
                  <a:pt x="68" y="298"/>
                  <a:pt x="66" y="299"/>
                  <a:pt x="63" y="301"/>
                </a:cubicBezTo>
                <a:cubicBezTo>
                  <a:pt x="57" y="304"/>
                  <a:pt x="53" y="306"/>
                  <a:pt x="52" y="307"/>
                </a:cubicBezTo>
                <a:cubicBezTo>
                  <a:pt x="50" y="306"/>
                  <a:pt x="47" y="303"/>
                  <a:pt x="47" y="302"/>
                </a:cubicBezTo>
                <a:cubicBezTo>
                  <a:pt x="47" y="301"/>
                  <a:pt x="50" y="296"/>
                  <a:pt x="54" y="290"/>
                </a:cubicBezTo>
                <a:cubicBezTo>
                  <a:pt x="55" y="288"/>
                  <a:pt x="56" y="286"/>
                  <a:pt x="58" y="285"/>
                </a:cubicBezTo>
                <a:cubicBezTo>
                  <a:pt x="61" y="279"/>
                  <a:pt x="62" y="279"/>
                  <a:pt x="62" y="277"/>
                </a:cubicBezTo>
                <a:cubicBezTo>
                  <a:pt x="62" y="276"/>
                  <a:pt x="61" y="275"/>
                  <a:pt x="59" y="272"/>
                </a:cubicBezTo>
                <a:cubicBezTo>
                  <a:pt x="59" y="270"/>
                  <a:pt x="59" y="270"/>
                  <a:pt x="59" y="270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6" y="267"/>
                  <a:pt x="54" y="267"/>
                  <a:pt x="53" y="267"/>
                </a:cubicBezTo>
                <a:cubicBezTo>
                  <a:pt x="53" y="267"/>
                  <a:pt x="52" y="267"/>
                  <a:pt x="46" y="268"/>
                </a:cubicBezTo>
                <a:cubicBezTo>
                  <a:pt x="44" y="269"/>
                  <a:pt x="41" y="270"/>
                  <a:pt x="39" y="271"/>
                </a:cubicBezTo>
                <a:cubicBezTo>
                  <a:pt x="32" y="273"/>
                  <a:pt x="27" y="274"/>
                  <a:pt x="26" y="274"/>
                </a:cubicBezTo>
                <a:cubicBezTo>
                  <a:pt x="25" y="273"/>
                  <a:pt x="23" y="269"/>
                  <a:pt x="23" y="268"/>
                </a:cubicBezTo>
                <a:cubicBezTo>
                  <a:pt x="23" y="267"/>
                  <a:pt x="26" y="263"/>
                  <a:pt x="32" y="258"/>
                </a:cubicBezTo>
                <a:cubicBezTo>
                  <a:pt x="34" y="257"/>
                  <a:pt x="35" y="255"/>
                  <a:pt x="37" y="254"/>
                </a:cubicBezTo>
                <a:cubicBezTo>
                  <a:pt x="42" y="249"/>
                  <a:pt x="42" y="249"/>
                  <a:pt x="43" y="248"/>
                </a:cubicBezTo>
                <a:cubicBezTo>
                  <a:pt x="43" y="247"/>
                  <a:pt x="43" y="247"/>
                  <a:pt x="43" y="247"/>
                </a:cubicBezTo>
                <a:cubicBezTo>
                  <a:pt x="43" y="246"/>
                  <a:pt x="42" y="244"/>
                  <a:pt x="41" y="242"/>
                </a:cubicBezTo>
                <a:cubicBezTo>
                  <a:pt x="41" y="240"/>
                  <a:pt x="41" y="240"/>
                  <a:pt x="41" y="24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39" y="237"/>
                  <a:pt x="38" y="236"/>
                  <a:pt x="37" y="235"/>
                </a:cubicBezTo>
                <a:cubicBezTo>
                  <a:pt x="36" y="235"/>
                  <a:pt x="35" y="235"/>
                  <a:pt x="30" y="235"/>
                </a:cubicBezTo>
                <a:cubicBezTo>
                  <a:pt x="27" y="235"/>
                  <a:pt x="25" y="236"/>
                  <a:pt x="22" y="236"/>
                </a:cubicBezTo>
                <a:cubicBezTo>
                  <a:pt x="15" y="236"/>
                  <a:pt x="10" y="236"/>
                  <a:pt x="9" y="236"/>
                </a:cubicBezTo>
                <a:cubicBezTo>
                  <a:pt x="8" y="235"/>
                  <a:pt x="7" y="232"/>
                  <a:pt x="7" y="230"/>
                </a:cubicBezTo>
                <a:cubicBezTo>
                  <a:pt x="7" y="229"/>
                  <a:pt x="7" y="229"/>
                  <a:pt x="7" y="229"/>
                </a:cubicBezTo>
                <a:cubicBezTo>
                  <a:pt x="8" y="228"/>
                  <a:pt x="11" y="226"/>
                  <a:pt x="18" y="222"/>
                </a:cubicBezTo>
                <a:cubicBezTo>
                  <a:pt x="20" y="221"/>
                  <a:pt x="22" y="220"/>
                  <a:pt x="24" y="219"/>
                </a:cubicBezTo>
                <a:cubicBezTo>
                  <a:pt x="30" y="216"/>
                  <a:pt x="30" y="215"/>
                  <a:pt x="31" y="214"/>
                </a:cubicBezTo>
                <a:cubicBezTo>
                  <a:pt x="31" y="214"/>
                  <a:pt x="31" y="213"/>
                  <a:pt x="31" y="212"/>
                </a:cubicBezTo>
                <a:cubicBezTo>
                  <a:pt x="31" y="211"/>
                  <a:pt x="31" y="209"/>
                  <a:pt x="30" y="208"/>
                </a:cubicBezTo>
                <a:cubicBezTo>
                  <a:pt x="31" y="206"/>
                  <a:pt x="31" y="206"/>
                  <a:pt x="31" y="206"/>
                </a:cubicBezTo>
                <a:cubicBezTo>
                  <a:pt x="30" y="206"/>
                  <a:pt x="30" y="206"/>
                  <a:pt x="30" y="206"/>
                </a:cubicBezTo>
                <a:cubicBezTo>
                  <a:pt x="30" y="203"/>
                  <a:pt x="29" y="201"/>
                  <a:pt x="28" y="201"/>
                </a:cubicBezTo>
                <a:cubicBezTo>
                  <a:pt x="27" y="200"/>
                  <a:pt x="27" y="200"/>
                  <a:pt x="21" y="199"/>
                </a:cubicBezTo>
                <a:cubicBezTo>
                  <a:pt x="19" y="199"/>
                  <a:pt x="16" y="198"/>
                  <a:pt x="13" y="198"/>
                </a:cubicBezTo>
                <a:cubicBezTo>
                  <a:pt x="6" y="196"/>
                  <a:pt x="2" y="195"/>
                  <a:pt x="1" y="195"/>
                </a:cubicBezTo>
                <a:cubicBezTo>
                  <a:pt x="0" y="194"/>
                  <a:pt x="0" y="192"/>
                  <a:pt x="0" y="190"/>
                </a:cubicBezTo>
                <a:close/>
                <a:moveTo>
                  <a:pt x="288" y="180"/>
                </a:moveTo>
                <a:cubicBezTo>
                  <a:pt x="288" y="120"/>
                  <a:pt x="239" y="71"/>
                  <a:pt x="179" y="71"/>
                </a:cubicBezTo>
                <a:cubicBezTo>
                  <a:pt x="120" y="72"/>
                  <a:pt x="71" y="121"/>
                  <a:pt x="71" y="180"/>
                </a:cubicBezTo>
                <a:cubicBezTo>
                  <a:pt x="71" y="240"/>
                  <a:pt x="120" y="289"/>
                  <a:pt x="180" y="289"/>
                </a:cubicBezTo>
                <a:cubicBezTo>
                  <a:pt x="240" y="288"/>
                  <a:pt x="289" y="239"/>
                  <a:pt x="288" y="180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6" name="原创设计师（吴贤） _5"/>
          <p:cNvSpPr>
            <a:spLocks noEditPoints="1"/>
          </p:cNvSpPr>
          <p:nvPr/>
        </p:nvSpPr>
        <p:spPr bwMode="auto">
          <a:xfrm>
            <a:off x="4457774" y="3176067"/>
            <a:ext cx="1546225" cy="1544639"/>
          </a:xfrm>
          <a:custGeom>
            <a:avLst/>
            <a:gdLst>
              <a:gd name="T0" fmla="*/ 2147483647 w 314"/>
              <a:gd name="T1" fmla="*/ 2147483647 h 314"/>
              <a:gd name="T2" fmla="*/ 2147483647 w 314"/>
              <a:gd name="T3" fmla="*/ 2147483647 h 314"/>
              <a:gd name="T4" fmla="*/ 2147483647 w 314"/>
              <a:gd name="T5" fmla="*/ 2147483647 h 314"/>
              <a:gd name="T6" fmla="*/ 2147483647 w 314"/>
              <a:gd name="T7" fmla="*/ 2147483647 h 314"/>
              <a:gd name="T8" fmla="*/ 2147483647 w 314"/>
              <a:gd name="T9" fmla="*/ 2147483647 h 314"/>
              <a:gd name="T10" fmla="*/ 2147483647 w 314"/>
              <a:gd name="T11" fmla="*/ 2147483647 h 314"/>
              <a:gd name="T12" fmla="*/ 2147483647 w 314"/>
              <a:gd name="T13" fmla="*/ 2147483647 h 314"/>
              <a:gd name="T14" fmla="*/ 2147483647 w 314"/>
              <a:gd name="T15" fmla="*/ 2147483647 h 314"/>
              <a:gd name="T16" fmla="*/ 2147483647 w 314"/>
              <a:gd name="T17" fmla="*/ 2147483647 h 314"/>
              <a:gd name="T18" fmla="*/ 2147483647 w 314"/>
              <a:gd name="T19" fmla="*/ 2147483647 h 314"/>
              <a:gd name="T20" fmla="*/ 2147483647 w 314"/>
              <a:gd name="T21" fmla="*/ 2147483647 h 314"/>
              <a:gd name="T22" fmla="*/ 2147483647 w 314"/>
              <a:gd name="T23" fmla="*/ 2147483647 h 314"/>
              <a:gd name="T24" fmla="*/ 2147483647 w 314"/>
              <a:gd name="T25" fmla="*/ 2147483647 h 314"/>
              <a:gd name="T26" fmla="*/ 2147483647 w 314"/>
              <a:gd name="T27" fmla="*/ 2147483647 h 314"/>
              <a:gd name="T28" fmla="*/ 2147483647 w 314"/>
              <a:gd name="T29" fmla="*/ 2147483647 h 314"/>
              <a:gd name="T30" fmla="*/ 2147483647 w 314"/>
              <a:gd name="T31" fmla="*/ 2147483647 h 314"/>
              <a:gd name="T32" fmla="*/ 2147483647 w 314"/>
              <a:gd name="T33" fmla="*/ 2147483647 h 314"/>
              <a:gd name="T34" fmla="*/ 2147483647 w 314"/>
              <a:gd name="T35" fmla="*/ 2147483647 h 314"/>
              <a:gd name="T36" fmla="*/ 2147483647 w 314"/>
              <a:gd name="T37" fmla="*/ 2147483647 h 314"/>
              <a:gd name="T38" fmla="*/ 2147483647 w 314"/>
              <a:gd name="T39" fmla="*/ 2147483647 h 314"/>
              <a:gd name="T40" fmla="*/ 2147483647 w 314"/>
              <a:gd name="T41" fmla="*/ 2147483647 h 314"/>
              <a:gd name="T42" fmla="*/ 2147483647 w 314"/>
              <a:gd name="T43" fmla="*/ 2147483647 h 314"/>
              <a:gd name="T44" fmla="*/ 2147483647 w 314"/>
              <a:gd name="T45" fmla="*/ 2147483647 h 314"/>
              <a:gd name="T46" fmla="*/ 2147483647 w 314"/>
              <a:gd name="T47" fmla="*/ 2147483647 h 314"/>
              <a:gd name="T48" fmla="*/ 2147483647 w 314"/>
              <a:gd name="T49" fmla="*/ 2147483647 h 314"/>
              <a:gd name="T50" fmla="*/ 2147483647 w 314"/>
              <a:gd name="T51" fmla="*/ 2147483647 h 314"/>
              <a:gd name="T52" fmla="*/ 2147483647 w 314"/>
              <a:gd name="T53" fmla="*/ 2147483647 h 314"/>
              <a:gd name="T54" fmla="*/ 2147483647 w 314"/>
              <a:gd name="T55" fmla="*/ 2147483647 h 314"/>
              <a:gd name="T56" fmla="*/ 2147483647 w 314"/>
              <a:gd name="T57" fmla="*/ 2147483647 h 314"/>
              <a:gd name="T58" fmla="*/ 2147483647 w 314"/>
              <a:gd name="T59" fmla="*/ 2147483647 h 314"/>
              <a:gd name="T60" fmla="*/ 2147483647 w 314"/>
              <a:gd name="T61" fmla="*/ 2147483647 h 314"/>
              <a:gd name="T62" fmla="*/ 2147483647 w 314"/>
              <a:gd name="T63" fmla="*/ 2147483647 h 314"/>
              <a:gd name="T64" fmla="*/ 2147483647 w 314"/>
              <a:gd name="T65" fmla="*/ 2147483647 h 314"/>
              <a:gd name="T66" fmla="*/ 2147483647 w 314"/>
              <a:gd name="T67" fmla="*/ 2147483647 h 314"/>
              <a:gd name="T68" fmla="*/ 2147483647 w 314"/>
              <a:gd name="T69" fmla="*/ 2147483647 h 314"/>
              <a:gd name="T70" fmla="*/ 2147483647 w 314"/>
              <a:gd name="T71" fmla="*/ 2147483647 h 314"/>
              <a:gd name="T72" fmla="*/ 2147483647 w 314"/>
              <a:gd name="T73" fmla="*/ 2147483647 h 314"/>
              <a:gd name="T74" fmla="*/ 2147483647 w 314"/>
              <a:gd name="T75" fmla="*/ 2147483647 h 314"/>
              <a:gd name="T76" fmla="*/ 2147483647 w 314"/>
              <a:gd name="T77" fmla="*/ 2147483647 h 314"/>
              <a:gd name="T78" fmla="*/ 2147483647 w 314"/>
              <a:gd name="T79" fmla="*/ 2147483647 h 314"/>
              <a:gd name="T80" fmla="*/ 2147483647 w 314"/>
              <a:gd name="T81" fmla="*/ 2147483647 h 314"/>
              <a:gd name="T82" fmla="*/ 2147483647 w 314"/>
              <a:gd name="T83" fmla="*/ 2147483647 h 314"/>
              <a:gd name="T84" fmla="*/ 2147483647 w 314"/>
              <a:gd name="T85" fmla="*/ 2147483647 h 314"/>
              <a:gd name="T86" fmla="*/ 2147483647 w 314"/>
              <a:gd name="T87" fmla="*/ 2147483647 h 314"/>
              <a:gd name="T88" fmla="*/ 2147483647 w 314"/>
              <a:gd name="T89" fmla="*/ 2147483647 h 314"/>
              <a:gd name="T90" fmla="*/ 2147483647 w 314"/>
              <a:gd name="T91" fmla="*/ 2147483647 h 314"/>
              <a:gd name="T92" fmla="*/ 2147483647 w 314"/>
              <a:gd name="T93" fmla="*/ 2147483647 h 314"/>
              <a:gd name="T94" fmla="*/ 2147483647 w 314"/>
              <a:gd name="T95" fmla="*/ 2147483647 h 314"/>
              <a:gd name="T96" fmla="*/ 2147483647 w 314"/>
              <a:gd name="T97" fmla="*/ 2147483647 h 314"/>
              <a:gd name="T98" fmla="*/ 2147483647 w 314"/>
              <a:gd name="T99" fmla="*/ 2147483647 h 314"/>
              <a:gd name="T100" fmla="*/ 2147483647 w 314"/>
              <a:gd name="T101" fmla="*/ 2147483647 h 314"/>
              <a:gd name="T102" fmla="*/ 2147483647 w 314"/>
              <a:gd name="T103" fmla="*/ 2147483647 h 314"/>
              <a:gd name="T104" fmla="*/ 2147483647 w 314"/>
              <a:gd name="T105" fmla="*/ 2147483647 h 314"/>
              <a:gd name="T106" fmla="*/ 2147483647 w 314"/>
              <a:gd name="T107" fmla="*/ 2147483647 h 314"/>
              <a:gd name="T108" fmla="*/ 2147483647 w 314"/>
              <a:gd name="T109" fmla="*/ 2147483647 h 314"/>
              <a:gd name="T110" fmla="*/ 2147483647 w 314"/>
              <a:gd name="T111" fmla="*/ 2147483647 h 31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14" h="314">
                <a:moveTo>
                  <a:pt x="0" y="165"/>
                </a:moveTo>
                <a:cubicBezTo>
                  <a:pt x="0" y="164"/>
                  <a:pt x="0" y="163"/>
                  <a:pt x="0" y="163"/>
                </a:cubicBezTo>
                <a:cubicBezTo>
                  <a:pt x="1" y="162"/>
                  <a:pt x="5" y="161"/>
                  <a:pt x="11" y="159"/>
                </a:cubicBezTo>
                <a:cubicBezTo>
                  <a:pt x="13" y="159"/>
                  <a:pt x="15" y="158"/>
                  <a:pt x="17" y="157"/>
                </a:cubicBezTo>
                <a:cubicBezTo>
                  <a:pt x="22" y="156"/>
                  <a:pt x="23" y="156"/>
                  <a:pt x="24" y="155"/>
                </a:cubicBezTo>
                <a:cubicBezTo>
                  <a:pt x="24" y="154"/>
                  <a:pt x="25" y="153"/>
                  <a:pt x="25" y="150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9"/>
                  <a:pt x="25" y="149"/>
                </a:cubicBezTo>
                <a:cubicBezTo>
                  <a:pt x="25" y="149"/>
                  <a:pt x="25" y="148"/>
                  <a:pt x="25" y="146"/>
                </a:cubicBezTo>
                <a:cubicBezTo>
                  <a:pt x="25" y="145"/>
                  <a:pt x="25" y="144"/>
                  <a:pt x="24" y="143"/>
                </a:cubicBezTo>
                <a:cubicBezTo>
                  <a:pt x="24" y="143"/>
                  <a:pt x="23" y="142"/>
                  <a:pt x="18" y="140"/>
                </a:cubicBezTo>
                <a:cubicBezTo>
                  <a:pt x="17" y="140"/>
                  <a:pt x="14" y="139"/>
                  <a:pt x="12" y="138"/>
                </a:cubicBezTo>
                <a:cubicBezTo>
                  <a:pt x="7" y="135"/>
                  <a:pt x="3" y="133"/>
                  <a:pt x="2" y="132"/>
                </a:cubicBezTo>
                <a:cubicBezTo>
                  <a:pt x="2" y="132"/>
                  <a:pt x="2" y="132"/>
                  <a:pt x="2" y="131"/>
                </a:cubicBezTo>
                <a:cubicBezTo>
                  <a:pt x="2" y="129"/>
                  <a:pt x="3" y="127"/>
                  <a:pt x="3" y="127"/>
                </a:cubicBezTo>
                <a:cubicBezTo>
                  <a:pt x="4" y="126"/>
                  <a:pt x="8" y="126"/>
                  <a:pt x="15" y="125"/>
                </a:cubicBezTo>
                <a:cubicBezTo>
                  <a:pt x="17" y="125"/>
                  <a:pt x="19" y="125"/>
                  <a:pt x="21" y="125"/>
                </a:cubicBezTo>
                <a:cubicBezTo>
                  <a:pt x="26" y="125"/>
                  <a:pt x="27" y="125"/>
                  <a:pt x="28" y="124"/>
                </a:cubicBezTo>
                <a:cubicBezTo>
                  <a:pt x="28" y="124"/>
                  <a:pt x="29" y="123"/>
                  <a:pt x="30" y="120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0" y="119"/>
                  <a:pt x="30" y="119"/>
                  <a:pt x="30" y="119"/>
                </a:cubicBezTo>
                <a:cubicBezTo>
                  <a:pt x="31" y="117"/>
                  <a:pt x="31" y="116"/>
                  <a:pt x="31" y="115"/>
                </a:cubicBezTo>
                <a:cubicBezTo>
                  <a:pt x="31" y="114"/>
                  <a:pt x="31" y="113"/>
                  <a:pt x="31" y="113"/>
                </a:cubicBezTo>
                <a:cubicBezTo>
                  <a:pt x="31" y="112"/>
                  <a:pt x="30" y="112"/>
                  <a:pt x="26" y="109"/>
                </a:cubicBezTo>
                <a:cubicBezTo>
                  <a:pt x="24" y="108"/>
                  <a:pt x="22" y="106"/>
                  <a:pt x="21" y="105"/>
                </a:cubicBezTo>
                <a:cubicBezTo>
                  <a:pt x="16" y="101"/>
                  <a:pt x="13" y="98"/>
                  <a:pt x="12" y="97"/>
                </a:cubicBezTo>
                <a:cubicBezTo>
                  <a:pt x="12" y="96"/>
                  <a:pt x="13" y="93"/>
                  <a:pt x="14" y="92"/>
                </a:cubicBezTo>
                <a:cubicBezTo>
                  <a:pt x="15" y="92"/>
                  <a:pt x="19" y="92"/>
                  <a:pt x="26" y="93"/>
                </a:cubicBezTo>
                <a:cubicBezTo>
                  <a:pt x="28" y="94"/>
                  <a:pt x="30" y="94"/>
                  <a:pt x="32" y="95"/>
                </a:cubicBezTo>
                <a:cubicBezTo>
                  <a:pt x="37" y="96"/>
                  <a:pt x="38" y="96"/>
                  <a:pt x="39" y="95"/>
                </a:cubicBezTo>
                <a:cubicBezTo>
                  <a:pt x="39" y="95"/>
                  <a:pt x="40" y="95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2" y="90"/>
                  <a:pt x="42" y="90"/>
                  <a:pt x="42" y="90"/>
                </a:cubicBezTo>
                <a:cubicBezTo>
                  <a:pt x="45" y="88"/>
                  <a:pt x="45" y="86"/>
                  <a:pt x="45" y="86"/>
                </a:cubicBezTo>
                <a:cubicBezTo>
                  <a:pt x="45" y="86"/>
                  <a:pt x="45" y="85"/>
                  <a:pt x="44" y="85"/>
                </a:cubicBezTo>
                <a:cubicBezTo>
                  <a:pt x="44" y="84"/>
                  <a:pt x="44" y="84"/>
                  <a:pt x="41" y="80"/>
                </a:cubicBezTo>
                <a:cubicBezTo>
                  <a:pt x="39" y="78"/>
                  <a:pt x="38" y="77"/>
                  <a:pt x="36" y="75"/>
                </a:cubicBezTo>
                <a:cubicBezTo>
                  <a:pt x="32" y="70"/>
                  <a:pt x="30" y="66"/>
                  <a:pt x="30" y="65"/>
                </a:cubicBezTo>
                <a:cubicBezTo>
                  <a:pt x="30" y="64"/>
                  <a:pt x="32" y="61"/>
                  <a:pt x="33" y="61"/>
                </a:cubicBezTo>
                <a:cubicBezTo>
                  <a:pt x="34" y="61"/>
                  <a:pt x="38" y="62"/>
                  <a:pt x="44" y="65"/>
                </a:cubicBezTo>
                <a:cubicBezTo>
                  <a:pt x="46" y="66"/>
                  <a:pt x="48" y="67"/>
                  <a:pt x="49" y="67"/>
                </a:cubicBezTo>
                <a:cubicBezTo>
                  <a:pt x="54" y="70"/>
                  <a:pt x="55" y="70"/>
                  <a:pt x="56" y="70"/>
                </a:cubicBezTo>
                <a:cubicBezTo>
                  <a:pt x="57" y="70"/>
                  <a:pt x="58" y="69"/>
                  <a:pt x="60" y="67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3" y="64"/>
                  <a:pt x="64" y="62"/>
                  <a:pt x="64" y="61"/>
                </a:cubicBezTo>
                <a:cubicBezTo>
                  <a:pt x="64" y="60"/>
                  <a:pt x="64" y="60"/>
                  <a:pt x="62" y="55"/>
                </a:cubicBezTo>
                <a:cubicBezTo>
                  <a:pt x="61" y="54"/>
                  <a:pt x="60" y="51"/>
                  <a:pt x="59" y="49"/>
                </a:cubicBezTo>
                <a:cubicBezTo>
                  <a:pt x="56" y="43"/>
                  <a:pt x="54" y="40"/>
                  <a:pt x="54" y="39"/>
                </a:cubicBezTo>
                <a:cubicBezTo>
                  <a:pt x="55" y="37"/>
                  <a:pt x="57" y="35"/>
                  <a:pt x="59" y="35"/>
                </a:cubicBezTo>
                <a:cubicBezTo>
                  <a:pt x="59" y="35"/>
                  <a:pt x="63" y="37"/>
                  <a:pt x="68" y="41"/>
                </a:cubicBezTo>
                <a:cubicBezTo>
                  <a:pt x="70" y="43"/>
                  <a:pt x="71" y="44"/>
                  <a:pt x="73" y="45"/>
                </a:cubicBezTo>
                <a:cubicBezTo>
                  <a:pt x="77" y="48"/>
                  <a:pt x="78" y="49"/>
                  <a:pt x="79" y="49"/>
                </a:cubicBezTo>
                <a:cubicBezTo>
                  <a:pt x="80" y="49"/>
                  <a:pt x="81" y="49"/>
                  <a:pt x="84" y="47"/>
                </a:cubicBezTo>
                <a:cubicBezTo>
                  <a:pt x="85" y="47"/>
                  <a:pt x="85" y="47"/>
                  <a:pt x="85" y="47"/>
                </a:cubicBezTo>
                <a:cubicBezTo>
                  <a:pt x="85" y="46"/>
                  <a:pt x="85" y="46"/>
                  <a:pt x="85" y="46"/>
                </a:cubicBezTo>
                <a:cubicBezTo>
                  <a:pt x="88" y="44"/>
                  <a:pt x="88" y="43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1"/>
                  <a:pt x="88" y="39"/>
                  <a:pt x="88" y="36"/>
                </a:cubicBezTo>
                <a:cubicBezTo>
                  <a:pt x="87" y="34"/>
                  <a:pt x="87" y="32"/>
                  <a:pt x="86" y="29"/>
                </a:cubicBezTo>
                <a:cubicBezTo>
                  <a:pt x="85" y="24"/>
                  <a:pt x="84" y="20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5" y="17"/>
                  <a:pt x="88" y="15"/>
                  <a:pt x="89" y="15"/>
                </a:cubicBezTo>
                <a:cubicBezTo>
                  <a:pt x="90" y="16"/>
                  <a:pt x="93" y="19"/>
                  <a:pt x="97" y="24"/>
                </a:cubicBezTo>
                <a:cubicBezTo>
                  <a:pt x="99" y="26"/>
                  <a:pt x="100" y="27"/>
                  <a:pt x="101" y="29"/>
                </a:cubicBezTo>
                <a:cubicBezTo>
                  <a:pt x="104" y="33"/>
                  <a:pt x="105" y="34"/>
                  <a:pt x="106" y="34"/>
                </a:cubicBezTo>
                <a:cubicBezTo>
                  <a:pt x="107" y="34"/>
                  <a:pt x="108" y="34"/>
                  <a:pt x="111" y="33"/>
                </a:cubicBezTo>
                <a:cubicBezTo>
                  <a:pt x="113" y="33"/>
                  <a:pt x="113" y="33"/>
                  <a:pt x="113" y="33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5" y="32"/>
                  <a:pt x="116" y="31"/>
                  <a:pt x="117" y="30"/>
                </a:cubicBezTo>
                <a:cubicBezTo>
                  <a:pt x="117" y="29"/>
                  <a:pt x="117" y="28"/>
                  <a:pt x="117" y="25"/>
                </a:cubicBezTo>
                <a:cubicBezTo>
                  <a:pt x="117" y="22"/>
                  <a:pt x="117" y="22"/>
                  <a:pt x="117" y="22"/>
                </a:cubicBezTo>
                <a:cubicBezTo>
                  <a:pt x="117" y="20"/>
                  <a:pt x="117" y="18"/>
                  <a:pt x="117" y="16"/>
                </a:cubicBezTo>
                <a:cubicBezTo>
                  <a:pt x="117" y="10"/>
                  <a:pt x="118" y="6"/>
                  <a:pt x="118" y="5"/>
                </a:cubicBezTo>
                <a:cubicBezTo>
                  <a:pt x="119" y="4"/>
                  <a:pt x="123" y="3"/>
                  <a:pt x="124" y="4"/>
                </a:cubicBezTo>
                <a:cubicBezTo>
                  <a:pt x="125" y="4"/>
                  <a:pt x="127" y="8"/>
                  <a:pt x="129" y="14"/>
                </a:cubicBezTo>
                <a:cubicBezTo>
                  <a:pt x="130" y="16"/>
                  <a:pt x="131" y="18"/>
                  <a:pt x="132" y="19"/>
                </a:cubicBezTo>
                <a:cubicBezTo>
                  <a:pt x="134" y="24"/>
                  <a:pt x="135" y="25"/>
                  <a:pt x="136" y="25"/>
                </a:cubicBezTo>
                <a:cubicBezTo>
                  <a:pt x="136" y="26"/>
                  <a:pt x="138" y="26"/>
                  <a:pt x="141" y="26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142" y="25"/>
                  <a:pt x="142" y="25"/>
                  <a:pt x="142" y="25"/>
                </a:cubicBezTo>
                <a:cubicBezTo>
                  <a:pt x="146" y="25"/>
                  <a:pt x="147" y="24"/>
                  <a:pt x="147" y="24"/>
                </a:cubicBezTo>
                <a:cubicBezTo>
                  <a:pt x="148" y="23"/>
                  <a:pt x="148" y="22"/>
                  <a:pt x="149" y="18"/>
                </a:cubicBezTo>
                <a:cubicBezTo>
                  <a:pt x="150" y="16"/>
                  <a:pt x="150" y="14"/>
                  <a:pt x="151" y="11"/>
                </a:cubicBezTo>
                <a:cubicBezTo>
                  <a:pt x="152" y="5"/>
                  <a:pt x="154" y="1"/>
                  <a:pt x="154" y="0"/>
                </a:cubicBezTo>
                <a:cubicBezTo>
                  <a:pt x="155" y="0"/>
                  <a:pt x="159" y="0"/>
                  <a:pt x="160" y="0"/>
                </a:cubicBezTo>
                <a:cubicBezTo>
                  <a:pt x="161" y="1"/>
                  <a:pt x="162" y="5"/>
                  <a:pt x="163" y="11"/>
                </a:cubicBezTo>
                <a:cubicBezTo>
                  <a:pt x="164" y="13"/>
                  <a:pt x="164" y="15"/>
                  <a:pt x="165" y="17"/>
                </a:cubicBezTo>
                <a:cubicBezTo>
                  <a:pt x="166" y="23"/>
                  <a:pt x="166" y="23"/>
                  <a:pt x="167" y="24"/>
                </a:cubicBezTo>
                <a:cubicBezTo>
                  <a:pt x="167" y="25"/>
                  <a:pt x="168" y="25"/>
                  <a:pt x="172" y="25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73" y="26"/>
                  <a:pt x="173" y="26"/>
                  <a:pt x="173" y="26"/>
                </a:cubicBezTo>
                <a:cubicBezTo>
                  <a:pt x="176" y="26"/>
                  <a:pt x="178" y="26"/>
                  <a:pt x="178" y="25"/>
                </a:cubicBezTo>
                <a:cubicBezTo>
                  <a:pt x="179" y="25"/>
                  <a:pt x="179" y="24"/>
                  <a:pt x="182" y="20"/>
                </a:cubicBezTo>
                <a:cubicBezTo>
                  <a:pt x="182" y="18"/>
                  <a:pt x="183" y="16"/>
                  <a:pt x="185" y="14"/>
                </a:cubicBezTo>
                <a:cubicBezTo>
                  <a:pt x="188" y="8"/>
                  <a:pt x="190" y="5"/>
                  <a:pt x="190" y="4"/>
                </a:cubicBezTo>
                <a:cubicBezTo>
                  <a:pt x="192" y="4"/>
                  <a:pt x="195" y="4"/>
                  <a:pt x="196" y="5"/>
                </a:cubicBezTo>
                <a:cubicBezTo>
                  <a:pt x="196" y="6"/>
                  <a:pt x="197" y="9"/>
                  <a:pt x="197" y="15"/>
                </a:cubicBezTo>
                <a:cubicBezTo>
                  <a:pt x="197" y="15"/>
                  <a:pt x="197" y="16"/>
                  <a:pt x="197" y="17"/>
                </a:cubicBezTo>
                <a:cubicBezTo>
                  <a:pt x="197" y="19"/>
                  <a:pt x="197" y="21"/>
                  <a:pt x="197" y="23"/>
                </a:cubicBezTo>
                <a:cubicBezTo>
                  <a:pt x="197" y="24"/>
                  <a:pt x="196" y="26"/>
                  <a:pt x="196" y="27"/>
                </a:cubicBezTo>
                <a:cubicBezTo>
                  <a:pt x="196" y="29"/>
                  <a:pt x="197" y="29"/>
                  <a:pt x="197" y="30"/>
                </a:cubicBezTo>
                <a:cubicBezTo>
                  <a:pt x="197" y="31"/>
                  <a:pt x="198" y="31"/>
                  <a:pt x="202" y="32"/>
                </a:cubicBezTo>
                <a:cubicBezTo>
                  <a:pt x="203" y="34"/>
                  <a:pt x="203" y="34"/>
                  <a:pt x="203" y="34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6" y="34"/>
                  <a:pt x="207" y="34"/>
                  <a:pt x="208" y="34"/>
                </a:cubicBezTo>
                <a:cubicBezTo>
                  <a:pt x="209" y="33"/>
                  <a:pt x="209" y="33"/>
                  <a:pt x="212" y="29"/>
                </a:cubicBezTo>
                <a:cubicBezTo>
                  <a:pt x="214" y="28"/>
                  <a:pt x="215" y="26"/>
                  <a:pt x="217" y="24"/>
                </a:cubicBezTo>
                <a:cubicBezTo>
                  <a:pt x="221" y="19"/>
                  <a:pt x="224" y="16"/>
                  <a:pt x="225" y="16"/>
                </a:cubicBezTo>
                <a:cubicBezTo>
                  <a:pt x="226" y="16"/>
                  <a:pt x="229" y="17"/>
                  <a:pt x="230" y="18"/>
                </a:cubicBezTo>
                <a:cubicBezTo>
                  <a:pt x="230" y="20"/>
                  <a:pt x="229" y="24"/>
                  <a:pt x="228" y="30"/>
                </a:cubicBezTo>
                <a:cubicBezTo>
                  <a:pt x="227" y="32"/>
                  <a:pt x="227" y="34"/>
                  <a:pt x="226" y="36"/>
                </a:cubicBezTo>
                <a:cubicBezTo>
                  <a:pt x="225" y="39"/>
                  <a:pt x="225" y="41"/>
                  <a:pt x="225" y="42"/>
                </a:cubicBezTo>
                <a:cubicBezTo>
                  <a:pt x="225" y="42"/>
                  <a:pt x="225" y="42"/>
                  <a:pt x="225" y="42"/>
                </a:cubicBezTo>
                <a:cubicBezTo>
                  <a:pt x="225" y="43"/>
                  <a:pt x="225" y="43"/>
                  <a:pt x="225" y="43"/>
                </a:cubicBezTo>
                <a:cubicBezTo>
                  <a:pt x="225" y="43"/>
                  <a:pt x="226" y="44"/>
                  <a:pt x="229" y="46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33" y="49"/>
                  <a:pt x="234" y="49"/>
                  <a:pt x="235" y="49"/>
                </a:cubicBezTo>
                <a:cubicBezTo>
                  <a:pt x="236" y="49"/>
                  <a:pt x="237" y="48"/>
                  <a:pt x="240" y="45"/>
                </a:cubicBezTo>
                <a:cubicBezTo>
                  <a:pt x="242" y="44"/>
                  <a:pt x="244" y="43"/>
                  <a:pt x="246" y="41"/>
                </a:cubicBezTo>
                <a:cubicBezTo>
                  <a:pt x="251" y="38"/>
                  <a:pt x="255" y="36"/>
                  <a:pt x="256" y="35"/>
                </a:cubicBezTo>
                <a:cubicBezTo>
                  <a:pt x="257" y="36"/>
                  <a:pt x="260" y="38"/>
                  <a:pt x="260" y="39"/>
                </a:cubicBezTo>
                <a:cubicBezTo>
                  <a:pt x="260" y="40"/>
                  <a:pt x="258" y="44"/>
                  <a:pt x="255" y="49"/>
                </a:cubicBezTo>
                <a:cubicBezTo>
                  <a:pt x="254" y="51"/>
                  <a:pt x="253" y="53"/>
                  <a:pt x="253" y="55"/>
                </a:cubicBezTo>
                <a:cubicBezTo>
                  <a:pt x="250" y="59"/>
                  <a:pt x="250" y="60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1"/>
                  <a:pt x="250" y="61"/>
                  <a:pt x="250" y="61"/>
                </a:cubicBezTo>
                <a:cubicBezTo>
                  <a:pt x="250" y="62"/>
                  <a:pt x="251" y="64"/>
                  <a:pt x="253" y="66"/>
                </a:cubicBezTo>
                <a:cubicBezTo>
                  <a:pt x="253" y="68"/>
                  <a:pt x="253" y="68"/>
                  <a:pt x="253" y="68"/>
                </a:cubicBezTo>
                <a:cubicBezTo>
                  <a:pt x="254" y="67"/>
                  <a:pt x="254" y="67"/>
                  <a:pt x="254" y="67"/>
                </a:cubicBezTo>
                <a:cubicBezTo>
                  <a:pt x="256" y="69"/>
                  <a:pt x="257" y="70"/>
                  <a:pt x="258" y="70"/>
                </a:cubicBezTo>
                <a:cubicBezTo>
                  <a:pt x="259" y="70"/>
                  <a:pt x="259" y="70"/>
                  <a:pt x="264" y="68"/>
                </a:cubicBezTo>
                <a:cubicBezTo>
                  <a:pt x="266" y="67"/>
                  <a:pt x="268" y="66"/>
                  <a:pt x="270" y="65"/>
                </a:cubicBezTo>
                <a:cubicBezTo>
                  <a:pt x="276" y="63"/>
                  <a:pt x="280" y="61"/>
                  <a:pt x="281" y="61"/>
                </a:cubicBezTo>
                <a:cubicBezTo>
                  <a:pt x="282" y="62"/>
                  <a:pt x="284" y="65"/>
                  <a:pt x="285" y="66"/>
                </a:cubicBezTo>
                <a:cubicBezTo>
                  <a:pt x="284" y="67"/>
                  <a:pt x="282" y="70"/>
                  <a:pt x="278" y="75"/>
                </a:cubicBezTo>
                <a:cubicBezTo>
                  <a:pt x="276" y="77"/>
                  <a:pt x="275" y="78"/>
                  <a:pt x="274" y="80"/>
                </a:cubicBezTo>
                <a:cubicBezTo>
                  <a:pt x="270" y="84"/>
                  <a:pt x="269" y="84"/>
                  <a:pt x="269" y="85"/>
                </a:cubicBezTo>
                <a:cubicBezTo>
                  <a:pt x="269" y="86"/>
                  <a:pt x="269" y="86"/>
                  <a:pt x="269" y="86"/>
                </a:cubicBezTo>
                <a:cubicBezTo>
                  <a:pt x="269" y="87"/>
                  <a:pt x="270" y="88"/>
                  <a:pt x="271" y="90"/>
                </a:cubicBezTo>
                <a:cubicBezTo>
                  <a:pt x="271" y="92"/>
                  <a:pt x="271" y="92"/>
                  <a:pt x="271" y="92"/>
                </a:cubicBezTo>
                <a:cubicBezTo>
                  <a:pt x="272" y="92"/>
                  <a:pt x="272" y="92"/>
                  <a:pt x="272" y="92"/>
                </a:cubicBezTo>
                <a:cubicBezTo>
                  <a:pt x="274" y="95"/>
                  <a:pt x="275" y="95"/>
                  <a:pt x="275" y="96"/>
                </a:cubicBezTo>
                <a:cubicBezTo>
                  <a:pt x="276" y="96"/>
                  <a:pt x="277" y="96"/>
                  <a:pt x="282" y="95"/>
                </a:cubicBezTo>
                <a:cubicBezTo>
                  <a:pt x="284" y="94"/>
                  <a:pt x="286" y="94"/>
                  <a:pt x="288" y="94"/>
                </a:cubicBezTo>
                <a:cubicBezTo>
                  <a:pt x="295" y="93"/>
                  <a:pt x="299" y="92"/>
                  <a:pt x="300" y="92"/>
                </a:cubicBezTo>
                <a:cubicBezTo>
                  <a:pt x="301" y="93"/>
                  <a:pt x="302" y="96"/>
                  <a:pt x="302" y="98"/>
                </a:cubicBezTo>
                <a:cubicBezTo>
                  <a:pt x="302" y="98"/>
                  <a:pt x="302" y="98"/>
                  <a:pt x="302" y="98"/>
                </a:cubicBezTo>
                <a:cubicBezTo>
                  <a:pt x="301" y="99"/>
                  <a:pt x="298" y="101"/>
                  <a:pt x="293" y="105"/>
                </a:cubicBezTo>
                <a:cubicBezTo>
                  <a:pt x="292" y="106"/>
                  <a:pt x="290" y="108"/>
                  <a:pt x="288" y="109"/>
                </a:cubicBezTo>
                <a:cubicBezTo>
                  <a:pt x="284" y="112"/>
                  <a:pt x="283" y="112"/>
                  <a:pt x="283" y="113"/>
                </a:cubicBezTo>
                <a:cubicBezTo>
                  <a:pt x="283" y="113"/>
                  <a:pt x="283" y="114"/>
                  <a:pt x="283" y="114"/>
                </a:cubicBezTo>
                <a:cubicBezTo>
                  <a:pt x="283" y="115"/>
                  <a:pt x="283" y="117"/>
                  <a:pt x="284" y="118"/>
                </a:cubicBezTo>
                <a:cubicBezTo>
                  <a:pt x="283" y="120"/>
                  <a:pt x="283" y="120"/>
                  <a:pt x="283" y="12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85" y="123"/>
                  <a:pt x="286" y="124"/>
                  <a:pt x="286" y="124"/>
                </a:cubicBezTo>
                <a:cubicBezTo>
                  <a:pt x="287" y="125"/>
                  <a:pt x="288" y="125"/>
                  <a:pt x="293" y="125"/>
                </a:cubicBezTo>
                <a:cubicBezTo>
                  <a:pt x="295" y="125"/>
                  <a:pt x="297" y="125"/>
                  <a:pt x="299" y="126"/>
                </a:cubicBezTo>
                <a:cubicBezTo>
                  <a:pt x="306" y="126"/>
                  <a:pt x="310" y="127"/>
                  <a:pt x="311" y="127"/>
                </a:cubicBezTo>
                <a:cubicBezTo>
                  <a:pt x="311" y="128"/>
                  <a:pt x="312" y="130"/>
                  <a:pt x="312" y="132"/>
                </a:cubicBezTo>
                <a:cubicBezTo>
                  <a:pt x="312" y="132"/>
                  <a:pt x="312" y="133"/>
                  <a:pt x="312" y="133"/>
                </a:cubicBezTo>
                <a:cubicBezTo>
                  <a:pt x="311" y="134"/>
                  <a:pt x="307" y="135"/>
                  <a:pt x="301" y="138"/>
                </a:cubicBezTo>
                <a:cubicBezTo>
                  <a:pt x="300" y="139"/>
                  <a:pt x="298" y="139"/>
                  <a:pt x="296" y="140"/>
                </a:cubicBezTo>
                <a:cubicBezTo>
                  <a:pt x="291" y="142"/>
                  <a:pt x="290" y="143"/>
                  <a:pt x="289" y="143"/>
                </a:cubicBezTo>
                <a:cubicBezTo>
                  <a:pt x="289" y="144"/>
                  <a:pt x="289" y="145"/>
                  <a:pt x="289" y="146"/>
                </a:cubicBezTo>
                <a:cubicBezTo>
                  <a:pt x="289" y="147"/>
                  <a:pt x="289" y="148"/>
                  <a:pt x="289" y="149"/>
                </a:cubicBezTo>
                <a:cubicBezTo>
                  <a:pt x="288" y="150"/>
                  <a:pt x="288" y="150"/>
                  <a:pt x="288" y="150"/>
                </a:cubicBezTo>
                <a:cubicBezTo>
                  <a:pt x="289" y="151"/>
                  <a:pt x="289" y="151"/>
                  <a:pt x="289" y="151"/>
                </a:cubicBezTo>
                <a:cubicBezTo>
                  <a:pt x="289" y="153"/>
                  <a:pt x="289" y="154"/>
                  <a:pt x="290" y="155"/>
                </a:cubicBezTo>
                <a:cubicBezTo>
                  <a:pt x="291" y="156"/>
                  <a:pt x="292" y="156"/>
                  <a:pt x="296" y="157"/>
                </a:cubicBezTo>
                <a:cubicBezTo>
                  <a:pt x="298" y="158"/>
                  <a:pt x="301" y="159"/>
                  <a:pt x="303" y="159"/>
                </a:cubicBezTo>
                <a:cubicBezTo>
                  <a:pt x="309" y="161"/>
                  <a:pt x="313" y="163"/>
                  <a:pt x="314" y="163"/>
                </a:cubicBezTo>
                <a:cubicBezTo>
                  <a:pt x="314" y="164"/>
                  <a:pt x="314" y="165"/>
                  <a:pt x="314" y="166"/>
                </a:cubicBezTo>
                <a:cubicBezTo>
                  <a:pt x="314" y="168"/>
                  <a:pt x="314" y="169"/>
                  <a:pt x="313" y="169"/>
                </a:cubicBezTo>
                <a:cubicBezTo>
                  <a:pt x="312" y="170"/>
                  <a:pt x="308" y="171"/>
                  <a:pt x="302" y="172"/>
                </a:cubicBezTo>
                <a:cubicBezTo>
                  <a:pt x="300" y="172"/>
                  <a:pt x="298" y="172"/>
                  <a:pt x="296" y="173"/>
                </a:cubicBezTo>
                <a:cubicBezTo>
                  <a:pt x="290" y="174"/>
                  <a:pt x="290" y="174"/>
                  <a:pt x="289" y="174"/>
                </a:cubicBezTo>
                <a:cubicBezTo>
                  <a:pt x="288" y="175"/>
                  <a:pt x="288" y="176"/>
                  <a:pt x="287" y="179"/>
                </a:cubicBezTo>
                <a:cubicBezTo>
                  <a:pt x="287" y="179"/>
                  <a:pt x="287" y="179"/>
                  <a:pt x="287" y="179"/>
                </a:cubicBezTo>
                <a:cubicBezTo>
                  <a:pt x="287" y="180"/>
                  <a:pt x="287" y="180"/>
                  <a:pt x="287" y="180"/>
                </a:cubicBezTo>
                <a:cubicBezTo>
                  <a:pt x="287" y="182"/>
                  <a:pt x="287" y="183"/>
                  <a:pt x="287" y="184"/>
                </a:cubicBezTo>
                <a:cubicBezTo>
                  <a:pt x="287" y="185"/>
                  <a:pt x="287" y="185"/>
                  <a:pt x="287" y="186"/>
                </a:cubicBezTo>
                <a:cubicBezTo>
                  <a:pt x="288" y="187"/>
                  <a:pt x="288" y="187"/>
                  <a:pt x="292" y="189"/>
                </a:cubicBezTo>
                <a:cubicBezTo>
                  <a:pt x="294" y="190"/>
                  <a:pt x="296" y="192"/>
                  <a:pt x="298" y="193"/>
                </a:cubicBezTo>
                <a:cubicBezTo>
                  <a:pt x="304" y="196"/>
                  <a:pt x="307" y="199"/>
                  <a:pt x="308" y="199"/>
                </a:cubicBezTo>
                <a:cubicBezTo>
                  <a:pt x="308" y="199"/>
                  <a:pt x="308" y="200"/>
                  <a:pt x="308" y="200"/>
                </a:cubicBezTo>
                <a:cubicBezTo>
                  <a:pt x="308" y="202"/>
                  <a:pt x="307" y="204"/>
                  <a:pt x="306" y="205"/>
                </a:cubicBezTo>
                <a:cubicBezTo>
                  <a:pt x="305" y="205"/>
                  <a:pt x="301" y="205"/>
                  <a:pt x="295" y="205"/>
                </a:cubicBezTo>
                <a:cubicBezTo>
                  <a:pt x="293" y="205"/>
                  <a:pt x="290" y="204"/>
                  <a:pt x="289" y="204"/>
                </a:cubicBezTo>
                <a:cubicBezTo>
                  <a:pt x="283" y="204"/>
                  <a:pt x="282" y="204"/>
                  <a:pt x="281" y="204"/>
                </a:cubicBezTo>
                <a:cubicBezTo>
                  <a:pt x="281" y="205"/>
                  <a:pt x="280" y="206"/>
                  <a:pt x="279" y="209"/>
                </a:cubicBezTo>
                <a:cubicBezTo>
                  <a:pt x="278" y="209"/>
                  <a:pt x="278" y="209"/>
                  <a:pt x="278" y="209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277" y="212"/>
                  <a:pt x="277" y="213"/>
                  <a:pt x="277" y="214"/>
                </a:cubicBezTo>
                <a:cubicBezTo>
                  <a:pt x="277" y="215"/>
                  <a:pt x="277" y="215"/>
                  <a:pt x="277" y="215"/>
                </a:cubicBezTo>
                <a:cubicBezTo>
                  <a:pt x="277" y="216"/>
                  <a:pt x="278" y="217"/>
                  <a:pt x="281" y="220"/>
                </a:cubicBezTo>
                <a:cubicBezTo>
                  <a:pt x="283" y="221"/>
                  <a:pt x="285" y="223"/>
                  <a:pt x="286" y="225"/>
                </a:cubicBezTo>
                <a:cubicBezTo>
                  <a:pt x="291" y="229"/>
                  <a:pt x="293" y="232"/>
                  <a:pt x="294" y="233"/>
                </a:cubicBezTo>
                <a:cubicBezTo>
                  <a:pt x="294" y="234"/>
                  <a:pt x="292" y="238"/>
                  <a:pt x="291" y="238"/>
                </a:cubicBezTo>
                <a:cubicBezTo>
                  <a:pt x="290" y="238"/>
                  <a:pt x="286" y="237"/>
                  <a:pt x="280" y="235"/>
                </a:cubicBezTo>
                <a:cubicBezTo>
                  <a:pt x="278" y="235"/>
                  <a:pt x="276" y="234"/>
                  <a:pt x="274" y="233"/>
                </a:cubicBezTo>
                <a:cubicBezTo>
                  <a:pt x="269" y="232"/>
                  <a:pt x="268" y="231"/>
                  <a:pt x="267" y="232"/>
                </a:cubicBezTo>
                <a:cubicBezTo>
                  <a:pt x="266" y="232"/>
                  <a:pt x="265" y="233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3" y="236"/>
                  <a:pt x="263" y="236"/>
                  <a:pt x="263" y="236"/>
                </a:cubicBezTo>
                <a:cubicBezTo>
                  <a:pt x="260" y="239"/>
                  <a:pt x="260" y="241"/>
                  <a:pt x="260" y="241"/>
                </a:cubicBezTo>
                <a:cubicBezTo>
                  <a:pt x="260" y="241"/>
                  <a:pt x="260" y="241"/>
                  <a:pt x="260" y="241"/>
                </a:cubicBezTo>
                <a:cubicBezTo>
                  <a:pt x="260" y="242"/>
                  <a:pt x="261" y="243"/>
                  <a:pt x="263" y="247"/>
                </a:cubicBezTo>
                <a:cubicBezTo>
                  <a:pt x="265" y="249"/>
                  <a:pt x="266" y="251"/>
                  <a:pt x="267" y="253"/>
                </a:cubicBezTo>
                <a:cubicBezTo>
                  <a:pt x="270" y="258"/>
                  <a:pt x="272" y="262"/>
                  <a:pt x="273" y="263"/>
                </a:cubicBezTo>
                <a:cubicBezTo>
                  <a:pt x="272" y="264"/>
                  <a:pt x="270" y="267"/>
                  <a:pt x="269" y="267"/>
                </a:cubicBezTo>
                <a:cubicBezTo>
                  <a:pt x="268" y="267"/>
                  <a:pt x="264" y="265"/>
                  <a:pt x="259" y="262"/>
                </a:cubicBezTo>
                <a:cubicBezTo>
                  <a:pt x="257" y="260"/>
                  <a:pt x="255" y="259"/>
                  <a:pt x="253" y="258"/>
                </a:cubicBezTo>
                <a:cubicBezTo>
                  <a:pt x="249" y="255"/>
                  <a:pt x="248" y="255"/>
                  <a:pt x="247" y="255"/>
                </a:cubicBezTo>
                <a:cubicBezTo>
                  <a:pt x="246" y="255"/>
                  <a:pt x="245" y="256"/>
                  <a:pt x="242" y="258"/>
                </a:cubicBezTo>
                <a:cubicBezTo>
                  <a:pt x="241" y="258"/>
                  <a:pt x="241" y="258"/>
                  <a:pt x="241" y="258"/>
                </a:cubicBezTo>
                <a:cubicBezTo>
                  <a:pt x="241" y="259"/>
                  <a:pt x="241" y="259"/>
                  <a:pt x="241" y="259"/>
                </a:cubicBezTo>
                <a:cubicBezTo>
                  <a:pt x="239" y="261"/>
                  <a:pt x="238" y="262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3"/>
                  <a:pt x="238" y="263"/>
                  <a:pt x="238" y="263"/>
                </a:cubicBezTo>
                <a:cubicBezTo>
                  <a:pt x="238" y="264"/>
                  <a:pt x="238" y="265"/>
                  <a:pt x="240" y="269"/>
                </a:cubicBezTo>
                <a:cubicBezTo>
                  <a:pt x="241" y="271"/>
                  <a:pt x="241" y="273"/>
                  <a:pt x="242" y="275"/>
                </a:cubicBezTo>
                <a:cubicBezTo>
                  <a:pt x="244" y="281"/>
                  <a:pt x="245" y="285"/>
                  <a:pt x="245" y="287"/>
                </a:cubicBezTo>
                <a:cubicBezTo>
                  <a:pt x="245" y="288"/>
                  <a:pt x="242" y="290"/>
                  <a:pt x="240" y="290"/>
                </a:cubicBezTo>
                <a:cubicBezTo>
                  <a:pt x="239" y="289"/>
                  <a:pt x="236" y="287"/>
                  <a:pt x="232" y="282"/>
                </a:cubicBezTo>
                <a:cubicBezTo>
                  <a:pt x="230" y="281"/>
                  <a:pt x="229" y="279"/>
                  <a:pt x="227" y="278"/>
                </a:cubicBezTo>
                <a:cubicBezTo>
                  <a:pt x="223" y="274"/>
                  <a:pt x="223" y="273"/>
                  <a:pt x="222" y="273"/>
                </a:cubicBezTo>
                <a:cubicBezTo>
                  <a:pt x="221" y="273"/>
                  <a:pt x="220" y="273"/>
                  <a:pt x="217" y="275"/>
                </a:cubicBezTo>
                <a:cubicBezTo>
                  <a:pt x="215" y="275"/>
                  <a:pt x="215" y="275"/>
                  <a:pt x="215" y="275"/>
                </a:cubicBezTo>
                <a:cubicBezTo>
                  <a:pt x="215" y="276"/>
                  <a:pt x="215" y="276"/>
                  <a:pt x="215" y="276"/>
                </a:cubicBezTo>
                <a:cubicBezTo>
                  <a:pt x="213" y="277"/>
                  <a:pt x="212" y="278"/>
                  <a:pt x="211" y="279"/>
                </a:cubicBezTo>
                <a:cubicBezTo>
                  <a:pt x="211" y="279"/>
                  <a:pt x="211" y="279"/>
                  <a:pt x="211" y="280"/>
                </a:cubicBezTo>
                <a:cubicBezTo>
                  <a:pt x="211" y="281"/>
                  <a:pt x="211" y="283"/>
                  <a:pt x="212" y="285"/>
                </a:cubicBezTo>
                <a:cubicBezTo>
                  <a:pt x="212" y="287"/>
                  <a:pt x="212" y="289"/>
                  <a:pt x="212" y="292"/>
                </a:cubicBezTo>
                <a:cubicBezTo>
                  <a:pt x="213" y="296"/>
                  <a:pt x="213" y="299"/>
                  <a:pt x="213" y="302"/>
                </a:cubicBezTo>
                <a:cubicBezTo>
                  <a:pt x="213" y="303"/>
                  <a:pt x="213" y="303"/>
                  <a:pt x="213" y="303"/>
                </a:cubicBezTo>
                <a:cubicBezTo>
                  <a:pt x="212" y="304"/>
                  <a:pt x="209" y="306"/>
                  <a:pt x="208" y="305"/>
                </a:cubicBezTo>
                <a:cubicBezTo>
                  <a:pt x="207" y="305"/>
                  <a:pt x="204" y="302"/>
                  <a:pt x="201" y="296"/>
                </a:cubicBezTo>
                <a:cubicBezTo>
                  <a:pt x="200" y="294"/>
                  <a:pt x="199" y="292"/>
                  <a:pt x="198" y="291"/>
                </a:cubicBezTo>
                <a:cubicBezTo>
                  <a:pt x="195" y="286"/>
                  <a:pt x="194" y="285"/>
                  <a:pt x="193" y="285"/>
                </a:cubicBezTo>
                <a:cubicBezTo>
                  <a:pt x="193" y="285"/>
                  <a:pt x="191" y="285"/>
                  <a:pt x="188" y="286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86" y="286"/>
                  <a:pt x="186" y="286"/>
                  <a:pt x="186" y="286"/>
                </a:cubicBezTo>
                <a:cubicBezTo>
                  <a:pt x="184" y="286"/>
                  <a:pt x="182" y="287"/>
                  <a:pt x="182" y="288"/>
                </a:cubicBezTo>
                <a:cubicBezTo>
                  <a:pt x="181" y="289"/>
                  <a:pt x="181" y="289"/>
                  <a:pt x="181" y="294"/>
                </a:cubicBezTo>
                <a:cubicBezTo>
                  <a:pt x="180" y="296"/>
                  <a:pt x="180" y="299"/>
                  <a:pt x="180" y="301"/>
                </a:cubicBezTo>
                <a:cubicBezTo>
                  <a:pt x="179" y="307"/>
                  <a:pt x="178" y="311"/>
                  <a:pt x="178" y="312"/>
                </a:cubicBezTo>
                <a:cubicBezTo>
                  <a:pt x="177" y="313"/>
                  <a:pt x="173" y="314"/>
                  <a:pt x="172" y="313"/>
                </a:cubicBezTo>
                <a:cubicBezTo>
                  <a:pt x="171" y="312"/>
                  <a:pt x="170" y="309"/>
                  <a:pt x="168" y="302"/>
                </a:cubicBezTo>
                <a:cubicBezTo>
                  <a:pt x="167" y="300"/>
                  <a:pt x="166" y="298"/>
                  <a:pt x="166" y="297"/>
                </a:cubicBezTo>
                <a:cubicBezTo>
                  <a:pt x="164" y="291"/>
                  <a:pt x="164" y="291"/>
                  <a:pt x="163" y="290"/>
                </a:cubicBezTo>
                <a:cubicBezTo>
                  <a:pt x="162" y="290"/>
                  <a:pt x="161" y="289"/>
                  <a:pt x="158" y="289"/>
                </a:cubicBezTo>
                <a:cubicBezTo>
                  <a:pt x="157" y="289"/>
                  <a:pt x="157" y="289"/>
                  <a:pt x="157" y="289"/>
                </a:cubicBezTo>
                <a:cubicBezTo>
                  <a:pt x="156" y="289"/>
                  <a:pt x="156" y="289"/>
                  <a:pt x="156" y="289"/>
                </a:cubicBezTo>
                <a:cubicBezTo>
                  <a:pt x="153" y="289"/>
                  <a:pt x="152" y="290"/>
                  <a:pt x="151" y="290"/>
                </a:cubicBezTo>
                <a:cubicBezTo>
                  <a:pt x="150" y="291"/>
                  <a:pt x="150" y="292"/>
                  <a:pt x="148" y="296"/>
                </a:cubicBezTo>
                <a:cubicBezTo>
                  <a:pt x="148" y="298"/>
                  <a:pt x="147" y="300"/>
                  <a:pt x="146" y="302"/>
                </a:cubicBezTo>
                <a:cubicBezTo>
                  <a:pt x="144" y="308"/>
                  <a:pt x="142" y="312"/>
                  <a:pt x="141" y="313"/>
                </a:cubicBezTo>
                <a:cubicBezTo>
                  <a:pt x="140" y="313"/>
                  <a:pt x="136" y="313"/>
                  <a:pt x="136" y="312"/>
                </a:cubicBezTo>
                <a:cubicBezTo>
                  <a:pt x="135" y="311"/>
                  <a:pt x="134" y="307"/>
                  <a:pt x="134" y="301"/>
                </a:cubicBezTo>
                <a:cubicBezTo>
                  <a:pt x="133" y="299"/>
                  <a:pt x="133" y="297"/>
                  <a:pt x="133" y="295"/>
                </a:cubicBezTo>
                <a:cubicBezTo>
                  <a:pt x="133" y="289"/>
                  <a:pt x="132" y="289"/>
                  <a:pt x="132" y="288"/>
                </a:cubicBezTo>
                <a:cubicBezTo>
                  <a:pt x="131" y="287"/>
                  <a:pt x="130" y="286"/>
                  <a:pt x="127" y="286"/>
                </a:cubicBezTo>
                <a:cubicBezTo>
                  <a:pt x="126" y="285"/>
                  <a:pt x="126" y="285"/>
                  <a:pt x="126" y="285"/>
                </a:cubicBezTo>
                <a:cubicBezTo>
                  <a:pt x="126" y="286"/>
                  <a:pt x="126" y="286"/>
                  <a:pt x="126" y="286"/>
                </a:cubicBezTo>
                <a:cubicBezTo>
                  <a:pt x="122" y="284"/>
                  <a:pt x="121" y="285"/>
                  <a:pt x="120" y="285"/>
                </a:cubicBezTo>
                <a:cubicBezTo>
                  <a:pt x="120" y="286"/>
                  <a:pt x="119" y="286"/>
                  <a:pt x="117" y="290"/>
                </a:cubicBezTo>
                <a:cubicBezTo>
                  <a:pt x="115" y="292"/>
                  <a:pt x="114" y="294"/>
                  <a:pt x="113" y="296"/>
                </a:cubicBezTo>
                <a:cubicBezTo>
                  <a:pt x="109" y="301"/>
                  <a:pt x="107" y="304"/>
                  <a:pt x="106" y="305"/>
                </a:cubicBezTo>
                <a:cubicBezTo>
                  <a:pt x="104" y="305"/>
                  <a:pt x="101" y="304"/>
                  <a:pt x="100" y="303"/>
                </a:cubicBezTo>
                <a:cubicBezTo>
                  <a:pt x="100" y="303"/>
                  <a:pt x="100" y="303"/>
                  <a:pt x="100" y="302"/>
                </a:cubicBezTo>
                <a:cubicBezTo>
                  <a:pt x="100" y="302"/>
                  <a:pt x="100" y="302"/>
                  <a:pt x="100" y="302"/>
                </a:cubicBezTo>
                <a:cubicBezTo>
                  <a:pt x="100" y="300"/>
                  <a:pt x="101" y="296"/>
                  <a:pt x="101" y="292"/>
                </a:cubicBezTo>
                <a:cubicBezTo>
                  <a:pt x="101" y="290"/>
                  <a:pt x="102" y="288"/>
                  <a:pt x="102" y="286"/>
                </a:cubicBezTo>
                <a:cubicBezTo>
                  <a:pt x="102" y="283"/>
                  <a:pt x="103" y="281"/>
                  <a:pt x="103" y="280"/>
                </a:cubicBezTo>
                <a:cubicBezTo>
                  <a:pt x="103" y="279"/>
                  <a:pt x="103" y="279"/>
                  <a:pt x="102" y="279"/>
                </a:cubicBezTo>
                <a:cubicBezTo>
                  <a:pt x="102" y="278"/>
                  <a:pt x="101" y="277"/>
                  <a:pt x="98" y="276"/>
                </a:cubicBezTo>
                <a:cubicBezTo>
                  <a:pt x="97" y="274"/>
                  <a:pt x="97" y="274"/>
                  <a:pt x="97" y="274"/>
                </a:cubicBezTo>
                <a:cubicBezTo>
                  <a:pt x="96" y="275"/>
                  <a:pt x="96" y="275"/>
                  <a:pt x="96" y="275"/>
                </a:cubicBezTo>
                <a:cubicBezTo>
                  <a:pt x="94" y="273"/>
                  <a:pt x="93" y="273"/>
                  <a:pt x="92" y="273"/>
                </a:cubicBezTo>
                <a:cubicBezTo>
                  <a:pt x="91" y="274"/>
                  <a:pt x="90" y="274"/>
                  <a:pt x="87" y="277"/>
                </a:cubicBezTo>
                <a:cubicBezTo>
                  <a:pt x="85" y="279"/>
                  <a:pt x="84" y="280"/>
                  <a:pt x="82" y="282"/>
                </a:cubicBezTo>
                <a:cubicBezTo>
                  <a:pt x="77" y="286"/>
                  <a:pt x="74" y="289"/>
                  <a:pt x="73" y="289"/>
                </a:cubicBezTo>
                <a:cubicBezTo>
                  <a:pt x="72" y="289"/>
                  <a:pt x="69" y="287"/>
                  <a:pt x="68" y="286"/>
                </a:cubicBezTo>
                <a:cubicBezTo>
                  <a:pt x="68" y="285"/>
                  <a:pt x="69" y="281"/>
                  <a:pt x="72" y="275"/>
                </a:cubicBezTo>
                <a:cubicBezTo>
                  <a:pt x="72" y="273"/>
                  <a:pt x="73" y="271"/>
                  <a:pt x="74" y="270"/>
                </a:cubicBezTo>
                <a:cubicBezTo>
                  <a:pt x="75" y="265"/>
                  <a:pt x="76" y="264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76" y="262"/>
                  <a:pt x="75" y="261"/>
                  <a:pt x="72" y="259"/>
                </a:cubicBezTo>
                <a:cubicBezTo>
                  <a:pt x="72" y="258"/>
                  <a:pt x="72" y="258"/>
                  <a:pt x="72" y="258"/>
                </a:cubicBezTo>
                <a:cubicBezTo>
                  <a:pt x="71" y="258"/>
                  <a:pt x="71" y="258"/>
                  <a:pt x="71" y="258"/>
                </a:cubicBezTo>
                <a:cubicBezTo>
                  <a:pt x="69" y="255"/>
                  <a:pt x="68" y="255"/>
                  <a:pt x="67" y="255"/>
                </a:cubicBezTo>
                <a:cubicBezTo>
                  <a:pt x="66" y="255"/>
                  <a:pt x="65" y="256"/>
                  <a:pt x="61" y="258"/>
                </a:cubicBezTo>
                <a:cubicBezTo>
                  <a:pt x="59" y="259"/>
                  <a:pt x="57" y="260"/>
                  <a:pt x="55" y="261"/>
                </a:cubicBezTo>
                <a:cubicBezTo>
                  <a:pt x="50" y="264"/>
                  <a:pt x="46" y="266"/>
                  <a:pt x="45" y="266"/>
                </a:cubicBezTo>
                <a:cubicBezTo>
                  <a:pt x="43" y="266"/>
                  <a:pt x="41" y="263"/>
                  <a:pt x="41" y="262"/>
                </a:cubicBezTo>
                <a:cubicBezTo>
                  <a:pt x="41" y="261"/>
                  <a:pt x="43" y="258"/>
                  <a:pt x="47" y="252"/>
                </a:cubicBezTo>
                <a:cubicBezTo>
                  <a:pt x="48" y="251"/>
                  <a:pt x="49" y="249"/>
                  <a:pt x="50" y="247"/>
                </a:cubicBezTo>
                <a:cubicBezTo>
                  <a:pt x="53" y="243"/>
                  <a:pt x="54" y="242"/>
                  <a:pt x="54" y="241"/>
                </a:cubicBezTo>
                <a:cubicBezTo>
                  <a:pt x="54" y="240"/>
                  <a:pt x="53" y="239"/>
                  <a:pt x="51" y="236"/>
                </a:cubicBezTo>
                <a:cubicBezTo>
                  <a:pt x="51" y="235"/>
                  <a:pt x="51" y="235"/>
                  <a:pt x="51" y="235"/>
                </a:cubicBezTo>
                <a:cubicBezTo>
                  <a:pt x="50" y="235"/>
                  <a:pt x="50" y="235"/>
                  <a:pt x="50" y="235"/>
                </a:cubicBezTo>
                <a:cubicBezTo>
                  <a:pt x="48" y="232"/>
                  <a:pt x="47" y="232"/>
                  <a:pt x="46" y="232"/>
                </a:cubicBezTo>
                <a:cubicBezTo>
                  <a:pt x="46" y="232"/>
                  <a:pt x="45" y="232"/>
                  <a:pt x="40" y="233"/>
                </a:cubicBezTo>
                <a:cubicBezTo>
                  <a:pt x="38" y="234"/>
                  <a:pt x="36" y="234"/>
                  <a:pt x="34" y="235"/>
                </a:cubicBezTo>
                <a:cubicBezTo>
                  <a:pt x="28" y="237"/>
                  <a:pt x="24" y="238"/>
                  <a:pt x="22" y="238"/>
                </a:cubicBezTo>
                <a:cubicBezTo>
                  <a:pt x="21" y="237"/>
                  <a:pt x="20" y="234"/>
                  <a:pt x="19" y="233"/>
                </a:cubicBezTo>
                <a:cubicBezTo>
                  <a:pt x="20" y="232"/>
                  <a:pt x="23" y="229"/>
                  <a:pt x="28" y="224"/>
                </a:cubicBezTo>
                <a:cubicBezTo>
                  <a:pt x="29" y="223"/>
                  <a:pt x="31" y="221"/>
                  <a:pt x="32" y="220"/>
                </a:cubicBezTo>
                <a:cubicBezTo>
                  <a:pt x="36" y="216"/>
                  <a:pt x="37" y="216"/>
                  <a:pt x="37" y="215"/>
                </a:cubicBezTo>
                <a:cubicBezTo>
                  <a:pt x="37" y="215"/>
                  <a:pt x="37" y="215"/>
                  <a:pt x="37" y="214"/>
                </a:cubicBezTo>
                <a:cubicBezTo>
                  <a:pt x="37" y="213"/>
                  <a:pt x="37" y="212"/>
                  <a:pt x="36" y="210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35" y="208"/>
                  <a:pt x="35" y="208"/>
                  <a:pt x="35" y="208"/>
                </a:cubicBezTo>
                <a:cubicBezTo>
                  <a:pt x="34" y="205"/>
                  <a:pt x="33" y="205"/>
                  <a:pt x="32" y="204"/>
                </a:cubicBezTo>
                <a:cubicBezTo>
                  <a:pt x="31" y="204"/>
                  <a:pt x="31" y="204"/>
                  <a:pt x="26" y="204"/>
                </a:cubicBezTo>
                <a:cubicBezTo>
                  <a:pt x="24" y="204"/>
                  <a:pt x="21" y="205"/>
                  <a:pt x="19" y="205"/>
                </a:cubicBezTo>
                <a:cubicBezTo>
                  <a:pt x="13" y="205"/>
                  <a:pt x="9" y="205"/>
                  <a:pt x="7" y="204"/>
                </a:cubicBezTo>
                <a:cubicBezTo>
                  <a:pt x="7" y="204"/>
                  <a:pt x="6" y="201"/>
                  <a:pt x="6" y="199"/>
                </a:cubicBezTo>
                <a:cubicBezTo>
                  <a:pt x="6" y="199"/>
                  <a:pt x="6" y="199"/>
                  <a:pt x="6" y="199"/>
                </a:cubicBezTo>
                <a:cubicBezTo>
                  <a:pt x="6" y="198"/>
                  <a:pt x="10" y="196"/>
                  <a:pt x="15" y="193"/>
                </a:cubicBezTo>
                <a:cubicBezTo>
                  <a:pt x="17" y="192"/>
                  <a:pt x="19" y="191"/>
                  <a:pt x="21" y="190"/>
                </a:cubicBezTo>
                <a:cubicBezTo>
                  <a:pt x="26" y="187"/>
                  <a:pt x="26" y="187"/>
                  <a:pt x="27" y="186"/>
                </a:cubicBezTo>
                <a:cubicBezTo>
                  <a:pt x="27" y="185"/>
                  <a:pt x="27" y="185"/>
                  <a:pt x="27" y="184"/>
                </a:cubicBezTo>
                <a:cubicBezTo>
                  <a:pt x="27" y="183"/>
                  <a:pt x="27" y="181"/>
                  <a:pt x="27" y="181"/>
                </a:cubicBezTo>
                <a:cubicBezTo>
                  <a:pt x="27" y="179"/>
                  <a:pt x="27" y="179"/>
                  <a:pt x="27" y="179"/>
                </a:cubicBezTo>
                <a:cubicBezTo>
                  <a:pt x="26" y="179"/>
                  <a:pt x="26" y="179"/>
                  <a:pt x="26" y="179"/>
                </a:cubicBezTo>
                <a:cubicBezTo>
                  <a:pt x="26" y="176"/>
                  <a:pt x="25" y="175"/>
                  <a:pt x="25" y="174"/>
                </a:cubicBezTo>
                <a:cubicBezTo>
                  <a:pt x="24" y="174"/>
                  <a:pt x="23" y="174"/>
                  <a:pt x="18" y="173"/>
                </a:cubicBezTo>
                <a:cubicBezTo>
                  <a:pt x="16" y="172"/>
                  <a:pt x="14" y="172"/>
                  <a:pt x="12" y="172"/>
                </a:cubicBezTo>
                <a:cubicBezTo>
                  <a:pt x="6" y="170"/>
                  <a:pt x="2" y="169"/>
                  <a:pt x="1" y="169"/>
                </a:cubicBezTo>
                <a:cubicBezTo>
                  <a:pt x="0" y="168"/>
                  <a:pt x="0" y="167"/>
                  <a:pt x="0" y="165"/>
                </a:cubicBezTo>
                <a:close/>
                <a:moveTo>
                  <a:pt x="252" y="156"/>
                </a:moveTo>
                <a:cubicBezTo>
                  <a:pt x="252" y="104"/>
                  <a:pt x="209" y="62"/>
                  <a:pt x="157" y="62"/>
                </a:cubicBezTo>
                <a:cubicBezTo>
                  <a:pt x="105" y="62"/>
                  <a:pt x="62" y="104"/>
                  <a:pt x="62" y="156"/>
                </a:cubicBezTo>
                <a:cubicBezTo>
                  <a:pt x="62" y="209"/>
                  <a:pt x="105" y="251"/>
                  <a:pt x="157" y="251"/>
                </a:cubicBezTo>
                <a:cubicBezTo>
                  <a:pt x="209" y="251"/>
                  <a:pt x="252" y="209"/>
                  <a:pt x="252" y="156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7" name="原创设计师（吴贤） _6"/>
          <p:cNvSpPr>
            <a:spLocks noEditPoints="1"/>
          </p:cNvSpPr>
          <p:nvPr/>
        </p:nvSpPr>
        <p:spPr bwMode="auto">
          <a:xfrm>
            <a:off x="5303912" y="4365104"/>
            <a:ext cx="1773237" cy="1771651"/>
          </a:xfrm>
          <a:custGeom>
            <a:avLst/>
            <a:gdLst>
              <a:gd name="T0" fmla="*/ 2147483647 w 360"/>
              <a:gd name="T1" fmla="*/ 2147483647 h 360"/>
              <a:gd name="T2" fmla="*/ 2147483647 w 360"/>
              <a:gd name="T3" fmla="*/ 2147483647 h 360"/>
              <a:gd name="T4" fmla="*/ 2147483647 w 360"/>
              <a:gd name="T5" fmla="*/ 2147483647 h 360"/>
              <a:gd name="T6" fmla="*/ 2147483647 w 360"/>
              <a:gd name="T7" fmla="*/ 2147483647 h 360"/>
              <a:gd name="T8" fmla="*/ 2147483647 w 360"/>
              <a:gd name="T9" fmla="*/ 2147483647 h 360"/>
              <a:gd name="T10" fmla="*/ 2147483647 w 360"/>
              <a:gd name="T11" fmla="*/ 2147483647 h 360"/>
              <a:gd name="T12" fmla="*/ 2147483647 w 360"/>
              <a:gd name="T13" fmla="*/ 2147483647 h 360"/>
              <a:gd name="T14" fmla="*/ 2147483647 w 360"/>
              <a:gd name="T15" fmla="*/ 2147483647 h 360"/>
              <a:gd name="T16" fmla="*/ 2147483647 w 360"/>
              <a:gd name="T17" fmla="*/ 2147483647 h 360"/>
              <a:gd name="T18" fmla="*/ 2147483647 w 360"/>
              <a:gd name="T19" fmla="*/ 2147483647 h 360"/>
              <a:gd name="T20" fmla="*/ 2147483647 w 360"/>
              <a:gd name="T21" fmla="*/ 2147483647 h 360"/>
              <a:gd name="T22" fmla="*/ 2147483647 w 360"/>
              <a:gd name="T23" fmla="*/ 2147483647 h 360"/>
              <a:gd name="T24" fmla="*/ 2147483647 w 360"/>
              <a:gd name="T25" fmla="*/ 2147483647 h 360"/>
              <a:gd name="T26" fmla="*/ 2147483647 w 360"/>
              <a:gd name="T27" fmla="*/ 2147483647 h 360"/>
              <a:gd name="T28" fmla="*/ 2147483647 w 360"/>
              <a:gd name="T29" fmla="*/ 2147483647 h 360"/>
              <a:gd name="T30" fmla="*/ 2147483647 w 360"/>
              <a:gd name="T31" fmla="*/ 2147483647 h 360"/>
              <a:gd name="T32" fmla="*/ 2147483647 w 360"/>
              <a:gd name="T33" fmla="*/ 2147483647 h 360"/>
              <a:gd name="T34" fmla="*/ 2147483647 w 360"/>
              <a:gd name="T35" fmla="*/ 2147483647 h 360"/>
              <a:gd name="T36" fmla="*/ 2147483647 w 360"/>
              <a:gd name="T37" fmla="*/ 2147483647 h 360"/>
              <a:gd name="T38" fmla="*/ 2147483647 w 360"/>
              <a:gd name="T39" fmla="*/ 2147483647 h 360"/>
              <a:gd name="T40" fmla="*/ 2147483647 w 360"/>
              <a:gd name="T41" fmla="*/ 2147483647 h 360"/>
              <a:gd name="T42" fmla="*/ 2147483647 w 360"/>
              <a:gd name="T43" fmla="*/ 2147483647 h 360"/>
              <a:gd name="T44" fmla="*/ 2147483647 w 360"/>
              <a:gd name="T45" fmla="*/ 2147483647 h 360"/>
              <a:gd name="T46" fmla="*/ 2147483647 w 360"/>
              <a:gd name="T47" fmla="*/ 2147483647 h 360"/>
              <a:gd name="T48" fmla="*/ 2147483647 w 360"/>
              <a:gd name="T49" fmla="*/ 2147483647 h 360"/>
              <a:gd name="T50" fmla="*/ 2147483647 w 360"/>
              <a:gd name="T51" fmla="*/ 2147483647 h 360"/>
              <a:gd name="T52" fmla="*/ 2147483647 w 360"/>
              <a:gd name="T53" fmla="*/ 2147483647 h 360"/>
              <a:gd name="T54" fmla="*/ 2147483647 w 360"/>
              <a:gd name="T55" fmla="*/ 2147483647 h 360"/>
              <a:gd name="T56" fmla="*/ 2147483647 w 360"/>
              <a:gd name="T57" fmla="*/ 2147483647 h 360"/>
              <a:gd name="T58" fmla="*/ 2147483647 w 360"/>
              <a:gd name="T59" fmla="*/ 2147483647 h 360"/>
              <a:gd name="T60" fmla="*/ 2147483647 w 360"/>
              <a:gd name="T61" fmla="*/ 2147483647 h 360"/>
              <a:gd name="T62" fmla="*/ 2147483647 w 360"/>
              <a:gd name="T63" fmla="*/ 2147483647 h 360"/>
              <a:gd name="T64" fmla="*/ 2147483647 w 360"/>
              <a:gd name="T65" fmla="*/ 2147483647 h 360"/>
              <a:gd name="T66" fmla="*/ 2147483647 w 360"/>
              <a:gd name="T67" fmla="*/ 2147483647 h 360"/>
              <a:gd name="T68" fmla="*/ 2147483647 w 360"/>
              <a:gd name="T69" fmla="*/ 2147483647 h 360"/>
              <a:gd name="T70" fmla="*/ 2147483647 w 360"/>
              <a:gd name="T71" fmla="*/ 2147483647 h 360"/>
              <a:gd name="T72" fmla="*/ 2147483647 w 360"/>
              <a:gd name="T73" fmla="*/ 2147483647 h 360"/>
              <a:gd name="T74" fmla="*/ 2147483647 w 360"/>
              <a:gd name="T75" fmla="*/ 2147483647 h 360"/>
              <a:gd name="T76" fmla="*/ 2147483647 w 360"/>
              <a:gd name="T77" fmla="*/ 2147483647 h 360"/>
              <a:gd name="T78" fmla="*/ 2147483647 w 360"/>
              <a:gd name="T79" fmla="*/ 2147483647 h 360"/>
              <a:gd name="T80" fmla="*/ 2147483647 w 360"/>
              <a:gd name="T81" fmla="*/ 2147483647 h 360"/>
              <a:gd name="T82" fmla="*/ 2147483647 w 360"/>
              <a:gd name="T83" fmla="*/ 2147483647 h 360"/>
              <a:gd name="T84" fmla="*/ 2147483647 w 360"/>
              <a:gd name="T85" fmla="*/ 2147483647 h 360"/>
              <a:gd name="T86" fmla="*/ 2147483647 w 360"/>
              <a:gd name="T87" fmla="*/ 2147483647 h 360"/>
              <a:gd name="T88" fmla="*/ 2147483647 w 360"/>
              <a:gd name="T89" fmla="*/ 2147483647 h 360"/>
              <a:gd name="T90" fmla="*/ 2147483647 w 360"/>
              <a:gd name="T91" fmla="*/ 2147483647 h 360"/>
              <a:gd name="T92" fmla="*/ 2147483647 w 360"/>
              <a:gd name="T93" fmla="*/ 2147483647 h 360"/>
              <a:gd name="T94" fmla="*/ 2147483647 w 360"/>
              <a:gd name="T95" fmla="*/ 2147483647 h 360"/>
              <a:gd name="T96" fmla="*/ 2147483647 w 360"/>
              <a:gd name="T97" fmla="*/ 2147483647 h 360"/>
              <a:gd name="T98" fmla="*/ 2147483647 w 360"/>
              <a:gd name="T99" fmla="*/ 2147483647 h 360"/>
              <a:gd name="T100" fmla="*/ 2147483647 w 360"/>
              <a:gd name="T101" fmla="*/ 2147483647 h 360"/>
              <a:gd name="T102" fmla="*/ 2147483647 w 360"/>
              <a:gd name="T103" fmla="*/ 2147483647 h 360"/>
              <a:gd name="T104" fmla="*/ 2147483647 w 360"/>
              <a:gd name="T105" fmla="*/ 2147483647 h 360"/>
              <a:gd name="T106" fmla="*/ 2147483647 w 360"/>
              <a:gd name="T107" fmla="*/ 2147483647 h 360"/>
              <a:gd name="T108" fmla="*/ 2147483647 w 360"/>
              <a:gd name="T109" fmla="*/ 2147483647 h 360"/>
              <a:gd name="T110" fmla="*/ 2147483647 w 360"/>
              <a:gd name="T111" fmla="*/ 2147483647 h 36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60" h="360">
                <a:moveTo>
                  <a:pt x="0" y="166"/>
                </a:moveTo>
                <a:cubicBezTo>
                  <a:pt x="0" y="165"/>
                  <a:pt x="0" y="164"/>
                  <a:pt x="0" y="164"/>
                </a:cubicBezTo>
                <a:cubicBezTo>
                  <a:pt x="1" y="163"/>
                  <a:pt x="6" y="162"/>
                  <a:pt x="13" y="161"/>
                </a:cubicBezTo>
                <a:cubicBezTo>
                  <a:pt x="16" y="161"/>
                  <a:pt x="18" y="160"/>
                  <a:pt x="20" y="160"/>
                </a:cubicBezTo>
                <a:cubicBezTo>
                  <a:pt x="27" y="159"/>
                  <a:pt x="28" y="159"/>
                  <a:pt x="28" y="158"/>
                </a:cubicBezTo>
                <a:cubicBezTo>
                  <a:pt x="29" y="157"/>
                  <a:pt x="30" y="156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0" y="152"/>
                  <a:pt x="30" y="152"/>
                  <a:pt x="30" y="152"/>
                </a:cubicBezTo>
                <a:cubicBezTo>
                  <a:pt x="31" y="151"/>
                  <a:pt x="31" y="150"/>
                  <a:pt x="31" y="148"/>
                </a:cubicBezTo>
                <a:cubicBezTo>
                  <a:pt x="31" y="147"/>
                  <a:pt x="31" y="146"/>
                  <a:pt x="31" y="145"/>
                </a:cubicBezTo>
                <a:cubicBezTo>
                  <a:pt x="30" y="144"/>
                  <a:pt x="29" y="143"/>
                  <a:pt x="24" y="141"/>
                </a:cubicBezTo>
                <a:cubicBezTo>
                  <a:pt x="22" y="139"/>
                  <a:pt x="20" y="138"/>
                  <a:pt x="18" y="137"/>
                </a:cubicBezTo>
                <a:cubicBezTo>
                  <a:pt x="12" y="133"/>
                  <a:pt x="8" y="130"/>
                  <a:pt x="7" y="129"/>
                </a:cubicBezTo>
                <a:cubicBezTo>
                  <a:pt x="7" y="129"/>
                  <a:pt x="7" y="129"/>
                  <a:pt x="7" y="128"/>
                </a:cubicBezTo>
                <a:cubicBezTo>
                  <a:pt x="7" y="126"/>
                  <a:pt x="8" y="123"/>
                  <a:pt x="9" y="123"/>
                </a:cubicBezTo>
                <a:cubicBezTo>
                  <a:pt x="10" y="123"/>
                  <a:pt x="15" y="122"/>
                  <a:pt x="22" y="123"/>
                </a:cubicBezTo>
                <a:cubicBezTo>
                  <a:pt x="25" y="123"/>
                  <a:pt x="27" y="124"/>
                  <a:pt x="29" y="124"/>
                </a:cubicBezTo>
                <a:cubicBezTo>
                  <a:pt x="36" y="124"/>
                  <a:pt x="36" y="124"/>
                  <a:pt x="37" y="124"/>
                </a:cubicBezTo>
                <a:cubicBezTo>
                  <a:pt x="38" y="123"/>
                  <a:pt x="39" y="122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42" y="116"/>
                  <a:pt x="43" y="114"/>
                  <a:pt x="43" y="113"/>
                </a:cubicBezTo>
                <a:cubicBezTo>
                  <a:pt x="43" y="113"/>
                  <a:pt x="43" y="112"/>
                  <a:pt x="43" y="111"/>
                </a:cubicBezTo>
                <a:cubicBezTo>
                  <a:pt x="42" y="111"/>
                  <a:pt x="42" y="110"/>
                  <a:pt x="38" y="106"/>
                </a:cubicBezTo>
                <a:cubicBezTo>
                  <a:pt x="36" y="104"/>
                  <a:pt x="34" y="103"/>
                  <a:pt x="32" y="101"/>
                </a:cubicBezTo>
                <a:cubicBezTo>
                  <a:pt x="27" y="95"/>
                  <a:pt x="24" y="92"/>
                  <a:pt x="23" y="91"/>
                </a:cubicBezTo>
                <a:cubicBezTo>
                  <a:pt x="24" y="89"/>
                  <a:pt x="26" y="86"/>
                  <a:pt x="27" y="85"/>
                </a:cubicBezTo>
                <a:cubicBezTo>
                  <a:pt x="28" y="85"/>
                  <a:pt x="32" y="86"/>
                  <a:pt x="40" y="88"/>
                </a:cubicBezTo>
                <a:cubicBezTo>
                  <a:pt x="42" y="89"/>
                  <a:pt x="44" y="90"/>
                  <a:pt x="46" y="91"/>
                </a:cubicBezTo>
                <a:cubicBezTo>
                  <a:pt x="52" y="93"/>
                  <a:pt x="53" y="93"/>
                  <a:pt x="54" y="93"/>
                </a:cubicBezTo>
                <a:cubicBezTo>
                  <a:pt x="55" y="92"/>
                  <a:pt x="56" y="92"/>
                  <a:pt x="58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62" y="84"/>
                  <a:pt x="62" y="83"/>
                  <a:pt x="62" y="83"/>
                </a:cubicBezTo>
                <a:cubicBezTo>
                  <a:pt x="62" y="82"/>
                  <a:pt x="62" y="82"/>
                  <a:pt x="62" y="82"/>
                </a:cubicBezTo>
                <a:cubicBezTo>
                  <a:pt x="62" y="81"/>
                  <a:pt x="62" y="80"/>
                  <a:pt x="59" y="75"/>
                </a:cubicBezTo>
                <a:cubicBezTo>
                  <a:pt x="57" y="73"/>
                  <a:pt x="56" y="71"/>
                  <a:pt x="54" y="69"/>
                </a:cubicBezTo>
                <a:cubicBezTo>
                  <a:pt x="51" y="63"/>
                  <a:pt x="49" y="58"/>
                  <a:pt x="48" y="57"/>
                </a:cubicBezTo>
                <a:cubicBezTo>
                  <a:pt x="49" y="56"/>
                  <a:pt x="52" y="53"/>
                  <a:pt x="53" y="52"/>
                </a:cubicBezTo>
                <a:cubicBezTo>
                  <a:pt x="54" y="53"/>
                  <a:pt x="58" y="55"/>
                  <a:pt x="64" y="59"/>
                </a:cubicBezTo>
                <a:cubicBezTo>
                  <a:pt x="67" y="60"/>
                  <a:pt x="69" y="61"/>
                  <a:pt x="70" y="62"/>
                </a:cubicBezTo>
                <a:cubicBezTo>
                  <a:pt x="76" y="66"/>
                  <a:pt x="77" y="66"/>
                  <a:pt x="78" y="66"/>
                </a:cubicBezTo>
                <a:cubicBezTo>
                  <a:pt x="79" y="66"/>
                  <a:pt x="80" y="65"/>
                  <a:pt x="83" y="63"/>
                </a:cubicBezTo>
                <a:cubicBezTo>
                  <a:pt x="84" y="63"/>
                  <a:pt x="84" y="63"/>
                  <a:pt x="84" y="63"/>
                </a:cubicBezTo>
                <a:cubicBezTo>
                  <a:pt x="84" y="62"/>
                  <a:pt x="84" y="62"/>
                  <a:pt x="84" y="62"/>
                </a:cubicBezTo>
                <a:cubicBezTo>
                  <a:pt x="87" y="60"/>
                  <a:pt x="88" y="59"/>
                  <a:pt x="88" y="57"/>
                </a:cubicBezTo>
                <a:cubicBezTo>
                  <a:pt x="88" y="56"/>
                  <a:pt x="88" y="56"/>
                  <a:pt x="86" y="50"/>
                </a:cubicBezTo>
                <a:cubicBezTo>
                  <a:pt x="85" y="48"/>
                  <a:pt x="84" y="46"/>
                  <a:pt x="84" y="43"/>
                </a:cubicBezTo>
                <a:cubicBezTo>
                  <a:pt x="81" y="36"/>
                  <a:pt x="80" y="31"/>
                  <a:pt x="80" y="30"/>
                </a:cubicBezTo>
                <a:cubicBezTo>
                  <a:pt x="81" y="29"/>
                  <a:pt x="84" y="27"/>
                  <a:pt x="86" y="27"/>
                </a:cubicBezTo>
                <a:cubicBezTo>
                  <a:pt x="87" y="27"/>
                  <a:pt x="90" y="30"/>
                  <a:pt x="96" y="35"/>
                </a:cubicBezTo>
                <a:cubicBezTo>
                  <a:pt x="97" y="37"/>
                  <a:pt x="99" y="39"/>
                  <a:pt x="100" y="40"/>
                </a:cubicBezTo>
                <a:cubicBezTo>
                  <a:pt x="105" y="45"/>
                  <a:pt x="106" y="45"/>
                  <a:pt x="107" y="46"/>
                </a:cubicBezTo>
                <a:cubicBezTo>
                  <a:pt x="108" y="46"/>
                  <a:pt x="109" y="46"/>
                  <a:pt x="112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8" y="42"/>
                  <a:pt x="118" y="40"/>
                  <a:pt x="119" y="40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19" y="38"/>
                  <a:pt x="119" y="36"/>
                  <a:pt x="118" y="32"/>
                </a:cubicBezTo>
                <a:cubicBezTo>
                  <a:pt x="118" y="30"/>
                  <a:pt x="118" y="27"/>
                  <a:pt x="118" y="24"/>
                </a:cubicBezTo>
                <a:cubicBezTo>
                  <a:pt x="117" y="19"/>
                  <a:pt x="117" y="13"/>
                  <a:pt x="117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8" y="10"/>
                  <a:pt x="122" y="9"/>
                  <a:pt x="124" y="9"/>
                </a:cubicBezTo>
                <a:cubicBezTo>
                  <a:pt x="124" y="10"/>
                  <a:pt x="127" y="14"/>
                  <a:pt x="131" y="20"/>
                </a:cubicBezTo>
                <a:cubicBezTo>
                  <a:pt x="132" y="22"/>
                  <a:pt x="134" y="24"/>
                  <a:pt x="135" y="26"/>
                </a:cubicBezTo>
                <a:cubicBezTo>
                  <a:pt x="138" y="31"/>
                  <a:pt x="139" y="32"/>
                  <a:pt x="140" y="32"/>
                </a:cubicBezTo>
                <a:cubicBezTo>
                  <a:pt x="140" y="33"/>
                  <a:pt x="142" y="33"/>
                  <a:pt x="146" y="32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32"/>
                  <a:pt x="148" y="32"/>
                  <a:pt x="148" y="32"/>
                </a:cubicBezTo>
                <a:cubicBezTo>
                  <a:pt x="150" y="31"/>
                  <a:pt x="152" y="30"/>
                  <a:pt x="153" y="29"/>
                </a:cubicBezTo>
                <a:cubicBezTo>
                  <a:pt x="153" y="29"/>
                  <a:pt x="153" y="28"/>
                  <a:pt x="154" y="24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55" y="18"/>
                  <a:pt x="155" y="16"/>
                  <a:pt x="155" y="14"/>
                </a:cubicBezTo>
                <a:cubicBezTo>
                  <a:pt x="156" y="7"/>
                  <a:pt x="157" y="3"/>
                  <a:pt x="158" y="1"/>
                </a:cubicBezTo>
                <a:cubicBezTo>
                  <a:pt x="159" y="1"/>
                  <a:pt x="163" y="0"/>
                  <a:pt x="164" y="1"/>
                </a:cubicBezTo>
                <a:cubicBezTo>
                  <a:pt x="165" y="2"/>
                  <a:pt x="167" y="6"/>
                  <a:pt x="169" y="13"/>
                </a:cubicBezTo>
                <a:cubicBezTo>
                  <a:pt x="170" y="15"/>
                  <a:pt x="171" y="18"/>
                  <a:pt x="172" y="20"/>
                </a:cubicBezTo>
                <a:cubicBezTo>
                  <a:pt x="173" y="26"/>
                  <a:pt x="174" y="27"/>
                  <a:pt x="175" y="27"/>
                </a:cubicBezTo>
                <a:cubicBezTo>
                  <a:pt x="175" y="28"/>
                  <a:pt x="177" y="28"/>
                  <a:pt x="181" y="28"/>
                </a:cubicBezTo>
                <a:cubicBezTo>
                  <a:pt x="181" y="29"/>
                  <a:pt x="181" y="29"/>
                  <a:pt x="181" y="29"/>
                </a:cubicBezTo>
                <a:cubicBezTo>
                  <a:pt x="182" y="28"/>
                  <a:pt x="182" y="28"/>
                  <a:pt x="182" y="28"/>
                </a:cubicBezTo>
                <a:cubicBezTo>
                  <a:pt x="187" y="29"/>
                  <a:pt x="188" y="28"/>
                  <a:pt x="188" y="27"/>
                </a:cubicBezTo>
                <a:cubicBezTo>
                  <a:pt x="189" y="27"/>
                  <a:pt x="189" y="26"/>
                  <a:pt x="191" y="21"/>
                </a:cubicBezTo>
                <a:cubicBezTo>
                  <a:pt x="192" y="18"/>
                  <a:pt x="193" y="16"/>
                  <a:pt x="194" y="13"/>
                </a:cubicBezTo>
                <a:cubicBezTo>
                  <a:pt x="197" y="7"/>
                  <a:pt x="199" y="2"/>
                  <a:pt x="200" y="1"/>
                </a:cubicBezTo>
                <a:cubicBezTo>
                  <a:pt x="201" y="1"/>
                  <a:pt x="205" y="1"/>
                  <a:pt x="206" y="2"/>
                </a:cubicBezTo>
                <a:cubicBezTo>
                  <a:pt x="207" y="3"/>
                  <a:pt x="207" y="8"/>
                  <a:pt x="208" y="15"/>
                </a:cubicBezTo>
                <a:cubicBezTo>
                  <a:pt x="208" y="18"/>
                  <a:pt x="209" y="20"/>
                  <a:pt x="209" y="22"/>
                </a:cubicBezTo>
                <a:cubicBezTo>
                  <a:pt x="209" y="29"/>
                  <a:pt x="209" y="30"/>
                  <a:pt x="210" y="30"/>
                </a:cubicBezTo>
                <a:cubicBezTo>
                  <a:pt x="211" y="31"/>
                  <a:pt x="212" y="32"/>
                  <a:pt x="216" y="33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217" y="33"/>
                  <a:pt x="217" y="33"/>
                  <a:pt x="217" y="33"/>
                </a:cubicBezTo>
                <a:cubicBezTo>
                  <a:pt x="221" y="34"/>
                  <a:pt x="222" y="34"/>
                  <a:pt x="223" y="33"/>
                </a:cubicBezTo>
                <a:cubicBezTo>
                  <a:pt x="224" y="33"/>
                  <a:pt x="225" y="32"/>
                  <a:pt x="228" y="28"/>
                </a:cubicBezTo>
                <a:cubicBezTo>
                  <a:pt x="229" y="26"/>
                  <a:pt x="230" y="23"/>
                  <a:pt x="232" y="21"/>
                </a:cubicBezTo>
                <a:cubicBezTo>
                  <a:pt x="236" y="15"/>
                  <a:pt x="239" y="12"/>
                  <a:pt x="240" y="11"/>
                </a:cubicBezTo>
                <a:cubicBezTo>
                  <a:pt x="242" y="11"/>
                  <a:pt x="246" y="12"/>
                  <a:pt x="247" y="13"/>
                </a:cubicBezTo>
                <a:cubicBezTo>
                  <a:pt x="247" y="14"/>
                  <a:pt x="247" y="18"/>
                  <a:pt x="246" y="24"/>
                </a:cubicBezTo>
                <a:cubicBezTo>
                  <a:pt x="246" y="25"/>
                  <a:pt x="245" y="26"/>
                  <a:pt x="245" y="26"/>
                </a:cubicBezTo>
                <a:cubicBezTo>
                  <a:pt x="245" y="29"/>
                  <a:pt x="245" y="31"/>
                  <a:pt x="244" y="33"/>
                </a:cubicBezTo>
                <a:cubicBezTo>
                  <a:pt x="244" y="35"/>
                  <a:pt x="244" y="37"/>
                  <a:pt x="244" y="38"/>
                </a:cubicBezTo>
                <a:cubicBezTo>
                  <a:pt x="243" y="40"/>
                  <a:pt x="243" y="41"/>
                  <a:pt x="244" y="41"/>
                </a:cubicBezTo>
                <a:cubicBezTo>
                  <a:pt x="244" y="42"/>
                  <a:pt x="245" y="43"/>
                  <a:pt x="249" y="45"/>
                </a:cubicBezTo>
                <a:cubicBezTo>
                  <a:pt x="249" y="47"/>
                  <a:pt x="249" y="47"/>
                  <a:pt x="249" y="47"/>
                </a:cubicBezTo>
                <a:cubicBezTo>
                  <a:pt x="250" y="46"/>
                  <a:pt x="250" y="46"/>
                  <a:pt x="250" y="46"/>
                </a:cubicBezTo>
                <a:cubicBezTo>
                  <a:pt x="253" y="48"/>
                  <a:pt x="255" y="48"/>
                  <a:pt x="256" y="47"/>
                </a:cubicBezTo>
                <a:cubicBezTo>
                  <a:pt x="257" y="47"/>
                  <a:pt x="257" y="47"/>
                  <a:pt x="261" y="43"/>
                </a:cubicBezTo>
                <a:cubicBezTo>
                  <a:pt x="263" y="41"/>
                  <a:pt x="265" y="39"/>
                  <a:pt x="267" y="38"/>
                </a:cubicBezTo>
                <a:cubicBezTo>
                  <a:pt x="273" y="33"/>
                  <a:pt x="276" y="30"/>
                  <a:pt x="278" y="29"/>
                </a:cubicBezTo>
                <a:cubicBezTo>
                  <a:pt x="279" y="30"/>
                  <a:pt x="283" y="32"/>
                  <a:pt x="283" y="33"/>
                </a:cubicBezTo>
                <a:cubicBezTo>
                  <a:pt x="283" y="35"/>
                  <a:pt x="281" y="40"/>
                  <a:pt x="279" y="46"/>
                </a:cubicBezTo>
                <a:cubicBezTo>
                  <a:pt x="278" y="48"/>
                  <a:pt x="277" y="50"/>
                  <a:pt x="276" y="52"/>
                </a:cubicBezTo>
                <a:cubicBezTo>
                  <a:pt x="275" y="56"/>
                  <a:pt x="274" y="58"/>
                  <a:pt x="274" y="59"/>
                </a:cubicBezTo>
                <a:cubicBezTo>
                  <a:pt x="274" y="59"/>
                  <a:pt x="274" y="59"/>
                  <a:pt x="274" y="59"/>
                </a:cubicBezTo>
                <a:cubicBezTo>
                  <a:pt x="274" y="60"/>
                  <a:pt x="274" y="60"/>
                  <a:pt x="274" y="60"/>
                </a:cubicBezTo>
                <a:cubicBezTo>
                  <a:pt x="274" y="61"/>
                  <a:pt x="275" y="62"/>
                  <a:pt x="278" y="64"/>
                </a:cubicBezTo>
                <a:cubicBezTo>
                  <a:pt x="278" y="66"/>
                  <a:pt x="278" y="66"/>
                  <a:pt x="278" y="66"/>
                </a:cubicBezTo>
                <a:cubicBezTo>
                  <a:pt x="279" y="66"/>
                  <a:pt x="279" y="66"/>
                  <a:pt x="279" y="66"/>
                </a:cubicBezTo>
                <a:cubicBezTo>
                  <a:pt x="282" y="68"/>
                  <a:pt x="283" y="69"/>
                  <a:pt x="284" y="69"/>
                </a:cubicBezTo>
                <a:cubicBezTo>
                  <a:pt x="285" y="69"/>
                  <a:pt x="286" y="68"/>
                  <a:pt x="291" y="65"/>
                </a:cubicBezTo>
                <a:cubicBezTo>
                  <a:pt x="293" y="64"/>
                  <a:pt x="295" y="63"/>
                  <a:pt x="298" y="62"/>
                </a:cubicBezTo>
                <a:cubicBezTo>
                  <a:pt x="304" y="58"/>
                  <a:pt x="308" y="56"/>
                  <a:pt x="310" y="56"/>
                </a:cubicBezTo>
                <a:cubicBezTo>
                  <a:pt x="311" y="57"/>
                  <a:pt x="314" y="60"/>
                  <a:pt x="314" y="61"/>
                </a:cubicBezTo>
                <a:cubicBezTo>
                  <a:pt x="314" y="62"/>
                  <a:pt x="312" y="66"/>
                  <a:pt x="307" y="72"/>
                </a:cubicBezTo>
                <a:cubicBezTo>
                  <a:pt x="306" y="74"/>
                  <a:pt x="305" y="76"/>
                  <a:pt x="303" y="78"/>
                </a:cubicBezTo>
                <a:cubicBezTo>
                  <a:pt x="300" y="83"/>
                  <a:pt x="299" y="84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5"/>
                  <a:pt x="299" y="85"/>
                  <a:pt x="299" y="85"/>
                </a:cubicBezTo>
                <a:cubicBezTo>
                  <a:pt x="299" y="86"/>
                  <a:pt x="300" y="88"/>
                  <a:pt x="302" y="90"/>
                </a:cubicBezTo>
                <a:cubicBezTo>
                  <a:pt x="302" y="93"/>
                  <a:pt x="302" y="93"/>
                  <a:pt x="302" y="93"/>
                </a:cubicBezTo>
                <a:cubicBezTo>
                  <a:pt x="303" y="92"/>
                  <a:pt x="303" y="92"/>
                  <a:pt x="303" y="92"/>
                </a:cubicBezTo>
                <a:cubicBezTo>
                  <a:pt x="305" y="95"/>
                  <a:pt x="306" y="96"/>
                  <a:pt x="307" y="96"/>
                </a:cubicBezTo>
                <a:cubicBezTo>
                  <a:pt x="308" y="96"/>
                  <a:pt x="309" y="96"/>
                  <a:pt x="314" y="94"/>
                </a:cubicBezTo>
                <a:cubicBezTo>
                  <a:pt x="317" y="94"/>
                  <a:pt x="319" y="93"/>
                  <a:pt x="322" y="92"/>
                </a:cubicBezTo>
                <a:cubicBezTo>
                  <a:pt x="329" y="90"/>
                  <a:pt x="334" y="89"/>
                  <a:pt x="335" y="89"/>
                </a:cubicBezTo>
                <a:cubicBezTo>
                  <a:pt x="336" y="90"/>
                  <a:pt x="338" y="94"/>
                  <a:pt x="338" y="95"/>
                </a:cubicBezTo>
                <a:cubicBezTo>
                  <a:pt x="337" y="96"/>
                  <a:pt x="335" y="99"/>
                  <a:pt x="329" y="105"/>
                </a:cubicBezTo>
                <a:cubicBezTo>
                  <a:pt x="327" y="106"/>
                  <a:pt x="325" y="108"/>
                  <a:pt x="324" y="109"/>
                </a:cubicBezTo>
                <a:cubicBezTo>
                  <a:pt x="319" y="113"/>
                  <a:pt x="318" y="114"/>
                  <a:pt x="318" y="115"/>
                </a:cubicBezTo>
                <a:cubicBezTo>
                  <a:pt x="318" y="115"/>
                  <a:pt x="318" y="115"/>
                  <a:pt x="318" y="115"/>
                </a:cubicBezTo>
                <a:cubicBezTo>
                  <a:pt x="318" y="117"/>
                  <a:pt x="318" y="118"/>
                  <a:pt x="319" y="121"/>
                </a:cubicBezTo>
                <a:cubicBezTo>
                  <a:pt x="319" y="123"/>
                  <a:pt x="319" y="123"/>
                  <a:pt x="319" y="123"/>
                </a:cubicBezTo>
                <a:cubicBezTo>
                  <a:pt x="320" y="123"/>
                  <a:pt x="320" y="123"/>
                  <a:pt x="320" y="123"/>
                </a:cubicBezTo>
                <a:cubicBezTo>
                  <a:pt x="321" y="126"/>
                  <a:pt x="322" y="127"/>
                  <a:pt x="323" y="128"/>
                </a:cubicBezTo>
                <a:cubicBezTo>
                  <a:pt x="324" y="128"/>
                  <a:pt x="325" y="128"/>
                  <a:pt x="331" y="128"/>
                </a:cubicBezTo>
                <a:cubicBezTo>
                  <a:pt x="333" y="128"/>
                  <a:pt x="336" y="127"/>
                  <a:pt x="338" y="127"/>
                </a:cubicBezTo>
                <a:cubicBezTo>
                  <a:pt x="346" y="127"/>
                  <a:pt x="350" y="127"/>
                  <a:pt x="352" y="128"/>
                </a:cubicBezTo>
                <a:cubicBezTo>
                  <a:pt x="352" y="129"/>
                  <a:pt x="354" y="132"/>
                  <a:pt x="353" y="134"/>
                </a:cubicBezTo>
                <a:cubicBezTo>
                  <a:pt x="353" y="134"/>
                  <a:pt x="353" y="134"/>
                  <a:pt x="353" y="134"/>
                </a:cubicBezTo>
                <a:cubicBezTo>
                  <a:pt x="352" y="135"/>
                  <a:pt x="349" y="138"/>
                  <a:pt x="342" y="141"/>
                </a:cubicBezTo>
                <a:cubicBezTo>
                  <a:pt x="340" y="142"/>
                  <a:pt x="338" y="143"/>
                  <a:pt x="336" y="144"/>
                </a:cubicBezTo>
                <a:cubicBezTo>
                  <a:pt x="330" y="147"/>
                  <a:pt x="329" y="148"/>
                  <a:pt x="329" y="149"/>
                </a:cubicBezTo>
                <a:cubicBezTo>
                  <a:pt x="329" y="149"/>
                  <a:pt x="329" y="149"/>
                  <a:pt x="329" y="150"/>
                </a:cubicBezTo>
                <a:cubicBezTo>
                  <a:pt x="329" y="151"/>
                  <a:pt x="329" y="153"/>
                  <a:pt x="329" y="155"/>
                </a:cubicBezTo>
                <a:cubicBezTo>
                  <a:pt x="328" y="157"/>
                  <a:pt x="328" y="157"/>
                  <a:pt x="328" y="157"/>
                </a:cubicBezTo>
                <a:cubicBezTo>
                  <a:pt x="329" y="157"/>
                  <a:pt x="329" y="157"/>
                  <a:pt x="329" y="157"/>
                </a:cubicBezTo>
                <a:cubicBezTo>
                  <a:pt x="330" y="160"/>
                  <a:pt x="331" y="162"/>
                  <a:pt x="331" y="162"/>
                </a:cubicBezTo>
                <a:cubicBezTo>
                  <a:pt x="332" y="163"/>
                  <a:pt x="333" y="163"/>
                  <a:pt x="339" y="164"/>
                </a:cubicBezTo>
                <a:cubicBezTo>
                  <a:pt x="341" y="164"/>
                  <a:pt x="343" y="165"/>
                  <a:pt x="346" y="165"/>
                </a:cubicBezTo>
                <a:cubicBezTo>
                  <a:pt x="353" y="167"/>
                  <a:pt x="358" y="168"/>
                  <a:pt x="359" y="169"/>
                </a:cubicBezTo>
                <a:cubicBezTo>
                  <a:pt x="359" y="170"/>
                  <a:pt x="360" y="172"/>
                  <a:pt x="360" y="174"/>
                </a:cubicBezTo>
                <a:cubicBezTo>
                  <a:pt x="359" y="175"/>
                  <a:pt x="359" y="175"/>
                  <a:pt x="359" y="175"/>
                </a:cubicBezTo>
                <a:cubicBezTo>
                  <a:pt x="358" y="176"/>
                  <a:pt x="354" y="178"/>
                  <a:pt x="347" y="180"/>
                </a:cubicBezTo>
                <a:cubicBezTo>
                  <a:pt x="344" y="180"/>
                  <a:pt x="342" y="181"/>
                  <a:pt x="340" y="181"/>
                </a:cubicBezTo>
                <a:cubicBezTo>
                  <a:pt x="334" y="183"/>
                  <a:pt x="333" y="183"/>
                  <a:pt x="332" y="184"/>
                </a:cubicBezTo>
                <a:cubicBezTo>
                  <a:pt x="332" y="185"/>
                  <a:pt x="331" y="186"/>
                  <a:pt x="331" y="187"/>
                </a:cubicBezTo>
                <a:cubicBezTo>
                  <a:pt x="331" y="188"/>
                  <a:pt x="331" y="189"/>
                  <a:pt x="331" y="190"/>
                </a:cubicBezTo>
                <a:cubicBezTo>
                  <a:pt x="329" y="192"/>
                  <a:pt x="329" y="192"/>
                  <a:pt x="329" y="192"/>
                </a:cubicBezTo>
                <a:cubicBezTo>
                  <a:pt x="331" y="192"/>
                  <a:pt x="331" y="192"/>
                  <a:pt x="331" y="192"/>
                </a:cubicBezTo>
                <a:cubicBezTo>
                  <a:pt x="330" y="195"/>
                  <a:pt x="331" y="197"/>
                  <a:pt x="331" y="198"/>
                </a:cubicBezTo>
                <a:cubicBezTo>
                  <a:pt x="332" y="198"/>
                  <a:pt x="333" y="199"/>
                  <a:pt x="338" y="201"/>
                </a:cubicBezTo>
                <a:cubicBezTo>
                  <a:pt x="340" y="202"/>
                  <a:pt x="343" y="203"/>
                  <a:pt x="345" y="204"/>
                </a:cubicBezTo>
                <a:cubicBezTo>
                  <a:pt x="352" y="207"/>
                  <a:pt x="356" y="210"/>
                  <a:pt x="357" y="210"/>
                </a:cubicBezTo>
                <a:cubicBezTo>
                  <a:pt x="357" y="211"/>
                  <a:pt x="357" y="212"/>
                  <a:pt x="357" y="213"/>
                </a:cubicBezTo>
                <a:cubicBezTo>
                  <a:pt x="356" y="215"/>
                  <a:pt x="356" y="217"/>
                  <a:pt x="355" y="217"/>
                </a:cubicBezTo>
                <a:cubicBezTo>
                  <a:pt x="354" y="217"/>
                  <a:pt x="350" y="218"/>
                  <a:pt x="342" y="218"/>
                </a:cubicBezTo>
                <a:cubicBezTo>
                  <a:pt x="340" y="218"/>
                  <a:pt x="337" y="218"/>
                  <a:pt x="335" y="218"/>
                </a:cubicBezTo>
                <a:cubicBezTo>
                  <a:pt x="329" y="218"/>
                  <a:pt x="328" y="219"/>
                  <a:pt x="327" y="219"/>
                </a:cubicBezTo>
                <a:cubicBezTo>
                  <a:pt x="326" y="220"/>
                  <a:pt x="325" y="221"/>
                  <a:pt x="325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5"/>
                  <a:pt x="324" y="225"/>
                  <a:pt x="324" y="225"/>
                </a:cubicBezTo>
                <a:cubicBezTo>
                  <a:pt x="324" y="227"/>
                  <a:pt x="323" y="229"/>
                  <a:pt x="323" y="230"/>
                </a:cubicBezTo>
                <a:cubicBezTo>
                  <a:pt x="323" y="231"/>
                  <a:pt x="323" y="232"/>
                  <a:pt x="323" y="232"/>
                </a:cubicBezTo>
                <a:cubicBezTo>
                  <a:pt x="324" y="233"/>
                  <a:pt x="324" y="234"/>
                  <a:pt x="329" y="237"/>
                </a:cubicBezTo>
                <a:cubicBezTo>
                  <a:pt x="331" y="238"/>
                  <a:pt x="333" y="240"/>
                  <a:pt x="335" y="242"/>
                </a:cubicBezTo>
                <a:cubicBezTo>
                  <a:pt x="341" y="246"/>
                  <a:pt x="344" y="249"/>
                  <a:pt x="345" y="250"/>
                </a:cubicBezTo>
                <a:cubicBezTo>
                  <a:pt x="345" y="251"/>
                  <a:pt x="345" y="251"/>
                  <a:pt x="345" y="251"/>
                </a:cubicBezTo>
                <a:cubicBezTo>
                  <a:pt x="345" y="253"/>
                  <a:pt x="343" y="256"/>
                  <a:pt x="342" y="257"/>
                </a:cubicBezTo>
                <a:cubicBezTo>
                  <a:pt x="341" y="257"/>
                  <a:pt x="336" y="256"/>
                  <a:pt x="329" y="255"/>
                </a:cubicBezTo>
                <a:cubicBezTo>
                  <a:pt x="327" y="254"/>
                  <a:pt x="324" y="254"/>
                  <a:pt x="322" y="253"/>
                </a:cubicBezTo>
                <a:cubicBezTo>
                  <a:pt x="316" y="252"/>
                  <a:pt x="315" y="252"/>
                  <a:pt x="314" y="252"/>
                </a:cubicBezTo>
                <a:cubicBezTo>
                  <a:pt x="313" y="253"/>
                  <a:pt x="312" y="254"/>
                  <a:pt x="310" y="257"/>
                </a:cubicBezTo>
                <a:cubicBezTo>
                  <a:pt x="310" y="257"/>
                  <a:pt x="310" y="257"/>
                  <a:pt x="310" y="257"/>
                </a:cubicBezTo>
                <a:cubicBezTo>
                  <a:pt x="310" y="258"/>
                  <a:pt x="310" y="258"/>
                  <a:pt x="310" y="258"/>
                </a:cubicBezTo>
                <a:cubicBezTo>
                  <a:pt x="308" y="260"/>
                  <a:pt x="307" y="261"/>
                  <a:pt x="307" y="263"/>
                </a:cubicBezTo>
                <a:cubicBezTo>
                  <a:pt x="307" y="263"/>
                  <a:pt x="307" y="264"/>
                  <a:pt x="307" y="264"/>
                </a:cubicBezTo>
                <a:cubicBezTo>
                  <a:pt x="308" y="265"/>
                  <a:pt x="308" y="266"/>
                  <a:pt x="312" y="270"/>
                </a:cubicBezTo>
                <a:cubicBezTo>
                  <a:pt x="313" y="272"/>
                  <a:pt x="315" y="274"/>
                  <a:pt x="317" y="276"/>
                </a:cubicBezTo>
                <a:cubicBezTo>
                  <a:pt x="321" y="282"/>
                  <a:pt x="324" y="286"/>
                  <a:pt x="324" y="287"/>
                </a:cubicBezTo>
                <a:cubicBezTo>
                  <a:pt x="324" y="288"/>
                  <a:pt x="321" y="292"/>
                  <a:pt x="320" y="292"/>
                </a:cubicBezTo>
                <a:cubicBezTo>
                  <a:pt x="319" y="292"/>
                  <a:pt x="315" y="290"/>
                  <a:pt x="308" y="287"/>
                </a:cubicBezTo>
                <a:cubicBezTo>
                  <a:pt x="306" y="286"/>
                  <a:pt x="303" y="285"/>
                  <a:pt x="302" y="284"/>
                </a:cubicBezTo>
                <a:cubicBezTo>
                  <a:pt x="296" y="281"/>
                  <a:pt x="295" y="281"/>
                  <a:pt x="294" y="281"/>
                </a:cubicBezTo>
                <a:cubicBezTo>
                  <a:pt x="293" y="281"/>
                  <a:pt x="292" y="282"/>
                  <a:pt x="289" y="285"/>
                </a:cubicBezTo>
                <a:cubicBezTo>
                  <a:pt x="288" y="285"/>
                  <a:pt x="288" y="285"/>
                  <a:pt x="288" y="285"/>
                </a:cubicBezTo>
                <a:cubicBezTo>
                  <a:pt x="288" y="286"/>
                  <a:pt x="288" y="286"/>
                  <a:pt x="288" y="286"/>
                </a:cubicBezTo>
                <a:cubicBezTo>
                  <a:pt x="285" y="289"/>
                  <a:pt x="285" y="290"/>
                  <a:pt x="285" y="291"/>
                </a:cubicBezTo>
                <a:cubicBezTo>
                  <a:pt x="284" y="291"/>
                  <a:pt x="284" y="291"/>
                  <a:pt x="284" y="291"/>
                </a:cubicBezTo>
                <a:cubicBezTo>
                  <a:pt x="285" y="292"/>
                  <a:pt x="285" y="293"/>
                  <a:pt x="287" y="298"/>
                </a:cubicBezTo>
                <a:cubicBezTo>
                  <a:pt x="288" y="300"/>
                  <a:pt x="290" y="302"/>
                  <a:pt x="291" y="305"/>
                </a:cubicBezTo>
                <a:cubicBezTo>
                  <a:pt x="294" y="311"/>
                  <a:pt x="295" y="316"/>
                  <a:pt x="296" y="317"/>
                </a:cubicBezTo>
                <a:cubicBezTo>
                  <a:pt x="295" y="319"/>
                  <a:pt x="292" y="321"/>
                  <a:pt x="290" y="321"/>
                </a:cubicBezTo>
                <a:cubicBezTo>
                  <a:pt x="289" y="321"/>
                  <a:pt x="285" y="318"/>
                  <a:pt x="280" y="314"/>
                </a:cubicBezTo>
                <a:cubicBezTo>
                  <a:pt x="278" y="312"/>
                  <a:pt x="276" y="311"/>
                  <a:pt x="274" y="310"/>
                </a:cubicBezTo>
                <a:cubicBezTo>
                  <a:pt x="269" y="305"/>
                  <a:pt x="268" y="305"/>
                  <a:pt x="267" y="305"/>
                </a:cubicBezTo>
                <a:cubicBezTo>
                  <a:pt x="266" y="305"/>
                  <a:pt x="265" y="305"/>
                  <a:pt x="262" y="307"/>
                </a:cubicBezTo>
                <a:cubicBezTo>
                  <a:pt x="261" y="307"/>
                  <a:pt x="261" y="307"/>
                  <a:pt x="261" y="307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57" y="310"/>
                  <a:pt x="256" y="311"/>
                  <a:pt x="256" y="312"/>
                </a:cubicBezTo>
                <a:cubicBezTo>
                  <a:pt x="256" y="312"/>
                  <a:pt x="256" y="312"/>
                  <a:pt x="256" y="312"/>
                </a:cubicBezTo>
                <a:cubicBezTo>
                  <a:pt x="256" y="313"/>
                  <a:pt x="256" y="313"/>
                  <a:pt x="256" y="313"/>
                </a:cubicBezTo>
                <a:cubicBezTo>
                  <a:pt x="256" y="313"/>
                  <a:pt x="256" y="315"/>
                  <a:pt x="257" y="320"/>
                </a:cubicBezTo>
                <a:cubicBezTo>
                  <a:pt x="258" y="322"/>
                  <a:pt x="258" y="325"/>
                  <a:pt x="259" y="327"/>
                </a:cubicBezTo>
                <a:cubicBezTo>
                  <a:pt x="260" y="334"/>
                  <a:pt x="261" y="339"/>
                  <a:pt x="261" y="340"/>
                </a:cubicBezTo>
                <a:cubicBezTo>
                  <a:pt x="260" y="341"/>
                  <a:pt x="256" y="343"/>
                  <a:pt x="255" y="343"/>
                </a:cubicBezTo>
                <a:cubicBezTo>
                  <a:pt x="254" y="343"/>
                  <a:pt x="251" y="339"/>
                  <a:pt x="246" y="333"/>
                </a:cubicBezTo>
                <a:cubicBezTo>
                  <a:pt x="244" y="331"/>
                  <a:pt x="243" y="330"/>
                  <a:pt x="242" y="328"/>
                </a:cubicBezTo>
                <a:cubicBezTo>
                  <a:pt x="238" y="323"/>
                  <a:pt x="237" y="322"/>
                  <a:pt x="236" y="322"/>
                </a:cubicBezTo>
                <a:cubicBezTo>
                  <a:pt x="235" y="322"/>
                  <a:pt x="234" y="322"/>
                  <a:pt x="230" y="323"/>
                </a:cubicBezTo>
                <a:cubicBezTo>
                  <a:pt x="229" y="323"/>
                  <a:pt x="229" y="323"/>
                  <a:pt x="229" y="323"/>
                </a:cubicBezTo>
                <a:cubicBezTo>
                  <a:pt x="228" y="324"/>
                  <a:pt x="228" y="324"/>
                  <a:pt x="228" y="324"/>
                </a:cubicBezTo>
                <a:cubicBezTo>
                  <a:pt x="226" y="324"/>
                  <a:pt x="224" y="325"/>
                  <a:pt x="223" y="326"/>
                </a:cubicBezTo>
                <a:cubicBezTo>
                  <a:pt x="223" y="327"/>
                  <a:pt x="223" y="327"/>
                  <a:pt x="223" y="328"/>
                </a:cubicBezTo>
                <a:cubicBezTo>
                  <a:pt x="223" y="329"/>
                  <a:pt x="223" y="331"/>
                  <a:pt x="223" y="334"/>
                </a:cubicBezTo>
                <a:cubicBezTo>
                  <a:pt x="223" y="336"/>
                  <a:pt x="223" y="339"/>
                  <a:pt x="223" y="342"/>
                </a:cubicBezTo>
                <a:cubicBezTo>
                  <a:pt x="223" y="346"/>
                  <a:pt x="222" y="350"/>
                  <a:pt x="222" y="353"/>
                </a:cubicBezTo>
                <a:cubicBezTo>
                  <a:pt x="222" y="354"/>
                  <a:pt x="222" y="355"/>
                  <a:pt x="222" y="355"/>
                </a:cubicBezTo>
                <a:cubicBezTo>
                  <a:pt x="220" y="356"/>
                  <a:pt x="216" y="357"/>
                  <a:pt x="215" y="356"/>
                </a:cubicBezTo>
                <a:cubicBezTo>
                  <a:pt x="214" y="355"/>
                  <a:pt x="212" y="351"/>
                  <a:pt x="209" y="345"/>
                </a:cubicBezTo>
                <a:cubicBezTo>
                  <a:pt x="208" y="342"/>
                  <a:pt x="207" y="340"/>
                  <a:pt x="206" y="338"/>
                </a:cubicBezTo>
                <a:cubicBezTo>
                  <a:pt x="203" y="332"/>
                  <a:pt x="203" y="332"/>
                  <a:pt x="202" y="331"/>
                </a:cubicBezTo>
                <a:cubicBezTo>
                  <a:pt x="201" y="331"/>
                  <a:pt x="200" y="330"/>
                  <a:pt x="196" y="331"/>
                </a:cubicBezTo>
                <a:cubicBezTo>
                  <a:pt x="194" y="329"/>
                  <a:pt x="194" y="329"/>
                  <a:pt x="194" y="329"/>
                </a:cubicBezTo>
                <a:cubicBezTo>
                  <a:pt x="194" y="331"/>
                  <a:pt x="194" y="331"/>
                  <a:pt x="194" y="331"/>
                </a:cubicBezTo>
                <a:cubicBezTo>
                  <a:pt x="191" y="331"/>
                  <a:pt x="189" y="332"/>
                  <a:pt x="188" y="333"/>
                </a:cubicBezTo>
                <a:cubicBezTo>
                  <a:pt x="188" y="333"/>
                  <a:pt x="188" y="334"/>
                  <a:pt x="186" y="340"/>
                </a:cubicBezTo>
                <a:cubicBezTo>
                  <a:pt x="186" y="342"/>
                  <a:pt x="185" y="345"/>
                  <a:pt x="184" y="347"/>
                </a:cubicBezTo>
                <a:cubicBezTo>
                  <a:pt x="182" y="354"/>
                  <a:pt x="181" y="359"/>
                  <a:pt x="180" y="360"/>
                </a:cubicBezTo>
                <a:cubicBezTo>
                  <a:pt x="179" y="360"/>
                  <a:pt x="175" y="360"/>
                  <a:pt x="174" y="360"/>
                </a:cubicBezTo>
                <a:cubicBezTo>
                  <a:pt x="173" y="359"/>
                  <a:pt x="172" y="354"/>
                  <a:pt x="170" y="347"/>
                </a:cubicBezTo>
                <a:cubicBezTo>
                  <a:pt x="170" y="345"/>
                  <a:pt x="169" y="342"/>
                  <a:pt x="169" y="340"/>
                </a:cubicBezTo>
                <a:cubicBezTo>
                  <a:pt x="167" y="334"/>
                  <a:pt x="167" y="333"/>
                  <a:pt x="167" y="332"/>
                </a:cubicBezTo>
                <a:cubicBezTo>
                  <a:pt x="166" y="332"/>
                  <a:pt x="165" y="331"/>
                  <a:pt x="161" y="331"/>
                </a:cubicBezTo>
                <a:cubicBezTo>
                  <a:pt x="160" y="330"/>
                  <a:pt x="160" y="330"/>
                  <a:pt x="160" y="330"/>
                </a:cubicBezTo>
                <a:cubicBezTo>
                  <a:pt x="159" y="330"/>
                  <a:pt x="159" y="330"/>
                  <a:pt x="159" y="330"/>
                </a:cubicBezTo>
                <a:cubicBezTo>
                  <a:pt x="155" y="329"/>
                  <a:pt x="154" y="330"/>
                  <a:pt x="153" y="331"/>
                </a:cubicBezTo>
                <a:cubicBezTo>
                  <a:pt x="152" y="331"/>
                  <a:pt x="152" y="332"/>
                  <a:pt x="149" y="337"/>
                </a:cubicBezTo>
                <a:cubicBezTo>
                  <a:pt x="148" y="339"/>
                  <a:pt x="147" y="341"/>
                  <a:pt x="146" y="344"/>
                </a:cubicBezTo>
                <a:cubicBezTo>
                  <a:pt x="142" y="350"/>
                  <a:pt x="140" y="354"/>
                  <a:pt x="139" y="355"/>
                </a:cubicBezTo>
                <a:cubicBezTo>
                  <a:pt x="137" y="355"/>
                  <a:pt x="133" y="354"/>
                  <a:pt x="132" y="354"/>
                </a:cubicBezTo>
                <a:cubicBezTo>
                  <a:pt x="132" y="352"/>
                  <a:pt x="132" y="348"/>
                  <a:pt x="132" y="340"/>
                </a:cubicBezTo>
                <a:cubicBezTo>
                  <a:pt x="132" y="338"/>
                  <a:pt x="132" y="335"/>
                  <a:pt x="132" y="333"/>
                </a:cubicBezTo>
                <a:cubicBezTo>
                  <a:pt x="132" y="327"/>
                  <a:pt x="132" y="326"/>
                  <a:pt x="132" y="325"/>
                </a:cubicBezTo>
                <a:cubicBezTo>
                  <a:pt x="131" y="324"/>
                  <a:pt x="129" y="323"/>
                  <a:pt x="126" y="322"/>
                </a:cubicBezTo>
                <a:cubicBezTo>
                  <a:pt x="126" y="321"/>
                  <a:pt x="126" y="321"/>
                  <a:pt x="126" y="321"/>
                </a:cubicBezTo>
                <a:cubicBezTo>
                  <a:pt x="125" y="322"/>
                  <a:pt x="125" y="322"/>
                  <a:pt x="125" y="322"/>
                </a:cubicBezTo>
                <a:cubicBezTo>
                  <a:pt x="121" y="320"/>
                  <a:pt x="120" y="320"/>
                  <a:pt x="119" y="320"/>
                </a:cubicBezTo>
                <a:cubicBezTo>
                  <a:pt x="118" y="321"/>
                  <a:pt x="117" y="322"/>
                  <a:pt x="114" y="326"/>
                </a:cubicBezTo>
                <a:cubicBezTo>
                  <a:pt x="112" y="328"/>
                  <a:pt x="111" y="330"/>
                  <a:pt x="109" y="332"/>
                </a:cubicBezTo>
                <a:cubicBezTo>
                  <a:pt x="104" y="337"/>
                  <a:pt x="100" y="340"/>
                  <a:pt x="99" y="341"/>
                </a:cubicBezTo>
                <a:cubicBezTo>
                  <a:pt x="98" y="341"/>
                  <a:pt x="94" y="339"/>
                  <a:pt x="93" y="338"/>
                </a:cubicBezTo>
                <a:cubicBezTo>
                  <a:pt x="93" y="338"/>
                  <a:pt x="94" y="337"/>
                  <a:pt x="94" y="337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94" y="334"/>
                  <a:pt x="95" y="330"/>
                  <a:pt x="96" y="325"/>
                </a:cubicBezTo>
                <a:cubicBezTo>
                  <a:pt x="97" y="323"/>
                  <a:pt x="97" y="320"/>
                  <a:pt x="98" y="318"/>
                </a:cubicBezTo>
                <a:cubicBezTo>
                  <a:pt x="99" y="315"/>
                  <a:pt x="100" y="313"/>
                  <a:pt x="100" y="312"/>
                </a:cubicBezTo>
                <a:cubicBezTo>
                  <a:pt x="100" y="311"/>
                  <a:pt x="100" y="311"/>
                  <a:pt x="100" y="310"/>
                </a:cubicBezTo>
                <a:cubicBezTo>
                  <a:pt x="99" y="309"/>
                  <a:pt x="98" y="308"/>
                  <a:pt x="95" y="306"/>
                </a:cubicBezTo>
                <a:cubicBezTo>
                  <a:pt x="94" y="304"/>
                  <a:pt x="94" y="304"/>
                  <a:pt x="94" y="304"/>
                </a:cubicBezTo>
                <a:cubicBezTo>
                  <a:pt x="93" y="305"/>
                  <a:pt x="93" y="305"/>
                  <a:pt x="93" y="305"/>
                </a:cubicBezTo>
                <a:cubicBezTo>
                  <a:pt x="91" y="303"/>
                  <a:pt x="90" y="303"/>
                  <a:pt x="88" y="303"/>
                </a:cubicBezTo>
                <a:cubicBezTo>
                  <a:pt x="87" y="303"/>
                  <a:pt x="87" y="303"/>
                  <a:pt x="82" y="307"/>
                </a:cubicBezTo>
                <a:cubicBezTo>
                  <a:pt x="80" y="308"/>
                  <a:pt x="78" y="310"/>
                  <a:pt x="76" y="311"/>
                </a:cubicBezTo>
                <a:cubicBezTo>
                  <a:pt x="70" y="315"/>
                  <a:pt x="66" y="318"/>
                  <a:pt x="64" y="318"/>
                </a:cubicBezTo>
                <a:cubicBezTo>
                  <a:pt x="63" y="318"/>
                  <a:pt x="60" y="315"/>
                  <a:pt x="59" y="314"/>
                </a:cubicBezTo>
                <a:cubicBezTo>
                  <a:pt x="60" y="313"/>
                  <a:pt x="62" y="308"/>
                  <a:pt x="65" y="302"/>
                </a:cubicBezTo>
                <a:cubicBezTo>
                  <a:pt x="66" y="300"/>
                  <a:pt x="67" y="298"/>
                  <a:pt x="68" y="296"/>
                </a:cubicBezTo>
                <a:cubicBezTo>
                  <a:pt x="71" y="291"/>
                  <a:pt x="72" y="290"/>
                  <a:pt x="72" y="289"/>
                </a:cubicBezTo>
                <a:cubicBezTo>
                  <a:pt x="72" y="289"/>
                  <a:pt x="72" y="289"/>
                  <a:pt x="72" y="289"/>
                </a:cubicBezTo>
                <a:cubicBezTo>
                  <a:pt x="72" y="288"/>
                  <a:pt x="72" y="288"/>
                  <a:pt x="72" y="288"/>
                </a:cubicBezTo>
                <a:cubicBezTo>
                  <a:pt x="72" y="287"/>
                  <a:pt x="71" y="286"/>
                  <a:pt x="68" y="283"/>
                </a:cubicBezTo>
                <a:cubicBezTo>
                  <a:pt x="68" y="282"/>
                  <a:pt x="68" y="282"/>
                  <a:pt x="68" y="282"/>
                </a:cubicBezTo>
                <a:cubicBezTo>
                  <a:pt x="67" y="282"/>
                  <a:pt x="67" y="282"/>
                  <a:pt x="67" y="282"/>
                </a:cubicBezTo>
                <a:cubicBezTo>
                  <a:pt x="65" y="279"/>
                  <a:pt x="63" y="278"/>
                  <a:pt x="62" y="278"/>
                </a:cubicBezTo>
                <a:cubicBezTo>
                  <a:pt x="61" y="278"/>
                  <a:pt x="61" y="279"/>
                  <a:pt x="55" y="281"/>
                </a:cubicBezTo>
                <a:cubicBezTo>
                  <a:pt x="53" y="282"/>
                  <a:pt x="51" y="283"/>
                  <a:pt x="48" y="284"/>
                </a:cubicBezTo>
                <a:cubicBezTo>
                  <a:pt x="42" y="286"/>
                  <a:pt x="37" y="288"/>
                  <a:pt x="36" y="288"/>
                </a:cubicBezTo>
                <a:cubicBezTo>
                  <a:pt x="34" y="287"/>
                  <a:pt x="32" y="284"/>
                  <a:pt x="32" y="283"/>
                </a:cubicBezTo>
                <a:cubicBezTo>
                  <a:pt x="32" y="281"/>
                  <a:pt x="35" y="278"/>
                  <a:pt x="40" y="272"/>
                </a:cubicBezTo>
                <a:cubicBezTo>
                  <a:pt x="42" y="270"/>
                  <a:pt x="43" y="269"/>
                  <a:pt x="45" y="267"/>
                </a:cubicBezTo>
                <a:cubicBezTo>
                  <a:pt x="49" y="262"/>
                  <a:pt x="49" y="262"/>
                  <a:pt x="50" y="260"/>
                </a:cubicBezTo>
                <a:cubicBezTo>
                  <a:pt x="50" y="260"/>
                  <a:pt x="50" y="258"/>
                  <a:pt x="47" y="255"/>
                </a:cubicBezTo>
                <a:cubicBezTo>
                  <a:pt x="48" y="253"/>
                  <a:pt x="48" y="253"/>
                  <a:pt x="48" y="253"/>
                </a:cubicBezTo>
                <a:cubicBezTo>
                  <a:pt x="46" y="253"/>
                  <a:pt x="46" y="253"/>
                  <a:pt x="46" y="253"/>
                </a:cubicBezTo>
                <a:cubicBezTo>
                  <a:pt x="45" y="250"/>
                  <a:pt x="44" y="249"/>
                  <a:pt x="43" y="249"/>
                </a:cubicBezTo>
                <a:cubicBezTo>
                  <a:pt x="42" y="248"/>
                  <a:pt x="41" y="249"/>
                  <a:pt x="36" y="249"/>
                </a:cubicBezTo>
                <a:cubicBezTo>
                  <a:pt x="33" y="250"/>
                  <a:pt x="31" y="250"/>
                  <a:pt x="28" y="251"/>
                </a:cubicBezTo>
                <a:cubicBezTo>
                  <a:pt x="21" y="252"/>
                  <a:pt x="16" y="252"/>
                  <a:pt x="15" y="252"/>
                </a:cubicBezTo>
                <a:cubicBezTo>
                  <a:pt x="14" y="251"/>
                  <a:pt x="12" y="247"/>
                  <a:pt x="12" y="246"/>
                </a:cubicBezTo>
                <a:cubicBezTo>
                  <a:pt x="13" y="245"/>
                  <a:pt x="16" y="242"/>
                  <a:pt x="22" y="237"/>
                </a:cubicBezTo>
                <a:cubicBezTo>
                  <a:pt x="24" y="236"/>
                  <a:pt x="26" y="235"/>
                  <a:pt x="28" y="234"/>
                </a:cubicBezTo>
                <a:cubicBezTo>
                  <a:pt x="33" y="230"/>
                  <a:pt x="34" y="229"/>
                  <a:pt x="35" y="228"/>
                </a:cubicBezTo>
                <a:cubicBezTo>
                  <a:pt x="35" y="228"/>
                  <a:pt x="35" y="228"/>
                  <a:pt x="35" y="228"/>
                </a:cubicBezTo>
                <a:cubicBezTo>
                  <a:pt x="35" y="226"/>
                  <a:pt x="35" y="225"/>
                  <a:pt x="34" y="222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3" y="220"/>
                  <a:pt x="33" y="220"/>
                  <a:pt x="33" y="220"/>
                </a:cubicBezTo>
                <a:cubicBezTo>
                  <a:pt x="32" y="217"/>
                  <a:pt x="31" y="216"/>
                  <a:pt x="31" y="215"/>
                </a:cubicBezTo>
                <a:cubicBezTo>
                  <a:pt x="30" y="215"/>
                  <a:pt x="29" y="215"/>
                  <a:pt x="23" y="214"/>
                </a:cubicBezTo>
                <a:cubicBezTo>
                  <a:pt x="21" y="214"/>
                  <a:pt x="18" y="214"/>
                  <a:pt x="16" y="214"/>
                </a:cubicBezTo>
                <a:cubicBezTo>
                  <a:pt x="8" y="213"/>
                  <a:pt x="4" y="212"/>
                  <a:pt x="3" y="212"/>
                </a:cubicBezTo>
                <a:cubicBezTo>
                  <a:pt x="2" y="211"/>
                  <a:pt x="1" y="208"/>
                  <a:pt x="1" y="206"/>
                </a:cubicBezTo>
                <a:cubicBezTo>
                  <a:pt x="1" y="206"/>
                  <a:pt x="1" y="205"/>
                  <a:pt x="1" y="205"/>
                </a:cubicBezTo>
                <a:cubicBezTo>
                  <a:pt x="2" y="205"/>
                  <a:pt x="7" y="202"/>
                  <a:pt x="13" y="200"/>
                </a:cubicBezTo>
                <a:cubicBezTo>
                  <a:pt x="16" y="199"/>
                  <a:pt x="18" y="198"/>
                  <a:pt x="20" y="197"/>
                </a:cubicBezTo>
                <a:cubicBezTo>
                  <a:pt x="26" y="195"/>
                  <a:pt x="27" y="195"/>
                  <a:pt x="27" y="194"/>
                </a:cubicBezTo>
                <a:cubicBezTo>
                  <a:pt x="28" y="193"/>
                  <a:pt x="28" y="193"/>
                  <a:pt x="28" y="192"/>
                </a:cubicBezTo>
                <a:cubicBezTo>
                  <a:pt x="28" y="190"/>
                  <a:pt x="28" y="189"/>
                  <a:pt x="28" y="188"/>
                </a:cubicBezTo>
                <a:cubicBezTo>
                  <a:pt x="29" y="186"/>
                  <a:pt x="29" y="186"/>
                  <a:pt x="29" y="186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27" y="181"/>
                  <a:pt x="26" y="180"/>
                </a:cubicBezTo>
                <a:cubicBezTo>
                  <a:pt x="26" y="179"/>
                  <a:pt x="25" y="179"/>
                  <a:pt x="20" y="177"/>
                </a:cubicBezTo>
                <a:cubicBezTo>
                  <a:pt x="17" y="177"/>
                  <a:pt x="15" y="176"/>
                  <a:pt x="12" y="175"/>
                </a:cubicBezTo>
                <a:cubicBezTo>
                  <a:pt x="5" y="173"/>
                  <a:pt x="1" y="171"/>
                  <a:pt x="0" y="170"/>
                </a:cubicBezTo>
                <a:cubicBezTo>
                  <a:pt x="0" y="170"/>
                  <a:pt x="0" y="168"/>
                  <a:pt x="0" y="166"/>
                </a:cubicBezTo>
                <a:close/>
                <a:moveTo>
                  <a:pt x="287" y="193"/>
                </a:moveTo>
                <a:cubicBezTo>
                  <a:pt x="295" y="134"/>
                  <a:pt x="253" y="79"/>
                  <a:pt x="193" y="72"/>
                </a:cubicBezTo>
                <a:cubicBezTo>
                  <a:pt x="134" y="64"/>
                  <a:pt x="80" y="106"/>
                  <a:pt x="72" y="165"/>
                </a:cubicBezTo>
                <a:cubicBezTo>
                  <a:pt x="64" y="225"/>
                  <a:pt x="106" y="279"/>
                  <a:pt x="166" y="287"/>
                </a:cubicBezTo>
                <a:cubicBezTo>
                  <a:pt x="225" y="295"/>
                  <a:pt x="280" y="253"/>
                  <a:pt x="287" y="193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8" name="原创设计师（吴贤） _7"/>
          <p:cNvSpPr>
            <a:spLocks noEditPoints="1"/>
          </p:cNvSpPr>
          <p:nvPr/>
        </p:nvSpPr>
        <p:spPr bwMode="auto">
          <a:xfrm>
            <a:off x="4722887" y="1229792"/>
            <a:ext cx="1887537" cy="1878013"/>
          </a:xfrm>
          <a:custGeom>
            <a:avLst/>
            <a:gdLst>
              <a:gd name="T0" fmla="*/ 2147483647 w 383"/>
              <a:gd name="T1" fmla="*/ 2147483647 h 382"/>
              <a:gd name="T2" fmla="*/ 2147483647 w 383"/>
              <a:gd name="T3" fmla="*/ 2147483647 h 382"/>
              <a:gd name="T4" fmla="*/ 2147483647 w 383"/>
              <a:gd name="T5" fmla="*/ 2147483647 h 382"/>
              <a:gd name="T6" fmla="*/ 2147483647 w 383"/>
              <a:gd name="T7" fmla="*/ 2147483647 h 382"/>
              <a:gd name="T8" fmla="*/ 2147483647 w 383"/>
              <a:gd name="T9" fmla="*/ 2147483647 h 382"/>
              <a:gd name="T10" fmla="*/ 2147483647 w 383"/>
              <a:gd name="T11" fmla="*/ 2147483647 h 382"/>
              <a:gd name="T12" fmla="*/ 2147483647 w 383"/>
              <a:gd name="T13" fmla="*/ 2147483647 h 382"/>
              <a:gd name="T14" fmla="*/ 2147483647 w 383"/>
              <a:gd name="T15" fmla="*/ 2147483647 h 382"/>
              <a:gd name="T16" fmla="*/ 2147483647 w 383"/>
              <a:gd name="T17" fmla="*/ 2147483647 h 382"/>
              <a:gd name="T18" fmla="*/ 2147483647 w 383"/>
              <a:gd name="T19" fmla="*/ 2147483647 h 382"/>
              <a:gd name="T20" fmla="*/ 2147483647 w 383"/>
              <a:gd name="T21" fmla="*/ 2147483647 h 382"/>
              <a:gd name="T22" fmla="*/ 2147483647 w 383"/>
              <a:gd name="T23" fmla="*/ 2147483647 h 382"/>
              <a:gd name="T24" fmla="*/ 2147483647 w 383"/>
              <a:gd name="T25" fmla="*/ 2147483647 h 382"/>
              <a:gd name="T26" fmla="*/ 2147483647 w 383"/>
              <a:gd name="T27" fmla="*/ 2147483647 h 382"/>
              <a:gd name="T28" fmla="*/ 2147483647 w 383"/>
              <a:gd name="T29" fmla="*/ 2147483647 h 382"/>
              <a:gd name="T30" fmla="*/ 2147483647 w 383"/>
              <a:gd name="T31" fmla="*/ 2147483647 h 382"/>
              <a:gd name="T32" fmla="*/ 2147483647 w 383"/>
              <a:gd name="T33" fmla="*/ 2147483647 h 382"/>
              <a:gd name="T34" fmla="*/ 2147483647 w 383"/>
              <a:gd name="T35" fmla="*/ 2147483647 h 382"/>
              <a:gd name="T36" fmla="*/ 2147483647 w 383"/>
              <a:gd name="T37" fmla="*/ 2147483647 h 382"/>
              <a:gd name="T38" fmla="*/ 2147483647 w 383"/>
              <a:gd name="T39" fmla="*/ 2147483647 h 382"/>
              <a:gd name="T40" fmla="*/ 2147483647 w 383"/>
              <a:gd name="T41" fmla="*/ 2147483647 h 382"/>
              <a:gd name="T42" fmla="*/ 2147483647 w 383"/>
              <a:gd name="T43" fmla="*/ 2147483647 h 382"/>
              <a:gd name="T44" fmla="*/ 2147483647 w 383"/>
              <a:gd name="T45" fmla="*/ 2147483647 h 382"/>
              <a:gd name="T46" fmla="*/ 2147483647 w 383"/>
              <a:gd name="T47" fmla="*/ 2147483647 h 382"/>
              <a:gd name="T48" fmla="*/ 2147483647 w 383"/>
              <a:gd name="T49" fmla="*/ 2147483647 h 382"/>
              <a:gd name="T50" fmla="*/ 2147483647 w 383"/>
              <a:gd name="T51" fmla="*/ 2147483647 h 382"/>
              <a:gd name="T52" fmla="*/ 2147483647 w 383"/>
              <a:gd name="T53" fmla="*/ 2147483647 h 382"/>
              <a:gd name="T54" fmla="*/ 2147483647 w 383"/>
              <a:gd name="T55" fmla="*/ 2147483647 h 382"/>
              <a:gd name="T56" fmla="*/ 2147483647 w 383"/>
              <a:gd name="T57" fmla="*/ 2147483647 h 382"/>
              <a:gd name="T58" fmla="*/ 2147483647 w 383"/>
              <a:gd name="T59" fmla="*/ 2147483647 h 382"/>
              <a:gd name="T60" fmla="*/ 2147483647 w 383"/>
              <a:gd name="T61" fmla="*/ 2147483647 h 382"/>
              <a:gd name="T62" fmla="*/ 2147483647 w 383"/>
              <a:gd name="T63" fmla="*/ 2147483647 h 382"/>
              <a:gd name="T64" fmla="*/ 2147483647 w 383"/>
              <a:gd name="T65" fmla="*/ 2147483647 h 382"/>
              <a:gd name="T66" fmla="*/ 2147483647 w 383"/>
              <a:gd name="T67" fmla="*/ 2147483647 h 382"/>
              <a:gd name="T68" fmla="*/ 2147483647 w 383"/>
              <a:gd name="T69" fmla="*/ 2147483647 h 382"/>
              <a:gd name="T70" fmla="*/ 2147483647 w 383"/>
              <a:gd name="T71" fmla="*/ 2147483647 h 382"/>
              <a:gd name="T72" fmla="*/ 2147483647 w 383"/>
              <a:gd name="T73" fmla="*/ 2147483647 h 382"/>
              <a:gd name="T74" fmla="*/ 2147483647 w 383"/>
              <a:gd name="T75" fmla="*/ 2147483647 h 382"/>
              <a:gd name="T76" fmla="*/ 2147483647 w 383"/>
              <a:gd name="T77" fmla="*/ 2147483647 h 382"/>
              <a:gd name="T78" fmla="*/ 2147483647 w 383"/>
              <a:gd name="T79" fmla="*/ 2147483647 h 382"/>
              <a:gd name="T80" fmla="*/ 2147483647 w 383"/>
              <a:gd name="T81" fmla="*/ 2147483647 h 382"/>
              <a:gd name="T82" fmla="*/ 2147483647 w 383"/>
              <a:gd name="T83" fmla="*/ 2147483647 h 382"/>
              <a:gd name="T84" fmla="*/ 2147483647 w 383"/>
              <a:gd name="T85" fmla="*/ 2147483647 h 382"/>
              <a:gd name="T86" fmla="*/ 2147483647 w 383"/>
              <a:gd name="T87" fmla="*/ 2147483647 h 382"/>
              <a:gd name="T88" fmla="*/ 2147483647 w 383"/>
              <a:gd name="T89" fmla="*/ 2147483647 h 382"/>
              <a:gd name="T90" fmla="*/ 2147483647 w 383"/>
              <a:gd name="T91" fmla="*/ 2147483647 h 382"/>
              <a:gd name="T92" fmla="*/ 2147483647 w 383"/>
              <a:gd name="T93" fmla="*/ 2147483647 h 382"/>
              <a:gd name="T94" fmla="*/ 2147483647 w 383"/>
              <a:gd name="T95" fmla="*/ 2147483647 h 382"/>
              <a:gd name="T96" fmla="*/ 2147483647 w 383"/>
              <a:gd name="T97" fmla="*/ 2147483647 h 382"/>
              <a:gd name="T98" fmla="*/ 2147483647 w 383"/>
              <a:gd name="T99" fmla="*/ 2147483647 h 382"/>
              <a:gd name="T100" fmla="*/ 2147483647 w 383"/>
              <a:gd name="T101" fmla="*/ 2147483647 h 382"/>
              <a:gd name="T102" fmla="*/ 2147483647 w 383"/>
              <a:gd name="T103" fmla="*/ 2147483647 h 382"/>
              <a:gd name="T104" fmla="*/ 2147483647 w 383"/>
              <a:gd name="T105" fmla="*/ 2147483647 h 382"/>
              <a:gd name="T106" fmla="*/ 2147483647 w 383"/>
              <a:gd name="T107" fmla="*/ 2147483647 h 382"/>
              <a:gd name="T108" fmla="*/ 2147483647 w 383"/>
              <a:gd name="T109" fmla="*/ 2147483647 h 382"/>
              <a:gd name="T110" fmla="*/ 2147483647 w 383"/>
              <a:gd name="T111" fmla="*/ 2147483647 h 38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3" h="382">
                <a:moveTo>
                  <a:pt x="0" y="201"/>
                </a:moveTo>
                <a:cubicBezTo>
                  <a:pt x="0" y="200"/>
                  <a:pt x="1" y="199"/>
                  <a:pt x="1" y="199"/>
                </a:cubicBezTo>
                <a:cubicBezTo>
                  <a:pt x="2" y="198"/>
                  <a:pt x="6" y="196"/>
                  <a:pt x="14" y="194"/>
                </a:cubicBezTo>
                <a:cubicBezTo>
                  <a:pt x="16" y="193"/>
                  <a:pt x="19" y="193"/>
                  <a:pt x="21" y="192"/>
                </a:cubicBezTo>
                <a:cubicBezTo>
                  <a:pt x="28" y="190"/>
                  <a:pt x="29" y="190"/>
                  <a:pt x="29" y="189"/>
                </a:cubicBezTo>
                <a:cubicBezTo>
                  <a:pt x="30" y="188"/>
                  <a:pt x="31" y="187"/>
                  <a:pt x="31" y="183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2"/>
                  <a:pt x="31" y="182"/>
                </a:cubicBezTo>
                <a:cubicBezTo>
                  <a:pt x="31" y="182"/>
                  <a:pt x="31" y="180"/>
                  <a:pt x="31" y="179"/>
                </a:cubicBezTo>
                <a:cubicBezTo>
                  <a:pt x="31" y="177"/>
                  <a:pt x="31" y="176"/>
                  <a:pt x="30" y="175"/>
                </a:cubicBezTo>
                <a:cubicBezTo>
                  <a:pt x="29" y="174"/>
                  <a:pt x="28" y="174"/>
                  <a:pt x="23" y="171"/>
                </a:cubicBezTo>
                <a:cubicBezTo>
                  <a:pt x="21" y="170"/>
                  <a:pt x="18" y="169"/>
                  <a:pt x="15" y="168"/>
                </a:cubicBezTo>
                <a:cubicBezTo>
                  <a:pt x="8" y="165"/>
                  <a:pt x="4" y="162"/>
                  <a:pt x="3" y="162"/>
                </a:cubicBezTo>
                <a:cubicBezTo>
                  <a:pt x="3" y="161"/>
                  <a:pt x="3" y="161"/>
                  <a:pt x="3" y="160"/>
                </a:cubicBezTo>
                <a:cubicBezTo>
                  <a:pt x="3" y="158"/>
                  <a:pt x="4" y="155"/>
                  <a:pt x="4" y="155"/>
                </a:cubicBezTo>
                <a:cubicBezTo>
                  <a:pt x="5" y="154"/>
                  <a:pt x="10" y="153"/>
                  <a:pt x="18" y="153"/>
                </a:cubicBezTo>
                <a:cubicBezTo>
                  <a:pt x="21" y="153"/>
                  <a:pt x="23" y="153"/>
                  <a:pt x="25" y="153"/>
                </a:cubicBezTo>
                <a:cubicBezTo>
                  <a:pt x="32" y="153"/>
                  <a:pt x="33" y="153"/>
                  <a:pt x="34" y="152"/>
                </a:cubicBezTo>
                <a:cubicBezTo>
                  <a:pt x="35" y="151"/>
                  <a:pt x="36" y="150"/>
                  <a:pt x="37" y="146"/>
                </a:cubicBezTo>
                <a:cubicBezTo>
                  <a:pt x="37" y="146"/>
                  <a:pt x="37" y="146"/>
                  <a:pt x="37" y="146"/>
                </a:cubicBezTo>
                <a:cubicBezTo>
                  <a:pt x="37" y="145"/>
                  <a:pt x="37" y="145"/>
                  <a:pt x="37" y="145"/>
                </a:cubicBezTo>
                <a:cubicBezTo>
                  <a:pt x="38" y="143"/>
                  <a:pt x="38" y="141"/>
                  <a:pt x="38" y="140"/>
                </a:cubicBezTo>
                <a:cubicBezTo>
                  <a:pt x="38" y="139"/>
                  <a:pt x="38" y="139"/>
                  <a:pt x="38" y="138"/>
                </a:cubicBezTo>
                <a:cubicBezTo>
                  <a:pt x="38" y="137"/>
                  <a:pt x="37" y="136"/>
                  <a:pt x="32" y="133"/>
                </a:cubicBezTo>
                <a:cubicBezTo>
                  <a:pt x="30" y="131"/>
                  <a:pt x="28" y="130"/>
                  <a:pt x="26" y="128"/>
                </a:cubicBezTo>
                <a:cubicBezTo>
                  <a:pt x="19" y="123"/>
                  <a:pt x="16" y="120"/>
                  <a:pt x="15" y="119"/>
                </a:cubicBezTo>
                <a:cubicBezTo>
                  <a:pt x="15" y="117"/>
                  <a:pt x="17" y="113"/>
                  <a:pt x="18" y="112"/>
                </a:cubicBezTo>
                <a:cubicBezTo>
                  <a:pt x="19" y="112"/>
                  <a:pt x="24" y="113"/>
                  <a:pt x="32" y="114"/>
                </a:cubicBezTo>
                <a:cubicBezTo>
                  <a:pt x="34" y="115"/>
                  <a:pt x="37" y="115"/>
                  <a:pt x="39" y="116"/>
                </a:cubicBezTo>
                <a:cubicBezTo>
                  <a:pt x="46" y="117"/>
                  <a:pt x="47" y="117"/>
                  <a:pt x="48" y="117"/>
                </a:cubicBezTo>
                <a:cubicBezTo>
                  <a:pt x="48" y="116"/>
                  <a:pt x="49" y="116"/>
                  <a:pt x="52" y="112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5" y="107"/>
                  <a:pt x="55" y="105"/>
                  <a:pt x="55" y="105"/>
                </a:cubicBezTo>
                <a:cubicBezTo>
                  <a:pt x="55" y="105"/>
                  <a:pt x="55" y="104"/>
                  <a:pt x="55" y="104"/>
                </a:cubicBezTo>
                <a:cubicBezTo>
                  <a:pt x="54" y="103"/>
                  <a:pt x="54" y="102"/>
                  <a:pt x="50" y="98"/>
                </a:cubicBezTo>
                <a:cubicBezTo>
                  <a:pt x="48" y="96"/>
                  <a:pt x="46" y="94"/>
                  <a:pt x="45" y="91"/>
                </a:cubicBezTo>
                <a:cubicBezTo>
                  <a:pt x="40" y="85"/>
                  <a:pt x="37" y="81"/>
                  <a:pt x="36" y="80"/>
                </a:cubicBezTo>
                <a:cubicBezTo>
                  <a:pt x="37" y="79"/>
                  <a:pt x="39" y="75"/>
                  <a:pt x="41" y="74"/>
                </a:cubicBezTo>
                <a:cubicBezTo>
                  <a:pt x="42" y="75"/>
                  <a:pt x="47" y="76"/>
                  <a:pt x="54" y="79"/>
                </a:cubicBezTo>
                <a:cubicBezTo>
                  <a:pt x="56" y="80"/>
                  <a:pt x="58" y="81"/>
                  <a:pt x="61" y="82"/>
                </a:cubicBezTo>
                <a:cubicBezTo>
                  <a:pt x="67" y="85"/>
                  <a:pt x="68" y="86"/>
                  <a:pt x="69" y="85"/>
                </a:cubicBezTo>
                <a:cubicBezTo>
                  <a:pt x="70" y="85"/>
                  <a:pt x="72" y="84"/>
                  <a:pt x="74" y="81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0"/>
                  <a:pt x="75" y="80"/>
                  <a:pt x="75" y="80"/>
                </a:cubicBezTo>
                <a:cubicBezTo>
                  <a:pt x="77" y="78"/>
                  <a:pt x="78" y="76"/>
                  <a:pt x="78" y="75"/>
                </a:cubicBezTo>
                <a:cubicBezTo>
                  <a:pt x="78" y="74"/>
                  <a:pt x="78" y="73"/>
                  <a:pt x="75" y="68"/>
                </a:cubicBezTo>
                <a:cubicBezTo>
                  <a:pt x="74" y="66"/>
                  <a:pt x="73" y="63"/>
                  <a:pt x="72" y="60"/>
                </a:cubicBezTo>
                <a:cubicBezTo>
                  <a:pt x="68" y="53"/>
                  <a:pt x="67" y="49"/>
                  <a:pt x="66" y="47"/>
                </a:cubicBezTo>
                <a:cubicBezTo>
                  <a:pt x="67" y="46"/>
                  <a:pt x="70" y="43"/>
                  <a:pt x="72" y="43"/>
                </a:cubicBezTo>
                <a:cubicBezTo>
                  <a:pt x="73" y="43"/>
                  <a:pt x="77" y="46"/>
                  <a:pt x="83" y="51"/>
                </a:cubicBezTo>
                <a:cubicBezTo>
                  <a:pt x="85" y="52"/>
                  <a:pt x="87" y="54"/>
                  <a:pt x="89" y="55"/>
                </a:cubicBezTo>
                <a:cubicBezTo>
                  <a:pt x="95" y="59"/>
                  <a:pt x="95" y="60"/>
                  <a:pt x="97" y="60"/>
                </a:cubicBezTo>
                <a:cubicBezTo>
                  <a:pt x="97" y="60"/>
                  <a:pt x="99" y="60"/>
                  <a:pt x="102" y="57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7" y="54"/>
                  <a:pt x="108" y="53"/>
                  <a:pt x="108" y="52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109" y="51"/>
                  <a:pt x="109" y="51"/>
                  <a:pt x="109" y="51"/>
                </a:cubicBezTo>
                <a:cubicBezTo>
                  <a:pt x="109" y="50"/>
                  <a:pt x="108" y="48"/>
                  <a:pt x="107" y="44"/>
                </a:cubicBezTo>
                <a:cubicBezTo>
                  <a:pt x="106" y="42"/>
                  <a:pt x="106" y="39"/>
                  <a:pt x="105" y="36"/>
                </a:cubicBezTo>
                <a:cubicBezTo>
                  <a:pt x="104" y="30"/>
                  <a:pt x="103" y="24"/>
                  <a:pt x="103" y="22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4" y="21"/>
                  <a:pt x="108" y="19"/>
                  <a:pt x="109" y="19"/>
                </a:cubicBezTo>
                <a:cubicBezTo>
                  <a:pt x="110" y="20"/>
                  <a:pt x="114" y="23"/>
                  <a:pt x="119" y="29"/>
                </a:cubicBezTo>
                <a:cubicBezTo>
                  <a:pt x="120" y="31"/>
                  <a:pt x="122" y="33"/>
                  <a:pt x="123" y="35"/>
                </a:cubicBezTo>
                <a:cubicBezTo>
                  <a:pt x="128" y="41"/>
                  <a:pt x="128" y="41"/>
                  <a:pt x="129" y="42"/>
                </a:cubicBezTo>
                <a:cubicBezTo>
                  <a:pt x="130" y="42"/>
                  <a:pt x="132" y="42"/>
                  <a:pt x="136" y="40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0"/>
                  <a:pt x="138" y="40"/>
                  <a:pt x="138" y="40"/>
                </a:cubicBezTo>
                <a:cubicBezTo>
                  <a:pt x="141" y="39"/>
                  <a:pt x="142" y="38"/>
                  <a:pt x="143" y="36"/>
                </a:cubicBezTo>
                <a:cubicBezTo>
                  <a:pt x="143" y="36"/>
                  <a:pt x="143" y="35"/>
                  <a:pt x="143" y="30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43" y="25"/>
                  <a:pt x="143" y="23"/>
                  <a:pt x="143" y="20"/>
                </a:cubicBezTo>
                <a:cubicBezTo>
                  <a:pt x="143" y="13"/>
                  <a:pt x="144" y="8"/>
                  <a:pt x="144" y="6"/>
                </a:cubicBezTo>
                <a:cubicBezTo>
                  <a:pt x="146" y="5"/>
                  <a:pt x="150" y="4"/>
                  <a:pt x="151" y="5"/>
                </a:cubicBezTo>
                <a:cubicBezTo>
                  <a:pt x="152" y="6"/>
                  <a:pt x="155" y="10"/>
                  <a:pt x="158" y="17"/>
                </a:cubicBezTo>
                <a:cubicBezTo>
                  <a:pt x="159" y="19"/>
                  <a:pt x="160" y="22"/>
                  <a:pt x="161" y="24"/>
                </a:cubicBezTo>
                <a:cubicBezTo>
                  <a:pt x="164" y="30"/>
                  <a:pt x="165" y="31"/>
                  <a:pt x="166" y="31"/>
                </a:cubicBezTo>
                <a:cubicBezTo>
                  <a:pt x="166" y="32"/>
                  <a:pt x="168" y="32"/>
                  <a:pt x="172" y="31"/>
                </a:cubicBezTo>
                <a:cubicBezTo>
                  <a:pt x="173" y="32"/>
                  <a:pt x="173" y="32"/>
                  <a:pt x="173" y="32"/>
                </a:cubicBezTo>
                <a:cubicBezTo>
                  <a:pt x="173" y="31"/>
                  <a:pt x="173" y="31"/>
                  <a:pt x="173" y="31"/>
                </a:cubicBezTo>
                <a:cubicBezTo>
                  <a:pt x="178" y="31"/>
                  <a:pt x="179" y="30"/>
                  <a:pt x="180" y="30"/>
                </a:cubicBezTo>
                <a:cubicBezTo>
                  <a:pt x="181" y="29"/>
                  <a:pt x="181" y="28"/>
                  <a:pt x="182" y="22"/>
                </a:cubicBezTo>
                <a:cubicBezTo>
                  <a:pt x="183" y="20"/>
                  <a:pt x="183" y="17"/>
                  <a:pt x="184" y="14"/>
                </a:cubicBezTo>
                <a:cubicBezTo>
                  <a:pt x="186" y="7"/>
                  <a:pt x="188" y="2"/>
                  <a:pt x="188" y="1"/>
                </a:cubicBezTo>
                <a:cubicBezTo>
                  <a:pt x="190" y="0"/>
                  <a:pt x="194" y="0"/>
                  <a:pt x="195" y="1"/>
                </a:cubicBezTo>
                <a:cubicBezTo>
                  <a:pt x="196" y="2"/>
                  <a:pt x="198" y="6"/>
                  <a:pt x="199" y="14"/>
                </a:cubicBezTo>
                <a:cubicBezTo>
                  <a:pt x="200" y="17"/>
                  <a:pt x="200" y="19"/>
                  <a:pt x="201" y="21"/>
                </a:cubicBezTo>
                <a:cubicBezTo>
                  <a:pt x="202" y="28"/>
                  <a:pt x="202" y="29"/>
                  <a:pt x="203" y="30"/>
                </a:cubicBezTo>
                <a:cubicBezTo>
                  <a:pt x="204" y="30"/>
                  <a:pt x="205" y="31"/>
                  <a:pt x="209" y="31"/>
                </a:cubicBezTo>
                <a:cubicBezTo>
                  <a:pt x="210" y="32"/>
                  <a:pt x="210" y="32"/>
                  <a:pt x="210" y="32"/>
                </a:cubicBezTo>
                <a:cubicBezTo>
                  <a:pt x="211" y="32"/>
                  <a:pt x="211" y="32"/>
                  <a:pt x="211" y="32"/>
                </a:cubicBezTo>
                <a:cubicBezTo>
                  <a:pt x="215" y="32"/>
                  <a:pt x="217" y="32"/>
                  <a:pt x="218" y="31"/>
                </a:cubicBezTo>
                <a:cubicBezTo>
                  <a:pt x="218" y="31"/>
                  <a:pt x="219" y="30"/>
                  <a:pt x="221" y="24"/>
                </a:cubicBezTo>
                <a:cubicBezTo>
                  <a:pt x="223" y="22"/>
                  <a:pt x="224" y="20"/>
                  <a:pt x="225" y="17"/>
                </a:cubicBezTo>
                <a:cubicBezTo>
                  <a:pt x="229" y="10"/>
                  <a:pt x="232" y="6"/>
                  <a:pt x="232" y="5"/>
                </a:cubicBezTo>
                <a:cubicBezTo>
                  <a:pt x="234" y="5"/>
                  <a:pt x="238" y="6"/>
                  <a:pt x="239" y="7"/>
                </a:cubicBezTo>
                <a:cubicBezTo>
                  <a:pt x="240" y="8"/>
                  <a:pt x="240" y="11"/>
                  <a:pt x="240" y="18"/>
                </a:cubicBezTo>
                <a:cubicBezTo>
                  <a:pt x="240" y="19"/>
                  <a:pt x="240" y="20"/>
                  <a:pt x="240" y="21"/>
                </a:cubicBezTo>
                <a:cubicBezTo>
                  <a:pt x="240" y="23"/>
                  <a:pt x="240" y="26"/>
                  <a:pt x="240" y="28"/>
                </a:cubicBezTo>
                <a:cubicBezTo>
                  <a:pt x="240" y="30"/>
                  <a:pt x="240" y="32"/>
                  <a:pt x="240" y="33"/>
                </a:cubicBezTo>
                <a:cubicBezTo>
                  <a:pt x="240" y="35"/>
                  <a:pt x="240" y="36"/>
                  <a:pt x="240" y="37"/>
                </a:cubicBezTo>
                <a:cubicBezTo>
                  <a:pt x="241" y="38"/>
                  <a:pt x="242" y="39"/>
                  <a:pt x="246" y="40"/>
                </a:cubicBezTo>
                <a:cubicBezTo>
                  <a:pt x="247" y="41"/>
                  <a:pt x="247" y="41"/>
                  <a:pt x="247" y="41"/>
                </a:cubicBezTo>
                <a:cubicBezTo>
                  <a:pt x="248" y="41"/>
                  <a:pt x="248" y="41"/>
                  <a:pt x="248" y="41"/>
                </a:cubicBezTo>
                <a:cubicBezTo>
                  <a:pt x="251" y="42"/>
                  <a:pt x="253" y="42"/>
                  <a:pt x="254" y="41"/>
                </a:cubicBezTo>
                <a:cubicBezTo>
                  <a:pt x="255" y="41"/>
                  <a:pt x="255" y="40"/>
                  <a:pt x="259" y="36"/>
                </a:cubicBezTo>
                <a:cubicBezTo>
                  <a:pt x="261" y="34"/>
                  <a:pt x="263" y="32"/>
                  <a:pt x="265" y="30"/>
                </a:cubicBezTo>
                <a:cubicBezTo>
                  <a:pt x="270" y="24"/>
                  <a:pt x="273" y="20"/>
                  <a:pt x="274" y="19"/>
                </a:cubicBezTo>
                <a:cubicBezTo>
                  <a:pt x="276" y="19"/>
                  <a:pt x="280" y="21"/>
                  <a:pt x="281" y="23"/>
                </a:cubicBezTo>
                <a:cubicBezTo>
                  <a:pt x="281" y="25"/>
                  <a:pt x="280" y="30"/>
                  <a:pt x="278" y="36"/>
                </a:cubicBezTo>
                <a:cubicBezTo>
                  <a:pt x="277" y="39"/>
                  <a:pt x="277" y="41"/>
                  <a:pt x="276" y="44"/>
                </a:cubicBezTo>
                <a:cubicBezTo>
                  <a:pt x="275" y="48"/>
                  <a:pt x="274" y="50"/>
                  <a:pt x="274" y="51"/>
                </a:cubicBezTo>
                <a:cubicBezTo>
                  <a:pt x="274" y="52"/>
                  <a:pt x="274" y="52"/>
                  <a:pt x="274" y="52"/>
                </a:cubicBezTo>
                <a:cubicBezTo>
                  <a:pt x="275" y="52"/>
                  <a:pt x="275" y="52"/>
                  <a:pt x="275" y="52"/>
                </a:cubicBezTo>
                <a:cubicBezTo>
                  <a:pt x="275" y="53"/>
                  <a:pt x="276" y="54"/>
                  <a:pt x="279" y="56"/>
                </a:cubicBezTo>
                <a:cubicBezTo>
                  <a:pt x="280" y="58"/>
                  <a:pt x="280" y="58"/>
                  <a:pt x="280" y="58"/>
                </a:cubicBezTo>
                <a:cubicBezTo>
                  <a:pt x="281" y="58"/>
                  <a:pt x="281" y="58"/>
                  <a:pt x="281" y="58"/>
                </a:cubicBezTo>
                <a:cubicBezTo>
                  <a:pt x="284" y="60"/>
                  <a:pt x="286" y="60"/>
                  <a:pt x="287" y="60"/>
                </a:cubicBezTo>
                <a:cubicBezTo>
                  <a:pt x="288" y="60"/>
                  <a:pt x="289" y="59"/>
                  <a:pt x="293" y="56"/>
                </a:cubicBezTo>
                <a:cubicBezTo>
                  <a:pt x="295" y="54"/>
                  <a:pt x="298" y="52"/>
                  <a:pt x="300" y="51"/>
                </a:cubicBezTo>
                <a:cubicBezTo>
                  <a:pt x="306" y="46"/>
                  <a:pt x="311" y="44"/>
                  <a:pt x="312" y="43"/>
                </a:cubicBezTo>
                <a:cubicBezTo>
                  <a:pt x="313" y="44"/>
                  <a:pt x="317" y="46"/>
                  <a:pt x="317" y="48"/>
                </a:cubicBezTo>
                <a:cubicBezTo>
                  <a:pt x="317" y="49"/>
                  <a:pt x="315" y="53"/>
                  <a:pt x="311" y="61"/>
                </a:cubicBezTo>
                <a:cubicBezTo>
                  <a:pt x="310" y="63"/>
                  <a:pt x="309" y="65"/>
                  <a:pt x="308" y="67"/>
                </a:cubicBezTo>
                <a:cubicBezTo>
                  <a:pt x="305" y="73"/>
                  <a:pt x="304" y="74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4" y="75"/>
                  <a:pt x="304" y="75"/>
                  <a:pt x="304" y="75"/>
                </a:cubicBezTo>
                <a:cubicBezTo>
                  <a:pt x="305" y="76"/>
                  <a:pt x="306" y="78"/>
                  <a:pt x="308" y="80"/>
                </a:cubicBezTo>
                <a:cubicBezTo>
                  <a:pt x="309" y="83"/>
                  <a:pt x="309" y="83"/>
                  <a:pt x="309" y="83"/>
                </a:cubicBezTo>
                <a:cubicBezTo>
                  <a:pt x="310" y="82"/>
                  <a:pt x="310" y="82"/>
                  <a:pt x="310" y="82"/>
                </a:cubicBezTo>
                <a:cubicBezTo>
                  <a:pt x="312" y="84"/>
                  <a:pt x="313" y="85"/>
                  <a:pt x="315" y="85"/>
                </a:cubicBezTo>
                <a:cubicBezTo>
                  <a:pt x="316" y="86"/>
                  <a:pt x="316" y="85"/>
                  <a:pt x="322" y="83"/>
                </a:cubicBezTo>
                <a:cubicBezTo>
                  <a:pt x="324" y="82"/>
                  <a:pt x="327" y="81"/>
                  <a:pt x="329" y="80"/>
                </a:cubicBezTo>
                <a:cubicBezTo>
                  <a:pt x="337" y="77"/>
                  <a:pt x="341" y="75"/>
                  <a:pt x="343" y="75"/>
                </a:cubicBezTo>
                <a:cubicBezTo>
                  <a:pt x="344" y="76"/>
                  <a:pt x="347" y="79"/>
                  <a:pt x="347" y="81"/>
                </a:cubicBezTo>
                <a:cubicBezTo>
                  <a:pt x="346" y="82"/>
                  <a:pt x="344" y="85"/>
                  <a:pt x="338" y="92"/>
                </a:cubicBezTo>
                <a:cubicBezTo>
                  <a:pt x="337" y="94"/>
                  <a:pt x="335" y="96"/>
                  <a:pt x="334" y="97"/>
                </a:cubicBezTo>
                <a:cubicBezTo>
                  <a:pt x="329" y="102"/>
                  <a:pt x="328" y="103"/>
                  <a:pt x="328" y="104"/>
                </a:cubicBezTo>
                <a:cubicBezTo>
                  <a:pt x="328" y="105"/>
                  <a:pt x="328" y="105"/>
                  <a:pt x="328" y="105"/>
                </a:cubicBezTo>
                <a:cubicBezTo>
                  <a:pt x="328" y="106"/>
                  <a:pt x="329" y="108"/>
                  <a:pt x="331" y="110"/>
                </a:cubicBezTo>
                <a:cubicBezTo>
                  <a:pt x="331" y="113"/>
                  <a:pt x="331" y="113"/>
                  <a:pt x="331" y="113"/>
                </a:cubicBezTo>
                <a:cubicBezTo>
                  <a:pt x="332" y="112"/>
                  <a:pt x="332" y="112"/>
                  <a:pt x="332" y="112"/>
                </a:cubicBezTo>
                <a:cubicBezTo>
                  <a:pt x="333" y="116"/>
                  <a:pt x="335" y="116"/>
                  <a:pt x="336" y="117"/>
                </a:cubicBezTo>
                <a:cubicBezTo>
                  <a:pt x="337" y="117"/>
                  <a:pt x="338" y="117"/>
                  <a:pt x="344" y="116"/>
                </a:cubicBezTo>
                <a:cubicBezTo>
                  <a:pt x="346" y="115"/>
                  <a:pt x="349" y="115"/>
                  <a:pt x="352" y="114"/>
                </a:cubicBezTo>
                <a:cubicBezTo>
                  <a:pt x="359" y="113"/>
                  <a:pt x="364" y="113"/>
                  <a:pt x="366" y="113"/>
                </a:cubicBezTo>
                <a:cubicBezTo>
                  <a:pt x="367" y="114"/>
                  <a:pt x="368" y="118"/>
                  <a:pt x="368" y="119"/>
                </a:cubicBezTo>
                <a:cubicBezTo>
                  <a:pt x="368" y="119"/>
                  <a:pt x="368" y="119"/>
                  <a:pt x="368" y="119"/>
                </a:cubicBezTo>
                <a:cubicBezTo>
                  <a:pt x="368" y="120"/>
                  <a:pt x="364" y="124"/>
                  <a:pt x="357" y="128"/>
                </a:cubicBezTo>
                <a:cubicBezTo>
                  <a:pt x="355" y="130"/>
                  <a:pt x="353" y="131"/>
                  <a:pt x="352" y="133"/>
                </a:cubicBezTo>
                <a:cubicBezTo>
                  <a:pt x="346" y="137"/>
                  <a:pt x="345" y="137"/>
                  <a:pt x="345" y="138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141"/>
                  <a:pt x="345" y="142"/>
                  <a:pt x="346" y="144"/>
                </a:cubicBezTo>
                <a:cubicBezTo>
                  <a:pt x="345" y="147"/>
                  <a:pt x="345" y="147"/>
                  <a:pt x="345" y="147"/>
                </a:cubicBezTo>
                <a:cubicBezTo>
                  <a:pt x="346" y="147"/>
                  <a:pt x="346" y="147"/>
                  <a:pt x="346" y="147"/>
                </a:cubicBezTo>
                <a:cubicBezTo>
                  <a:pt x="347" y="150"/>
                  <a:pt x="348" y="151"/>
                  <a:pt x="349" y="152"/>
                </a:cubicBezTo>
                <a:cubicBezTo>
                  <a:pt x="350" y="152"/>
                  <a:pt x="351" y="153"/>
                  <a:pt x="357" y="153"/>
                </a:cubicBezTo>
                <a:cubicBezTo>
                  <a:pt x="359" y="153"/>
                  <a:pt x="362" y="153"/>
                  <a:pt x="365" y="153"/>
                </a:cubicBezTo>
                <a:cubicBezTo>
                  <a:pt x="373" y="154"/>
                  <a:pt x="378" y="155"/>
                  <a:pt x="379" y="155"/>
                </a:cubicBezTo>
                <a:cubicBezTo>
                  <a:pt x="380" y="156"/>
                  <a:pt x="380" y="159"/>
                  <a:pt x="380" y="161"/>
                </a:cubicBezTo>
                <a:cubicBezTo>
                  <a:pt x="380" y="162"/>
                  <a:pt x="380" y="162"/>
                  <a:pt x="380" y="162"/>
                </a:cubicBezTo>
                <a:cubicBezTo>
                  <a:pt x="379" y="163"/>
                  <a:pt x="375" y="165"/>
                  <a:pt x="368" y="168"/>
                </a:cubicBezTo>
                <a:cubicBezTo>
                  <a:pt x="365" y="169"/>
                  <a:pt x="363" y="170"/>
                  <a:pt x="361" y="171"/>
                </a:cubicBezTo>
                <a:cubicBezTo>
                  <a:pt x="354" y="174"/>
                  <a:pt x="354" y="174"/>
                  <a:pt x="353" y="175"/>
                </a:cubicBezTo>
                <a:cubicBezTo>
                  <a:pt x="352" y="176"/>
                  <a:pt x="352" y="177"/>
                  <a:pt x="352" y="178"/>
                </a:cubicBezTo>
                <a:cubicBezTo>
                  <a:pt x="352" y="179"/>
                  <a:pt x="352" y="181"/>
                  <a:pt x="352" y="181"/>
                </a:cubicBezTo>
                <a:cubicBezTo>
                  <a:pt x="351" y="184"/>
                  <a:pt x="351" y="184"/>
                  <a:pt x="351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52" y="187"/>
                  <a:pt x="353" y="188"/>
                  <a:pt x="354" y="189"/>
                </a:cubicBezTo>
                <a:cubicBezTo>
                  <a:pt x="355" y="190"/>
                  <a:pt x="356" y="190"/>
                  <a:pt x="361" y="192"/>
                </a:cubicBezTo>
                <a:cubicBezTo>
                  <a:pt x="364" y="193"/>
                  <a:pt x="366" y="194"/>
                  <a:pt x="369" y="194"/>
                </a:cubicBezTo>
                <a:cubicBezTo>
                  <a:pt x="376" y="197"/>
                  <a:pt x="381" y="199"/>
                  <a:pt x="382" y="199"/>
                </a:cubicBezTo>
                <a:cubicBezTo>
                  <a:pt x="382" y="200"/>
                  <a:pt x="383" y="201"/>
                  <a:pt x="383" y="202"/>
                </a:cubicBezTo>
                <a:cubicBezTo>
                  <a:pt x="383" y="204"/>
                  <a:pt x="382" y="206"/>
                  <a:pt x="382" y="207"/>
                </a:cubicBezTo>
                <a:cubicBezTo>
                  <a:pt x="381" y="207"/>
                  <a:pt x="376" y="208"/>
                  <a:pt x="368" y="210"/>
                </a:cubicBezTo>
                <a:cubicBezTo>
                  <a:pt x="366" y="210"/>
                  <a:pt x="363" y="210"/>
                  <a:pt x="361" y="211"/>
                </a:cubicBezTo>
                <a:cubicBezTo>
                  <a:pt x="354" y="212"/>
                  <a:pt x="353" y="212"/>
                  <a:pt x="352" y="213"/>
                </a:cubicBezTo>
                <a:cubicBezTo>
                  <a:pt x="352" y="213"/>
                  <a:pt x="351" y="215"/>
                  <a:pt x="350" y="219"/>
                </a:cubicBezTo>
                <a:cubicBezTo>
                  <a:pt x="350" y="219"/>
                  <a:pt x="350" y="219"/>
                  <a:pt x="350" y="219"/>
                </a:cubicBezTo>
                <a:cubicBezTo>
                  <a:pt x="350" y="220"/>
                  <a:pt x="350" y="220"/>
                  <a:pt x="350" y="220"/>
                </a:cubicBezTo>
                <a:cubicBezTo>
                  <a:pt x="350" y="222"/>
                  <a:pt x="349" y="223"/>
                  <a:pt x="349" y="224"/>
                </a:cubicBezTo>
                <a:cubicBezTo>
                  <a:pt x="349" y="225"/>
                  <a:pt x="350" y="226"/>
                  <a:pt x="350" y="227"/>
                </a:cubicBezTo>
                <a:cubicBezTo>
                  <a:pt x="351" y="228"/>
                  <a:pt x="351" y="228"/>
                  <a:pt x="357" y="231"/>
                </a:cubicBezTo>
                <a:cubicBezTo>
                  <a:pt x="359" y="232"/>
                  <a:pt x="361" y="234"/>
                  <a:pt x="364" y="235"/>
                </a:cubicBezTo>
                <a:cubicBezTo>
                  <a:pt x="370" y="239"/>
                  <a:pt x="374" y="242"/>
                  <a:pt x="375" y="243"/>
                </a:cubicBezTo>
                <a:cubicBezTo>
                  <a:pt x="375" y="243"/>
                  <a:pt x="375" y="243"/>
                  <a:pt x="375" y="244"/>
                </a:cubicBezTo>
                <a:cubicBezTo>
                  <a:pt x="375" y="246"/>
                  <a:pt x="374" y="249"/>
                  <a:pt x="373" y="250"/>
                </a:cubicBezTo>
                <a:cubicBezTo>
                  <a:pt x="372" y="250"/>
                  <a:pt x="367" y="250"/>
                  <a:pt x="359" y="250"/>
                </a:cubicBezTo>
                <a:cubicBezTo>
                  <a:pt x="357" y="250"/>
                  <a:pt x="354" y="249"/>
                  <a:pt x="352" y="249"/>
                </a:cubicBezTo>
                <a:cubicBezTo>
                  <a:pt x="345" y="249"/>
                  <a:pt x="344" y="249"/>
                  <a:pt x="343" y="249"/>
                </a:cubicBezTo>
                <a:cubicBezTo>
                  <a:pt x="342" y="250"/>
                  <a:pt x="341" y="252"/>
                  <a:pt x="340" y="255"/>
                </a:cubicBezTo>
                <a:cubicBezTo>
                  <a:pt x="339" y="255"/>
                  <a:pt x="339" y="255"/>
                  <a:pt x="339" y="255"/>
                </a:cubicBezTo>
                <a:cubicBezTo>
                  <a:pt x="339" y="256"/>
                  <a:pt x="339" y="256"/>
                  <a:pt x="339" y="256"/>
                </a:cubicBezTo>
                <a:cubicBezTo>
                  <a:pt x="338" y="258"/>
                  <a:pt x="337" y="260"/>
                  <a:pt x="337" y="261"/>
                </a:cubicBezTo>
                <a:cubicBezTo>
                  <a:pt x="337" y="262"/>
                  <a:pt x="338" y="262"/>
                  <a:pt x="338" y="262"/>
                </a:cubicBezTo>
                <a:cubicBezTo>
                  <a:pt x="338" y="263"/>
                  <a:pt x="339" y="264"/>
                  <a:pt x="343" y="268"/>
                </a:cubicBezTo>
                <a:cubicBezTo>
                  <a:pt x="345" y="270"/>
                  <a:pt x="347" y="272"/>
                  <a:pt x="349" y="274"/>
                </a:cubicBezTo>
                <a:cubicBezTo>
                  <a:pt x="354" y="279"/>
                  <a:pt x="358" y="283"/>
                  <a:pt x="358" y="284"/>
                </a:cubicBezTo>
                <a:cubicBezTo>
                  <a:pt x="358" y="286"/>
                  <a:pt x="356" y="290"/>
                  <a:pt x="355" y="290"/>
                </a:cubicBezTo>
                <a:cubicBezTo>
                  <a:pt x="354" y="290"/>
                  <a:pt x="349" y="289"/>
                  <a:pt x="341" y="287"/>
                </a:cubicBezTo>
                <a:cubicBezTo>
                  <a:pt x="339" y="286"/>
                  <a:pt x="336" y="285"/>
                  <a:pt x="334" y="285"/>
                </a:cubicBezTo>
                <a:cubicBezTo>
                  <a:pt x="328" y="282"/>
                  <a:pt x="327" y="282"/>
                  <a:pt x="326" y="283"/>
                </a:cubicBezTo>
                <a:cubicBezTo>
                  <a:pt x="325" y="283"/>
                  <a:pt x="324" y="284"/>
                  <a:pt x="321" y="287"/>
                </a:cubicBezTo>
                <a:cubicBezTo>
                  <a:pt x="320" y="287"/>
                  <a:pt x="320" y="287"/>
                  <a:pt x="320" y="287"/>
                </a:cubicBezTo>
                <a:cubicBezTo>
                  <a:pt x="320" y="288"/>
                  <a:pt x="320" y="288"/>
                  <a:pt x="320" y="288"/>
                </a:cubicBezTo>
                <a:cubicBezTo>
                  <a:pt x="317" y="292"/>
                  <a:pt x="317" y="293"/>
                  <a:pt x="317" y="294"/>
                </a:cubicBezTo>
                <a:cubicBezTo>
                  <a:pt x="317" y="294"/>
                  <a:pt x="317" y="294"/>
                  <a:pt x="317" y="294"/>
                </a:cubicBezTo>
                <a:cubicBezTo>
                  <a:pt x="317" y="295"/>
                  <a:pt x="318" y="296"/>
                  <a:pt x="321" y="301"/>
                </a:cubicBezTo>
                <a:cubicBezTo>
                  <a:pt x="323" y="303"/>
                  <a:pt x="324" y="305"/>
                  <a:pt x="326" y="308"/>
                </a:cubicBezTo>
                <a:cubicBezTo>
                  <a:pt x="330" y="314"/>
                  <a:pt x="332" y="319"/>
                  <a:pt x="333" y="320"/>
                </a:cubicBezTo>
                <a:cubicBezTo>
                  <a:pt x="332" y="322"/>
                  <a:pt x="329" y="325"/>
                  <a:pt x="328" y="325"/>
                </a:cubicBezTo>
                <a:cubicBezTo>
                  <a:pt x="326" y="325"/>
                  <a:pt x="322" y="323"/>
                  <a:pt x="315" y="319"/>
                </a:cubicBezTo>
                <a:cubicBezTo>
                  <a:pt x="313" y="318"/>
                  <a:pt x="311" y="316"/>
                  <a:pt x="309" y="315"/>
                </a:cubicBezTo>
                <a:cubicBezTo>
                  <a:pt x="303" y="311"/>
                  <a:pt x="302" y="311"/>
                  <a:pt x="301" y="311"/>
                </a:cubicBezTo>
                <a:cubicBezTo>
                  <a:pt x="300" y="311"/>
                  <a:pt x="299" y="312"/>
                  <a:pt x="296" y="315"/>
                </a:cubicBezTo>
                <a:cubicBezTo>
                  <a:pt x="294" y="315"/>
                  <a:pt x="294" y="315"/>
                  <a:pt x="294" y="315"/>
                </a:cubicBezTo>
                <a:cubicBezTo>
                  <a:pt x="294" y="316"/>
                  <a:pt x="294" y="316"/>
                  <a:pt x="294" y="316"/>
                </a:cubicBezTo>
                <a:cubicBezTo>
                  <a:pt x="291" y="318"/>
                  <a:pt x="290" y="319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1"/>
                  <a:pt x="290" y="321"/>
                  <a:pt x="290" y="321"/>
                </a:cubicBezTo>
                <a:cubicBezTo>
                  <a:pt x="290" y="322"/>
                  <a:pt x="291" y="323"/>
                  <a:pt x="292" y="328"/>
                </a:cubicBezTo>
                <a:cubicBezTo>
                  <a:pt x="293" y="330"/>
                  <a:pt x="294" y="333"/>
                  <a:pt x="295" y="336"/>
                </a:cubicBezTo>
                <a:cubicBezTo>
                  <a:pt x="298" y="342"/>
                  <a:pt x="299" y="348"/>
                  <a:pt x="299" y="349"/>
                </a:cubicBezTo>
                <a:cubicBezTo>
                  <a:pt x="298" y="351"/>
                  <a:pt x="295" y="353"/>
                  <a:pt x="293" y="353"/>
                </a:cubicBezTo>
                <a:cubicBezTo>
                  <a:pt x="292" y="353"/>
                  <a:pt x="288" y="350"/>
                  <a:pt x="283" y="344"/>
                </a:cubicBezTo>
                <a:cubicBezTo>
                  <a:pt x="281" y="342"/>
                  <a:pt x="279" y="340"/>
                  <a:pt x="277" y="339"/>
                </a:cubicBezTo>
                <a:cubicBezTo>
                  <a:pt x="272" y="334"/>
                  <a:pt x="272" y="333"/>
                  <a:pt x="271" y="333"/>
                </a:cubicBezTo>
                <a:cubicBezTo>
                  <a:pt x="270" y="333"/>
                  <a:pt x="268" y="333"/>
                  <a:pt x="265" y="335"/>
                </a:cubicBezTo>
                <a:cubicBezTo>
                  <a:pt x="263" y="335"/>
                  <a:pt x="263" y="335"/>
                  <a:pt x="263" y="335"/>
                </a:cubicBezTo>
                <a:cubicBezTo>
                  <a:pt x="263" y="336"/>
                  <a:pt x="263" y="336"/>
                  <a:pt x="263" y="336"/>
                </a:cubicBezTo>
                <a:cubicBezTo>
                  <a:pt x="260" y="337"/>
                  <a:pt x="258" y="338"/>
                  <a:pt x="258" y="340"/>
                </a:cubicBezTo>
                <a:cubicBezTo>
                  <a:pt x="258" y="340"/>
                  <a:pt x="258" y="341"/>
                  <a:pt x="258" y="341"/>
                </a:cubicBezTo>
                <a:cubicBezTo>
                  <a:pt x="258" y="342"/>
                  <a:pt x="258" y="344"/>
                  <a:pt x="258" y="348"/>
                </a:cubicBezTo>
                <a:cubicBezTo>
                  <a:pt x="259" y="350"/>
                  <a:pt x="259" y="353"/>
                  <a:pt x="259" y="356"/>
                </a:cubicBezTo>
                <a:cubicBezTo>
                  <a:pt x="260" y="360"/>
                  <a:pt x="260" y="365"/>
                  <a:pt x="260" y="368"/>
                </a:cubicBezTo>
                <a:cubicBezTo>
                  <a:pt x="260" y="369"/>
                  <a:pt x="260" y="370"/>
                  <a:pt x="260" y="370"/>
                </a:cubicBezTo>
                <a:cubicBezTo>
                  <a:pt x="259" y="371"/>
                  <a:pt x="255" y="373"/>
                  <a:pt x="253" y="372"/>
                </a:cubicBezTo>
                <a:cubicBezTo>
                  <a:pt x="252" y="371"/>
                  <a:pt x="249" y="368"/>
                  <a:pt x="245" y="361"/>
                </a:cubicBezTo>
                <a:cubicBezTo>
                  <a:pt x="244" y="359"/>
                  <a:pt x="242" y="357"/>
                  <a:pt x="241" y="355"/>
                </a:cubicBezTo>
                <a:cubicBezTo>
                  <a:pt x="237" y="349"/>
                  <a:pt x="237" y="348"/>
                  <a:pt x="236" y="348"/>
                </a:cubicBezTo>
                <a:cubicBezTo>
                  <a:pt x="235" y="347"/>
                  <a:pt x="233" y="347"/>
                  <a:pt x="229" y="348"/>
                </a:cubicBezTo>
                <a:cubicBezTo>
                  <a:pt x="227" y="347"/>
                  <a:pt x="227" y="347"/>
                  <a:pt x="227" y="347"/>
                </a:cubicBezTo>
                <a:cubicBezTo>
                  <a:pt x="227" y="349"/>
                  <a:pt x="227" y="349"/>
                  <a:pt x="227" y="349"/>
                </a:cubicBezTo>
                <a:cubicBezTo>
                  <a:pt x="224" y="349"/>
                  <a:pt x="223" y="350"/>
                  <a:pt x="222" y="351"/>
                </a:cubicBezTo>
                <a:cubicBezTo>
                  <a:pt x="221" y="352"/>
                  <a:pt x="221" y="353"/>
                  <a:pt x="221" y="359"/>
                </a:cubicBezTo>
                <a:cubicBezTo>
                  <a:pt x="220" y="361"/>
                  <a:pt x="220" y="364"/>
                  <a:pt x="220" y="367"/>
                </a:cubicBezTo>
                <a:cubicBezTo>
                  <a:pt x="218" y="375"/>
                  <a:pt x="217" y="380"/>
                  <a:pt x="217" y="381"/>
                </a:cubicBezTo>
                <a:cubicBezTo>
                  <a:pt x="215" y="382"/>
                  <a:pt x="211" y="382"/>
                  <a:pt x="210" y="382"/>
                </a:cubicBezTo>
                <a:cubicBezTo>
                  <a:pt x="209" y="381"/>
                  <a:pt x="207" y="376"/>
                  <a:pt x="204" y="369"/>
                </a:cubicBezTo>
                <a:cubicBezTo>
                  <a:pt x="204" y="366"/>
                  <a:pt x="203" y="364"/>
                  <a:pt x="202" y="362"/>
                </a:cubicBezTo>
                <a:cubicBezTo>
                  <a:pt x="200" y="355"/>
                  <a:pt x="200" y="354"/>
                  <a:pt x="199" y="354"/>
                </a:cubicBezTo>
                <a:cubicBezTo>
                  <a:pt x="198" y="353"/>
                  <a:pt x="197" y="352"/>
                  <a:pt x="192" y="353"/>
                </a:cubicBezTo>
                <a:cubicBezTo>
                  <a:pt x="191" y="352"/>
                  <a:pt x="191" y="352"/>
                  <a:pt x="191" y="352"/>
                </a:cubicBezTo>
                <a:cubicBezTo>
                  <a:pt x="190" y="353"/>
                  <a:pt x="190" y="353"/>
                  <a:pt x="190" y="353"/>
                </a:cubicBezTo>
                <a:cubicBezTo>
                  <a:pt x="186" y="352"/>
                  <a:pt x="185" y="353"/>
                  <a:pt x="184" y="354"/>
                </a:cubicBezTo>
                <a:cubicBezTo>
                  <a:pt x="183" y="354"/>
                  <a:pt x="183" y="355"/>
                  <a:pt x="181" y="361"/>
                </a:cubicBezTo>
                <a:cubicBezTo>
                  <a:pt x="180" y="363"/>
                  <a:pt x="179" y="366"/>
                  <a:pt x="178" y="369"/>
                </a:cubicBezTo>
                <a:cubicBezTo>
                  <a:pt x="175" y="376"/>
                  <a:pt x="173" y="380"/>
                  <a:pt x="173" y="382"/>
                </a:cubicBezTo>
                <a:cubicBezTo>
                  <a:pt x="171" y="382"/>
                  <a:pt x="167" y="382"/>
                  <a:pt x="165" y="381"/>
                </a:cubicBezTo>
                <a:cubicBezTo>
                  <a:pt x="165" y="380"/>
                  <a:pt x="164" y="375"/>
                  <a:pt x="163" y="367"/>
                </a:cubicBezTo>
                <a:cubicBezTo>
                  <a:pt x="163" y="364"/>
                  <a:pt x="163" y="362"/>
                  <a:pt x="163" y="360"/>
                </a:cubicBezTo>
                <a:cubicBezTo>
                  <a:pt x="162" y="353"/>
                  <a:pt x="162" y="352"/>
                  <a:pt x="161" y="351"/>
                </a:cubicBezTo>
                <a:cubicBezTo>
                  <a:pt x="160" y="350"/>
                  <a:pt x="158" y="349"/>
                  <a:pt x="155" y="349"/>
                </a:cubicBezTo>
                <a:cubicBezTo>
                  <a:pt x="154" y="347"/>
                  <a:pt x="154" y="347"/>
                  <a:pt x="154" y="347"/>
                </a:cubicBezTo>
                <a:cubicBezTo>
                  <a:pt x="153" y="348"/>
                  <a:pt x="153" y="348"/>
                  <a:pt x="153" y="348"/>
                </a:cubicBezTo>
                <a:cubicBezTo>
                  <a:pt x="149" y="347"/>
                  <a:pt x="148" y="347"/>
                  <a:pt x="147" y="348"/>
                </a:cubicBezTo>
                <a:cubicBezTo>
                  <a:pt x="146" y="348"/>
                  <a:pt x="146" y="349"/>
                  <a:pt x="142" y="354"/>
                </a:cubicBezTo>
                <a:cubicBezTo>
                  <a:pt x="141" y="356"/>
                  <a:pt x="139" y="359"/>
                  <a:pt x="138" y="361"/>
                </a:cubicBezTo>
                <a:cubicBezTo>
                  <a:pt x="133" y="367"/>
                  <a:pt x="130" y="371"/>
                  <a:pt x="129" y="372"/>
                </a:cubicBezTo>
                <a:cubicBezTo>
                  <a:pt x="128" y="372"/>
                  <a:pt x="123" y="371"/>
                  <a:pt x="122" y="370"/>
                </a:cubicBezTo>
                <a:cubicBezTo>
                  <a:pt x="122" y="369"/>
                  <a:pt x="122" y="369"/>
                  <a:pt x="122" y="368"/>
                </a:cubicBezTo>
                <a:cubicBezTo>
                  <a:pt x="122" y="368"/>
                  <a:pt x="122" y="368"/>
                  <a:pt x="122" y="368"/>
                </a:cubicBezTo>
                <a:cubicBezTo>
                  <a:pt x="122" y="366"/>
                  <a:pt x="123" y="361"/>
                  <a:pt x="124" y="356"/>
                </a:cubicBezTo>
                <a:cubicBezTo>
                  <a:pt x="124" y="353"/>
                  <a:pt x="124" y="351"/>
                  <a:pt x="125" y="348"/>
                </a:cubicBezTo>
                <a:cubicBezTo>
                  <a:pt x="125" y="344"/>
                  <a:pt x="125" y="342"/>
                  <a:pt x="125" y="341"/>
                </a:cubicBezTo>
                <a:cubicBezTo>
                  <a:pt x="125" y="341"/>
                  <a:pt x="125" y="340"/>
                  <a:pt x="125" y="340"/>
                </a:cubicBezTo>
                <a:cubicBezTo>
                  <a:pt x="124" y="338"/>
                  <a:pt x="123" y="337"/>
                  <a:pt x="120" y="336"/>
                </a:cubicBezTo>
                <a:cubicBezTo>
                  <a:pt x="119" y="334"/>
                  <a:pt x="119" y="334"/>
                  <a:pt x="119" y="334"/>
                </a:cubicBezTo>
                <a:cubicBezTo>
                  <a:pt x="118" y="335"/>
                  <a:pt x="118" y="335"/>
                  <a:pt x="118" y="335"/>
                </a:cubicBezTo>
                <a:cubicBezTo>
                  <a:pt x="115" y="333"/>
                  <a:pt x="114" y="333"/>
                  <a:pt x="112" y="333"/>
                </a:cubicBezTo>
                <a:cubicBezTo>
                  <a:pt x="111" y="334"/>
                  <a:pt x="110" y="334"/>
                  <a:pt x="106" y="338"/>
                </a:cubicBezTo>
                <a:cubicBezTo>
                  <a:pt x="104" y="340"/>
                  <a:pt x="102" y="342"/>
                  <a:pt x="100" y="344"/>
                </a:cubicBezTo>
                <a:cubicBezTo>
                  <a:pt x="94" y="349"/>
                  <a:pt x="90" y="352"/>
                  <a:pt x="89" y="353"/>
                </a:cubicBezTo>
                <a:cubicBezTo>
                  <a:pt x="88" y="353"/>
                  <a:pt x="84" y="350"/>
                  <a:pt x="83" y="349"/>
                </a:cubicBezTo>
                <a:cubicBezTo>
                  <a:pt x="83" y="347"/>
                  <a:pt x="85" y="342"/>
                  <a:pt x="88" y="335"/>
                </a:cubicBezTo>
                <a:cubicBezTo>
                  <a:pt x="88" y="333"/>
                  <a:pt x="89" y="331"/>
                  <a:pt x="90" y="329"/>
                </a:cubicBezTo>
                <a:cubicBezTo>
                  <a:pt x="92" y="323"/>
                  <a:pt x="93" y="322"/>
                  <a:pt x="93" y="321"/>
                </a:cubicBezTo>
                <a:cubicBezTo>
                  <a:pt x="93" y="321"/>
                  <a:pt x="93" y="321"/>
                  <a:pt x="93" y="321"/>
                </a:cubicBezTo>
                <a:cubicBezTo>
                  <a:pt x="93" y="320"/>
                  <a:pt x="93" y="320"/>
                  <a:pt x="93" y="320"/>
                </a:cubicBezTo>
                <a:cubicBezTo>
                  <a:pt x="93" y="319"/>
                  <a:pt x="92" y="318"/>
                  <a:pt x="88" y="315"/>
                </a:cubicBezTo>
                <a:cubicBezTo>
                  <a:pt x="88" y="314"/>
                  <a:pt x="88" y="314"/>
                  <a:pt x="88" y="314"/>
                </a:cubicBezTo>
                <a:cubicBezTo>
                  <a:pt x="87" y="314"/>
                  <a:pt x="87" y="314"/>
                  <a:pt x="87" y="314"/>
                </a:cubicBezTo>
                <a:cubicBezTo>
                  <a:pt x="84" y="311"/>
                  <a:pt x="83" y="311"/>
                  <a:pt x="82" y="311"/>
                </a:cubicBezTo>
                <a:cubicBezTo>
                  <a:pt x="81" y="311"/>
                  <a:pt x="80" y="312"/>
                  <a:pt x="75" y="315"/>
                </a:cubicBezTo>
                <a:cubicBezTo>
                  <a:pt x="73" y="316"/>
                  <a:pt x="70" y="317"/>
                  <a:pt x="67" y="319"/>
                </a:cubicBezTo>
                <a:cubicBezTo>
                  <a:pt x="61" y="322"/>
                  <a:pt x="56" y="325"/>
                  <a:pt x="55" y="325"/>
                </a:cubicBezTo>
                <a:cubicBezTo>
                  <a:pt x="53" y="324"/>
                  <a:pt x="50" y="321"/>
                  <a:pt x="50" y="320"/>
                </a:cubicBezTo>
                <a:cubicBezTo>
                  <a:pt x="50" y="319"/>
                  <a:pt x="53" y="314"/>
                  <a:pt x="57" y="308"/>
                </a:cubicBezTo>
                <a:cubicBezTo>
                  <a:pt x="59" y="305"/>
                  <a:pt x="60" y="303"/>
                  <a:pt x="61" y="302"/>
                </a:cubicBezTo>
                <a:cubicBezTo>
                  <a:pt x="65" y="296"/>
                  <a:pt x="66" y="295"/>
                  <a:pt x="66" y="294"/>
                </a:cubicBezTo>
                <a:cubicBezTo>
                  <a:pt x="66" y="293"/>
                  <a:pt x="65" y="292"/>
                  <a:pt x="63" y="288"/>
                </a:cubicBezTo>
                <a:cubicBezTo>
                  <a:pt x="63" y="286"/>
                  <a:pt x="63" y="286"/>
                  <a:pt x="63" y="286"/>
                </a:cubicBezTo>
                <a:cubicBezTo>
                  <a:pt x="61" y="286"/>
                  <a:pt x="61" y="286"/>
                  <a:pt x="61" y="286"/>
                </a:cubicBezTo>
                <a:cubicBezTo>
                  <a:pt x="59" y="283"/>
                  <a:pt x="58" y="283"/>
                  <a:pt x="57" y="283"/>
                </a:cubicBezTo>
                <a:cubicBezTo>
                  <a:pt x="56" y="282"/>
                  <a:pt x="55" y="283"/>
                  <a:pt x="49" y="284"/>
                </a:cubicBezTo>
                <a:cubicBezTo>
                  <a:pt x="47" y="285"/>
                  <a:pt x="44" y="286"/>
                  <a:pt x="41" y="287"/>
                </a:cubicBezTo>
                <a:cubicBezTo>
                  <a:pt x="34" y="289"/>
                  <a:pt x="29" y="290"/>
                  <a:pt x="28" y="290"/>
                </a:cubicBezTo>
                <a:cubicBezTo>
                  <a:pt x="27" y="289"/>
                  <a:pt x="24" y="285"/>
                  <a:pt x="24" y="284"/>
                </a:cubicBezTo>
                <a:cubicBezTo>
                  <a:pt x="25" y="283"/>
                  <a:pt x="28" y="279"/>
                  <a:pt x="34" y="274"/>
                </a:cubicBezTo>
                <a:cubicBezTo>
                  <a:pt x="36" y="272"/>
                  <a:pt x="38" y="270"/>
                  <a:pt x="39" y="269"/>
                </a:cubicBezTo>
                <a:cubicBezTo>
                  <a:pt x="45" y="264"/>
                  <a:pt x="45" y="263"/>
                  <a:pt x="45" y="262"/>
                </a:cubicBezTo>
                <a:cubicBezTo>
                  <a:pt x="46" y="262"/>
                  <a:pt x="46" y="262"/>
                  <a:pt x="46" y="261"/>
                </a:cubicBezTo>
                <a:cubicBezTo>
                  <a:pt x="46" y="260"/>
                  <a:pt x="45" y="259"/>
                  <a:pt x="44" y="256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43" y="254"/>
                  <a:pt x="43" y="254"/>
                  <a:pt x="43" y="254"/>
                </a:cubicBezTo>
                <a:cubicBezTo>
                  <a:pt x="42" y="250"/>
                  <a:pt x="41" y="250"/>
                  <a:pt x="40" y="249"/>
                </a:cubicBezTo>
                <a:cubicBezTo>
                  <a:pt x="39" y="249"/>
                  <a:pt x="38" y="249"/>
                  <a:pt x="32" y="249"/>
                </a:cubicBezTo>
                <a:cubicBezTo>
                  <a:pt x="29" y="249"/>
                  <a:pt x="26" y="249"/>
                  <a:pt x="24" y="250"/>
                </a:cubicBezTo>
                <a:cubicBezTo>
                  <a:pt x="16" y="250"/>
                  <a:pt x="11" y="250"/>
                  <a:pt x="9" y="249"/>
                </a:cubicBezTo>
                <a:cubicBezTo>
                  <a:pt x="9" y="248"/>
                  <a:pt x="7" y="245"/>
                  <a:pt x="7" y="243"/>
                </a:cubicBezTo>
                <a:cubicBezTo>
                  <a:pt x="7" y="243"/>
                  <a:pt x="7" y="243"/>
                  <a:pt x="7" y="243"/>
                </a:cubicBezTo>
                <a:cubicBezTo>
                  <a:pt x="8" y="242"/>
                  <a:pt x="12" y="239"/>
                  <a:pt x="19" y="235"/>
                </a:cubicBezTo>
                <a:cubicBezTo>
                  <a:pt x="22" y="234"/>
                  <a:pt x="24" y="233"/>
                  <a:pt x="26" y="231"/>
                </a:cubicBezTo>
                <a:cubicBezTo>
                  <a:pt x="32" y="228"/>
                  <a:pt x="33" y="228"/>
                  <a:pt x="33" y="227"/>
                </a:cubicBezTo>
                <a:cubicBezTo>
                  <a:pt x="33" y="226"/>
                  <a:pt x="33" y="225"/>
                  <a:pt x="33" y="225"/>
                </a:cubicBezTo>
                <a:cubicBezTo>
                  <a:pt x="33" y="223"/>
                  <a:pt x="33" y="221"/>
                  <a:pt x="33" y="220"/>
                </a:cubicBezTo>
                <a:cubicBezTo>
                  <a:pt x="34" y="218"/>
                  <a:pt x="34" y="218"/>
                  <a:pt x="34" y="218"/>
                </a:cubicBezTo>
                <a:cubicBezTo>
                  <a:pt x="33" y="218"/>
                  <a:pt x="33" y="218"/>
                  <a:pt x="33" y="218"/>
                </a:cubicBezTo>
                <a:cubicBezTo>
                  <a:pt x="32" y="214"/>
                  <a:pt x="31" y="213"/>
                  <a:pt x="30" y="213"/>
                </a:cubicBezTo>
                <a:cubicBezTo>
                  <a:pt x="30" y="212"/>
                  <a:pt x="29" y="212"/>
                  <a:pt x="23" y="211"/>
                </a:cubicBezTo>
                <a:cubicBezTo>
                  <a:pt x="20" y="210"/>
                  <a:pt x="18" y="210"/>
                  <a:pt x="15" y="209"/>
                </a:cubicBezTo>
                <a:cubicBezTo>
                  <a:pt x="7" y="208"/>
                  <a:pt x="2" y="206"/>
                  <a:pt x="1" y="206"/>
                </a:cubicBezTo>
                <a:cubicBezTo>
                  <a:pt x="1" y="205"/>
                  <a:pt x="0" y="203"/>
                  <a:pt x="0" y="201"/>
                </a:cubicBezTo>
                <a:close/>
                <a:moveTo>
                  <a:pt x="307" y="191"/>
                </a:moveTo>
                <a:cubicBezTo>
                  <a:pt x="307" y="127"/>
                  <a:pt x="255" y="76"/>
                  <a:pt x="191" y="76"/>
                </a:cubicBezTo>
                <a:cubicBezTo>
                  <a:pt x="128" y="76"/>
                  <a:pt x="76" y="127"/>
                  <a:pt x="76" y="191"/>
                </a:cubicBezTo>
                <a:cubicBezTo>
                  <a:pt x="76" y="255"/>
                  <a:pt x="128" y="306"/>
                  <a:pt x="191" y="306"/>
                </a:cubicBezTo>
                <a:cubicBezTo>
                  <a:pt x="255" y="306"/>
                  <a:pt x="307" y="255"/>
                  <a:pt x="307" y="191"/>
                </a:cubicBezTo>
                <a:close/>
              </a:path>
            </a:pathLst>
          </a:custGeom>
          <a:solidFill>
            <a:srgbClr val="3C4856"/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9" name="原创设计师（吴贤） _8"/>
          <p:cNvSpPr/>
          <p:nvPr/>
        </p:nvSpPr>
        <p:spPr>
          <a:xfrm>
            <a:off x="5346695" y="186102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原创设计师（吴贤） _9"/>
          <p:cNvSpPr/>
          <p:nvPr/>
        </p:nvSpPr>
        <p:spPr>
          <a:xfrm>
            <a:off x="6447627" y="3171834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原创设计师（吴贤） _10"/>
          <p:cNvSpPr/>
          <p:nvPr/>
        </p:nvSpPr>
        <p:spPr>
          <a:xfrm>
            <a:off x="4910926" y="364060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原创设计师（吴贤） _11"/>
          <p:cNvSpPr/>
          <p:nvPr/>
        </p:nvSpPr>
        <p:spPr>
          <a:xfrm>
            <a:off x="5870571" y="4876990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102995" y="1573530"/>
            <a:ext cx="36201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感谢徐成老师对我论文的指导，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开发过程中给予我的帮助。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6"/>
          <p:cNvSpPr/>
          <p:nvPr/>
        </p:nvSpPr>
        <p:spPr>
          <a:xfrm>
            <a:off x="7653412" y="2887460"/>
            <a:ext cx="4069080" cy="1337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感谢感谢答辩组杜煜老师、马岩老师和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代松银老师对本次毕业设计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提出的宝贵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意见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和建议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6"/>
          <p:cNvSpPr/>
          <p:nvPr/>
        </p:nvSpPr>
        <p:spPr>
          <a:xfrm>
            <a:off x="7087546" y="5169377"/>
            <a:ext cx="338328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最后，感谢永远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充满希望的自己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6"/>
          <p:cNvSpPr/>
          <p:nvPr/>
        </p:nvSpPr>
        <p:spPr>
          <a:xfrm>
            <a:off x="1231332" y="3640404"/>
            <a:ext cx="29260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谢大学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年来相识的老师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们对我的辛勤教诲与帮助。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C963-A05B-4FB4-BEF8-CE4D4E678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（吴贤） _1"/>
          <p:cNvSpPr/>
          <p:nvPr>
            <p:custDataLst>
              <p:tags r:id="rId1"/>
            </p:custDataLst>
          </p:nvPr>
        </p:nvSpPr>
        <p:spPr>
          <a:xfrm>
            <a:off x="0" y="1805413"/>
            <a:ext cx="12202878" cy="3002295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原创设计师（吴贤） _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13800" y="133593"/>
            <a:ext cx="2249619" cy="1335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26565" y="2831465"/>
            <a:ext cx="11642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谢谢老师！</a:t>
            </a:r>
            <a:r>
              <a:rPr lang="en-US" altLang="zh-CN" sz="6000" b="1" dirty="0">
                <a:solidFill>
                  <a:schemeClr val="bg1"/>
                </a:solidFill>
              </a:rPr>
              <a:t>  </a:t>
            </a:r>
            <a:endParaRPr lang="en-US" altLang="zh-CN" sz="6000" b="1" dirty="0">
              <a:solidFill>
                <a:schemeClr val="bg1"/>
              </a:solidFill>
            </a:endParaRPr>
          </a:p>
        </p:txBody>
      </p:sp>
      <p:pic>
        <p:nvPicPr>
          <p:cNvPr id="5" name="图片 4" descr="C:\Users\剪子\Desktop\毕设\8a54faef5a9dd87071c4161021ab0f6.jpg8a54faef5a9dd87071c4161021ab0f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2509520" y="249555"/>
            <a:ext cx="6355080" cy="1219200"/>
          </a:xfrm>
          <a:prstGeom prst="rect">
            <a:avLst/>
          </a:prstGeom>
        </p:spPr>
      </p:pic>
      <p:pic>
        <p:nvPicPr>
          <p:cNvPr id="4" name="图片 -2147482624"/>
          <p:cNvPicPr preferRelativeResize="0"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5950" y="2262823"/>
            <a:ext cx="2171700" cy="2162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1" name="组合 200"/>
          <p:cNvGrpSpPr/>
          <p:nvPr/>
        </p:nvGrpSpPr>
        <p:grpSpPr>
          <a:xfrm>
            <a:off x="3231515" y="3407410"/>
            <a:ext cx="2211705" cy="1769745"/>
            <a:chOff x="-8677773" y="-3051174"/>
            <a:chExt cx="6986830" cy="7046911"/>
          </a:xfrm>
          <a:solidFill>
            <a:schemeClr val="bg1"/>
          </a:solidFill>
        </p:grpSpPr>
        <p:sp>
          <p:nvSpPr>
            <p:cNvPr id="202" name="Rectangle 4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-8677773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Rectangle 4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-8592044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4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-8417414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Rectangle 4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8331685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Rectangle 4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8506317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Rectangle 4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-8331685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Rectangle 4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8677773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Rectangle 4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8506317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Rectangle 5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8245958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Rectangle 5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8677773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5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-8592044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Rectangle 5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-8417414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Rectangle 5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-8245958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5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-8592044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Rectangle 5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-8506317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Rectangle 5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-8245958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Rectangle 5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-8677773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Rectangle 5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-8506317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Rectangle 6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-8677773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6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-8592044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Rectangle 6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-8417414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Rectangle 6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-8331685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Rectangle 6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-8677773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Rectangle 6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-8506317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Rectangle 6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-8245958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Rectangle 6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-8592044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Rectangle 6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-8417414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Rectangle 6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-8592044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Rectangle 7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-8245958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Rectangle 7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-8677773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Rectangle 7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-8506317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Rectangle 7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-8417414" y="13843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Rectangle 7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-8245958" y="13843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7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-8677773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Rectangle 7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-8592044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Rectangle 7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-8677773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Rectangle 7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-8506317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Rectangle 7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-8331685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Rectangle 8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-8245958" y="15621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Rectangle 8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-8592044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Rectangle 8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-8331685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Rectangle 83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-8592044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Rectangle 8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-8417414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Rectangle 85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-8417414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Rectangle 8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-8245958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Rectangle 8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-8677773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Rectangle 8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-8592044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Rectangle 8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-8417414" y="19224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Rectangle 9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-8245958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Rectangle 9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-8677773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Rectangle 9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-8506317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Rectangle 9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-8245958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Rectangle 9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-8677773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9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-8506317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96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-8331685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97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-8592044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Rectangle 98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-8417414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99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-8245958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100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-8506317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Rectangle 101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-8153880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10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-806815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103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-7893521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10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-7807792" y="490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105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-7718889" y="4905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10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-8153880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107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-7979248" y="579438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108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-7807792" y="579438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109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-8153880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11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-8068151" y="6699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111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-7718889" y="6699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112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-7893521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11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-7807792" y="758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Rectangle 114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-7718889" y="7588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Rectangle 115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-8068151" y="8477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Rectangle 116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-7979248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Rectangle 11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-7718889" y="84772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Rectangle 118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-8153880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Rectangle 119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-7979248" y="9398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Rectangle 120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-7893521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Rectangle 121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-7807792" y="9398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Rectangle 12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-8153880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Rectangle 123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-7807792" y="10287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Rectangle 124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-7718889" y="10287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Rectangle 125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-8153880" y="11176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Rectangle 126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-7979248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Rectangle 127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-7718889" y="11176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Rectangle 128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-806815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Rectangle 129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-7893521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Rectangle 130"/>
            <p:cNvSpPr>
              <a:spLocks noChangeArrowheads="1"/>
            </p:cNvSpPr>
            <p:nvPr>
              <p:custDataLst>
                <p:tags r:id="rId96"/>
              </p:custDataLst>
            </p:nvPr>
          </p:nvSpPr>
          <p:spPr bwMode="auto">
            <a:xfrm>
              <a:off x="-7807792" y="1206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Rectangle 131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>
              <a:off x="-7718889" y="1206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Rectangle 132"/>
            <p:cNvSpPr>
              <a:spLocks noChangeArrowheads="1"/>
            </p:cNvSpPr>
            <p:nvPr>
              <p:custDataLst>
                <p:tags r:id="rId98"/>
              </p:custDataLst>
            </p:nvPr>
          </p:nvSpPr>
          <p:spPr bwMode="auto">
            <a:xfrm>
              <a:off x="-8068151" y="12954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Rectangle 133"/>
            <p:cNvSpPr>
              <a:spLocks noChangeArrowheads="1"/>
            </p:cNvSpPr>
            <p:nvPr>
              <p:custDataLst>
                <p:tags r:id="rId99"/>
              </p:custDataLst>
            </p:nvPr>
          </p:nvSpPr>
          <p:spPr bwMode="auto">
            <a:xfrm>
              <a:off x="-7979248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Rectangle 134"/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auto">
            <a:xfrm>
              <a:off x="-7718889" y="129540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Rectangle 135"/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-8153880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Rectangle 136"/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auto">
            <a:xfrm>
              <a:off x="-7979248" y="147320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Rectangle 137"/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auto">
            <a:xfrm>
              <a:off x="-7893521" y="147320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Rectangle 138"/>
            <p:cNvSpPr>
              <a:spLocks noChangeArrowheads="1"/>
            </p:cNvSpPr>
            <p:nvPr>
              <p:custDataLst>
                <p:tags r:id="rId104"/>
              </p:custDataLst>
            </p:nvPr>
          </p:nvSpPr>
          <p:spPr bwMode="auto">
            <a:xfrm>
              <a:off x="-7979248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Rectangle 139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-7718889" y="15621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Rectangle 140"/>
            <p:cNvSpPr>
              <a:spLocks noChangeArrowheads="1"/>
            </p:cNvSpPr>
            <p:nvPr>
              <p:custDataLst>
                <p:tags r:id="rId106"/>
              </p:custDataLst>
            </p:nvPr>
          </p:nvSpPr>
          <p:spPr bwMode="auto">
            <a:xfrm>
              <a:off x="-806815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Rectangle 141"/>
            <p:cNvSpPr>
              <a:spLocks noChangeArrowheads="1"/>
            </p:cNvSpPr>
            <p:nvPr>
              <p:custDataLst>
                <p:tags r:id="rId107"/>
              </p:custDataLst>
            </p:nvPr>
          </p:nvSpPr>
          <p:spPr bwMode="auto">
            <a:xfrm>
              <a:off x="-7893521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Rectangle 142"/>
            <p:cNvSpPr>
              <a:spLocks noChangeArrowheads="1"/>
            </p:cNvSpPr>
            <p:nvPr>
              <p:custDataLst>
                <p:tags r:id="rId108"/>
              </p:custDataLst>
            </p:nvPr>
          </p:nvSpPr>
          <p:spPr bwMode="auto">
            <a:xfrm>
              <a:off x="-7807792" y="1651000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Rectangle 143"/>
            <p:cNvSpPr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-8153880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Rectangle 144"/>
            <p:cNvSpPr>
              <a:spLocks noChangeArrowheads="1"/>
            </p:cNvSpPr>
            <p:nvPr>
              <p:custDataLst>
                <p:tags r:id="rId110"/>
              </p:custDataLst>
            </p:nvPr>
          </p:nvSpPr>
          <p:spPr bwMode="auto">
            <a:xfrm>
              <a:off x="-8068151" y="17414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Rectangle 145"/>
            <p:cNvSpPr>
              <a:spLocks noChangeArrowheads="1"/>
            </p:cNvSpPr>
            <p:nvPr>
              <p:custDataLst>
                <p:tags r:id="rId111"/>
              </p:custDataLst>
            </p:nvPr>
          </p:nvSpPr>
          <p:spPr bwMode="auto">
            <a:xfrm>
              <a:off x="-7979248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Rectangle 146"/>
            <p:cNvSpPr>
              <a:spLocks noChangeArrowheads="1"/>
            </p:cNvSpPr>
            <p:nvPr>
              <p:custDataLst>
                <p:tags r:id="rId112"/>
              </p:custDataLst>
            </p:nvPr>
          </p:nvSpPr>
          <p:spPr bwMode="auto">
            <a:xfrm>
              <a:off x="-7718889" y="17414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Rectangle 147"/>
            <p:cNvSpPr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-7979248" y="183038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Rectangle 148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-7893521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Rectangle 149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-7807792" y="18303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Rectangle 150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-806815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Rectangle 151"/>
            <p:cNvSpPr>
              <a:spLocks noChangeArrowheads="1"/>
            </p:cNvSpPr>
            <p:nvPr>
              <p:custDataLst>
                <p:tags r:id="rId117"/>
              </p:custDataLst>
            </p:nvPr>
          </p:nvSpPr>
          <p:spPr bwMode="auto">
            <a:xfrm>
              <a:off x="-7893521" y="19224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Rectangle 152"/>
            <p:cNvSpPr>
              <a:spLocks noChangeArrowheads="1"/>
            </p:cNvSpPr>
            <p:nvPr>
              <p:custDataLst>
                <p:tags r:id="rId118"/>
              </p:custDataLst>
            </p:nvPr>
          </p:nvSpPr>
          <p:spPr bwMode="auto">
            <a:xfrm>
              <a:off x="-7979248" y="2011363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Rectangle 153"/>
            <p:cNvSpPr>
              <a:spLocks noChangeArrowheads="1"/>
            </p:cNvSpPr>
            <p:nvPr>
              <p:custDataLst>
                <p:tags r:id="rId119"/>
              </p:custDataLst>
            </p:nvPr>
          </p:nvSpPr>
          <p:spPr bwMode="auto">
            <a:xfrm>
              <a:off x="-7807792" y="2011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Rectangle 154"/>
            <p:cNvSpPr>
              <a:spLocks noChangeArrowheads="1"/>
            </p:cNvSpPr>
            <p:nvPr>
              <p:custDataLst>
                <p:tags r:id="rId120"/>
              </p:custDataLst>
            </p:nvPr>
          </p:nvSpPr>
          <p:spPr bwMode="auto">
            <a:xfrm>
              <a:off x="-8153880" y="21002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Rectangle 155"/>
            <p:cNvSpPr>
              <a:spLocks noChangeArrowheads="1"/>
            </p:cNvSpPr>
            <p:nvPr>
              <p:custDataLst>
                <p:tags r:id="rId121"/>
              </p:custDataLst>
            </p:nvPr>
          </p:nvSpPr>
          <p:spPr bwMode="auto">
            <a:xfrm>
              <a:off x="-7979248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Rectangle 156"/>
            <p:cNvSpPr>
              <a:spLocks noChangeArrowheads="1"/>
            </p:cNvSpPr>
            <p:nvPr>
              <p:custDataLst>
                <p:tags r:id="rId122"/>
              </p:custDataLst>
            </p:nvPr>
          </p:nvSpPr>
          <p:spPr bwMode="auto">
            <a:xfrm>
              <a:off x="-7718889" y="2100264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Rectangle 157"/>
            <p:cNvSpPr>
              <a:spLocks noChangeArrowheads="1"/>
            </p:cNvSpPr>
            <p:nvPr>
              <p:custDataLst>
                <p:tags r:id="rId123"/>
              </p:custDataLst>
            </p:nvPr>
          </p:nvSpPr>
          <p:spPr bwMode="auto">
            <a:xfrm>
              <a:off x="-8153880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Rectangle 158"/>
            <p:cNvSpPr>
              <a:spLocks noChangeArrowheads="1"/>
            </p:cNvSpPr>
            <p:nvPr>
              <p:custDataLst>
                <p:tags r:id="rId124"/>
              </p:custDataLst>
            </p:nvPr>
          </p:nvSpPr>
          <p:spPr bwMode="auto">
            <a:xfrm>
              <a:off x="-7979248" y="2189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Rectangle 159"/>
            <p:cNvSpPr>
              <a:spLocks noChangeArrowheads="1"/>
            </p:cNvSpPr>
            <p:nvPr>
              <p:custDataLst>
                <p:tags r:id="rId125"/>
              </p:custDataLst>
            </p:nvPr>
          </p:nvSpPr>
          <p:spPr bwMode="auto">
            <a:xfrm>
              <a:off x="-7807792" y="2189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Rectangle 160"/>
            <p:cNvSpPr>
              <a:spLocks noChangeArrowheads="1"/>
            </p:cNvSpPr>
            <p:nvPr>
              <p:custDataLst>
                <p:tags r:id="rId126"/>
              </p:custDataLst>
            </p:nvPr>
          </p:nvSpPr>
          <p:spPr bwMode="auto">
            <a:xfrm>
              <a:off x="-806815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Rectangle 161"/>
            <p:cNvSpPr>
              <a:spLocks noChangeArrowheads="1"/>
            </p:cNvSpPr>
            <p:nvPr>
              <p:custDataLst>
                <p:tags r:id="rId127"/>
              </p:custDataLst>
            </p:nvPr>
          </p:nvSpPr>
          <p:spPr bwMode="auto">
            <a:xfrm>
              <a:off x="-7893521" y="22780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Rectangle 162"/>
            <p:cNvSpPr>
              <a:spLocks noChangeArrowheads="1"/>
            </p:cNvSpPr>
            <p:nvPr>
              <p:custDataLst>
                <p:tags r:id="rId128"/>
              </p:custDataLst>
            </p:nvPr>
          </p:nvSpPr>
          <p:spPr bwMode="auto">
            <a:xfrm>
              <a:off x="-7718889" y="22780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Rectangle 163"/>
            <p:cNvSpPr>
              <a:spLocks noChangeArrowheads="1"/>
            </p:cNvSpPr>
            <p:nvPr>
              <p:custDataLst>
                <p:tags r:id="rId129"/>
              </p:custDataLst>
            </p:nvPr>
          </p:nvSpPr>
          <p:spPr bwMode="auto">
            <a:xfrm>
              <a:off x="-8153880" y="23669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Rectangle 164"/>
            <p:cNvSpPr>
              <a:spLocks noChangeArrowheads="1"/>
            </p:cNvSpPr>
            <p:nvPr>
              <p:custDataLst>
                <p:tags r:id="rId130"/>
              </p:custDataLst>
            </p:nvPr>
          </p:nvSpPr>
          <p:spPr bwMode="auto">
            <a:xfrm>
              <a:off x="-7979248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Rectangle 165"/>
            <p:cNvSpPr>
              <a:spLocks noChangeArrowheads="1"/>
            </p:cNvSpPr>
            <p:nvPr>
              <p:custDataLst>
                <p:tags r:id="rId131"/>
              </p:custDataLst>
            </p:nvPr>
          </p:nvSpPr>
          <p:spPr bwMode="auto">
            <a:xfrm>
              <a:off x="-7718889" y="23669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Rectangle 166"/>
            <p:cNvSpPr>
              <a:spLocks noChangeArrowheads="1"/>
            </p:cNvSpPr>
            <p:nvPr>
              <p:custDataLst>
                <p:tags r:id="rId132"/>
              </p:custDataLst>
            </p:nvPr>
          </p:nvSpPr>
          <p:spPr bwMode="auto">
            <a:xfrm>
              <a:off x="-8245958" y="24526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Rectangle 167"/>
            <p:cNvSpPr>
              <a:spLocks noChangeArrowheads="1"/>
            </p:cNvSpPr>
            <p:nvPr>
              <p:custDataLst>
                <p:tags r:id="rId133"/>
              </p:custDataLst>
            </p:nvPr>
          </p:nvSpPr>
          <p:spPr bwMode="auto">
            <a:xfrm>
              <a:off x="-8677773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Rectangle 168"/>
            <p:cNvSpPr>
              <a:spLocks noChangeArrowheads="1"/>
            </p:cNvSpPr>
            <p:nvPr>
              <p:custDataLst>
                <p:tags r:id="rId134"/>
              </p:custDataLst>
            </p:nvPr>
          </p:nvSpPr>
          <p:spPr bwMode="auto">
            <a:xfrm>
              <a:off x="-8331685" y="25352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169"/>
            <p:cNvSpPr>
              <a:spLocks noChangeArrowheads="1"/>
            </p:cNvSpPr>
            <p:nvPr>
              <p:custDataLst>
                <p:tags r:id="rId135"/>
              </p:custDataLst>
            </p:nvPr>
          </p:nvSpPr>
          <p:spPr bwMode="auto">
            <a:xfrm>
              <a:off x="-7718889" y="25352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Rectangle 170"/>
            <p:cNvSpPr>
              <a:spLocks noChangeArrowheads="1"/>
            </p:cNvSpPr>
            <p:nvPr>
              <p:custDataLst>
                <p:tags r:id="rId136"/>
              </p:custDataLst>
            </p:nvPr>
          </p:nvSpPr>
          <p:spPr bwMode="auto">
            <a:xfrm>
              <a:off x="-8245958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Rectangle 171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-8417414" y="26146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Rectangle 172"/>
            <p:cNvSpPr>
              <a:spLocks noChangeArrowheads="1"/>
            </p:cNvSpPr>
            <p:nvPr>
              <p:custDataLst>
                <p:tags r:id="rId138"/>
              </p:custDataLst>
            </p:nvPr>
          </p:nvSpPr>
          <p:spPr bwMode="auto">
            <a:xfrm>
              <a:off x="-7807792" y="26146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Rectangle 173"/>
            <p:cNvSpPr>
              <a:spLocks noChangeArrowheads="1"/>
            </p:cNvSpPr>
            <p:nvPr>
              <p:custDataLst>
                <p:tags r:id="rId139"/>
              </p:custDataLst>
            </p:nvPr>
          </p:nvSpPr>
          <p:spPr bwMode="auto">
            <a:xfrm>
              <a:off x="-8677773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Rectangle 174"/>
            <p:cNvSpPr>
              <a:spLocks noChangeArrowheads="1"/>
            </p:cNvSpPr>
            <p:nvPr>
              <p:custDataLst>
                <p:tags r:id="rId140"/>
              </p:custDataLst>
            </p:nvPr>
          </p:nvSpPr>
          <p:spPr bwMode="auto">
            <a:xfrm>
              <a:off x="-806815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Rectangle 175"/>
            <p:cNvSpPr>
              <a:spLocks noChangeArrowheads="1"/>
            </p:cNvSpPr>
            <p:nvPr>
              <p:custDataLst>
                <p:tags r:id="rId141"/>
              </p:custDataLst>
            </p:nvPr>
          </p:nvSpPr>
          <p:spPr bwMode="auto">
            <a:xfrm>
              <a:off x="-7893521" y="2693987"/>
              <a:ext cx="50802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Rectangle 176"/>
            <p:cNvSpPr>
              <a:spLocks noChangeArrowheads="1"/>
            </p:cNvSpPr>
            <p:nvPr>
              <p:custDataLst>
                <p:tags r:id="rId142"/>
              </p:custDataLst>
            </p:nvPr>
          </p:nvSpPr>
          <p:spPr bwMode="auto">
            <a:xfrm>
              <a:off x="-7718889" y="2693987"/>
              <a:ext cx="47627" cy="523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Rectangle 177"/>
            <p:cNvSpPr>
              <a:spLocks noChangeArrowheads="1"/>
            </p:cNvSpPr>
            <p:nvPr>
              <p:custDataLst>
                <p:tags r:id="rId143"/>
              </p:custDataLst>
            </p:nvPr>
          </p:nvSpPr>
          <p:spPr bwMode="auto">
            <a:xfrm>
              <a:off x="-8417414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Rectangle 178"/>
            <p:cNvSpPr>
              <a:spLocks noChangeArrowheads="1"/>
            </p:cNvSpPr>
            <p:nvPr>
              <p:custDataLst>
                <p:tags r:id="rId144"/>
              </p:custDataLst>
            </p:nvPr>
          </p:nvSpPr>
          <p:spPr bwMode="auto">
            <a:xfrm>
              <a:off x="-8592044" y="27749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Rectangle 179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>
              <a:off x="-7979248" y="27749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Rectangle 180"/>
            <p:cNvSpPr>
              <a:spLocks noChangeArrowheads="1"/>
            </p:cNvSpPr>
            <p:nvPr>
              <p:custDataLst>
                <p:tags r:id="rId146"/>
              </p:custDataLst>
            </p:nvPr>
          </p:nvSpPr>
          <p:spPr bwMode="auto">
            <a:xfrm>
              <a:off x="-8068151" y="2854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Rectangle 181"/>
            <p:cNvSpPr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>
              <a:off x="-7718889" y="2854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Rectangle 182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-8417414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83"/>
            <p:cNvSpPr>
              <a:spLocks noChangeArrowheads="1"/>
            </p:cNvSpPr>
            <p:nvPr>
              <p:custDataLst>
                <p:tags r:id="rId149"/>
              </p:custDataLst>
            </p:nvPr>
          </p:nvSpPr>
          <p:spPr bwMode="auto">
            <a:xfrm>
              <a:off x="-8153880" y="293687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Rectangle 184"/>
            <p:cNvSpPr>
              <a:spLocks noChangeArrowheads="1"/>
            </p:cNvSpPr>
            <p:nvPr>
              <p:custDataLst>
                <p:tags r:id="rId150"/>
              </p:custDataLst>
            </p:nvPr>
          </p:nvSpPr>
          <p:spPr bwMode="auto">
            <a:xfrm>
              <a:off x="-7718889" y="293687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Rectangle 185"/>
            <p:cNvSpPr>
              <a:spLocks noChangeArrowheads="1"/>
            </p:cNvSpPr>
            <p:nvPr>
              <p:custDataLst>
                <p:tags r:id="rId151"/>
              </p:custDataLst>
            </p:nvPr>
          </p:nvSpPr>
          <p:spPr bwMode="auto">
            <a:xfrm>
              <a:off x="-8068151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Rectangle 186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-8506317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Rectangle 187"/>
            <p:cNvSpPr>
              <a:spLocks noChangeArrowheads="1"/>
            </p:cNvSpPr>
            <p:nvPr>
              <p:custDataLst>
                <p:tags r:id="rId153"/>
              </p:custDataLst>
            </p:nvPr>
          </p:nvSpPr>
          <p:spPr bwMode="auto">
            <a:xfrm>
              <a:off x="-8506317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Rectangle 188"/>
            <p:cNvSpPr>
              <a:spLocks noChangeArrowheads="1"/>
            </p:cNvSpPr>
            <p:nvPr>
              <p:custDataLst>
                <p:tags r:id="rId154"/>
              </p:custDataLst>
            </p:nvPr>
          </p:nvSpPr>
          <p:spPr bwMode="auto">
            <a:xfrm>
              <a:off x="-8506317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Rectangle 189"/>
            <p:cNvSpPr>
              <a:spLocks noChangeArrowheads="1"/>
            </p:cNvSpPr>
            <p:nvPr>
              <p:custDataLst>
                <p:tags r:id="rId155"/>
              </p:custDataLst>
            </p:nvPr>
          </p:nvSpPr>
          <p:spPr bwMode="auto">
            <a:xfrm>
              <a:off x="-8592044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90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-7718889" y="362585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91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-8331685" y="347345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Rectangle 192"/>
            <p:cNvSpPr>
              <a:spLocks noChangeArrowheads="1"/>
            </p:cNvSpPr>
            <p:nvPr>
              <p:custDataLst>
                <p:tags r:id="rId158"/>
              </p:custDataLst>
            </p:nvPr>
          </p:nvSpPr>
          <p:spPr bwMode="auto">
            <a:xfrm>
              <a:off x="-8331685" y="372745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Rectangle 193"/>
            <p:cNvSpPr>
              <a:spLocks noChangeArrowheads="1"/>
            </p:cNvSpPr>
            <p:nvPr>
              <p:custDataLst>
                <p:tags r:id="rId159"/>
              </p:custDataLst>
            </p:nvPr>
          </p:nvSpPr>
          <p:spPr bwMode="auto">
            <a:xfrm>
              <a:off x="-7979248" y="3727451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Rectangle 19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-8068151" y="39449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Rectangle 195"/>
            <p:cNvSpPr>
              <a:spLocks noChangeArrowheads="1"/>
            </p:cNvSpPr>
            <p:nvPr>
              <p:custDataLst>
                <p:tags r:id="rId161"/>
              </p:custDataLst>
            </p:nvPr>
          </p:nvSpPr>
          <p:spPr bwMode="auto">
            <a:xfrm>
              <a:off x="-8245958" y="30162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Rectangle 196"/>
            <p:cNvSpPr>
              <a:spLocks noChangeArrowheads="1"/>
            </p:cNvSpPr>
            <p:nvPr>
              <p:custDataLst>
                <p:tags r:id="rId162"/>
              </p:custDataLst>
            </p:nvPr>
          </p:nvSpPr>
          <p:spPr bwMode="auto">
            <a:xfrm>
              <a:off x="-8677773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Rectangle 197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-7718889" y="3092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Rectangle 198"/>
            <p:cNvSpPr>
              <a:spLocks noChangeArrowheads="1"/>
            </p:cNvSpPr>
            <p:nvPr>
              <p:custDataLst>
                <p:tags r:id="rId164"/>
              </p:custDataLst>
            </p:nvPr>
          </p:nvSpPr>
          <p:spPr bwMode="auto">
            <a:xfrm>
              <a:off x="-8068151" y="3171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99"/>
            <p:cNvSpPr>
              <a:spLocks noChangeArrowheads="1"/>
            </p:cNvSpPr>
            <p:nvPr>
              <p:custDataLst>
                <p:tags r:id="rId165"/>
              </p:custDataLst>
            </p:nvPr>
          </p:nvSpPr>
          <p:spPr bwMode="auto">
            <a:xfrm>
              <a:off x="-8068151" y="362585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Rectangle 200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-8417414" y="3171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Rectangle 201"/>
            <p:cNvSpPr>
              <a:spLocks noChangeArrowheads="1"/>
            </p:cNvSpPr>
            <p:nvPr>
              <p:custDataLst>
                <p:tags r:id="rId167"/>
              </p:custDataLst>
            </p:nvPr>
          </p:nvSpPr>
          <p:spPr bwMode="auto">
            <a:xfrm>
              <a:off x="-8677773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Rectangle 202"/>
            <p:cNvSpPr>
              <a:spLocks noChangeArrowheads="1"/>
            </p:cNvSpPr>
            <p:nvPr>
              <p:custDataLst>
                <p:tags r:id="rId168"/>
              </p:custDataLst>
            </p:nvPr>
          </p:nvSpPr>
          <p:spPr bwMode="auto">
            <a:xfrm>
              <a:off x="-8677773" y="3362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203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-8677773" y="347345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204"/>
            <p:cNvSpPr>
              <a:spLocks noChangeArrowheads="1"/>
            </p:cNvSpPr>
            <p:nvPr>
              <p:custDataLst>
                <p:tags r:id="rId170"/>
              </p:custDataLst>
            </p:nvPr>
          </p:nvSpPr>
          <p:spPr bwMode="auto">
            <a:xfrm>
              <a:off x="-8245958" y="32480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Rectangle 205"/>
            <p:cNvSpPr>
              <a:spLocks noChangeArrowheads="1"/>
            </p:cNvSpPr>
            <p:nvPr>
              <p:custDataLst>
                <p:tags r:id="rId171"/>
              </p:custDataLst>
            </p:nvPr>
          </p:nvSpPr>
          <p:spPr bwMode="auto">
            <a:xfrm>
              <a:off x="-7718888" y="32480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206"/>
            <p:cNvSpPr/>
            <p:nvPr>
              <p:custDataLst>
                <p:tags r:id="rId172"/>
              </p:custDataLst>
            </p:nvPr>
          </p:nvSpPr>
          <p:spPr bwMode="auto">
            <a:xfrm>
              <a:off x="-7639510" y="490538"/>
              <a:ext cx="244484" cy="557213"/>
            </a:xfrm>
            <a:custGeom>
              <a:avLst/>
              <a:gdLst>
                <a:gd name="T0" fmla="*/ 0 w 154"/>
                <a:gd name="T1" fmla="*/ 0 h 351"/>
                <a:gd name="T2" fmla="*/ 0 w 154"/>
                <a:gd name="T3" fmla="*/ 32 h 351"/>
                <a:gd name="T4" fmla="*/ 154 w 154"/>
                <a:gd name="T5" fmla="*/ 351 h 351"/>
                <a:gd name="T6" fmla="*/ 154 w 154"/>
                <a:gd name="T7" fmla="*/ 335 h 351"/>
                <a:gd name="T8" fmla="*/ 0 w 154"/>
                <a:gd name="T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51">
                  <a:moveTo>
                    <a:pt x="0" y="0"/>
                  </a:moveTo>
                  <a:lnTo>
                    <a:pt x="0" y="32"/>
                  </a:lnTo>
                  <a:lnTo>
                    <a:pt x="154" y="351"/>
                  </a:lnTo>
                  <a:lnTo>
                    <a:pt x="154" y="33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207"/>
            <p:cNvSpPr/>
            <p:nvPr>
              <p:custDataLst>
                <p:tags r:id="rId173"/>
              </p:custDataLst>
            </p:nvPr>
          </p:nvSpPr>
          <p:spPr bwMode="auto">
            <a:xfrm>
              <a:off x="-7528382" y="806450"/>
              <a:ext cx="76203" cy="187324"/>
            </a:xfrm>
            <a:custGeom>
              <a:avLst/>
              <a:gdLst>
                <a:gd name="T0" fmla="*/ 48 w 48"/>
                <a:gd name="T1" fmla="*/ 100 h 118"/>
                <a:gd name="T2" fmla="*/ 48 w 48"/>
                <a:gd name="T3" fmla="*/ 118 h 118"/>
                <a:gd name="T4" fmla="*/ 0 w 48"/>
                <a:gd name="T5" fmla="*/ 24 h 118"/>
                <a:gd name="T6" fmla="*/ 0 w 48"/>
                <a:gd name="T7" fmla="*/ 0 h 118"/>
                <a:gd name="T8" fmla="*/ 48 w 48"/>
                <a:gd name="T9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8">
                  <a:moveTo>
                    <a:pt x="48" y="100"/>
                  </a:moveTo>
                  <a:lnTo>
                    <a:pt x="48" y="118"/>
                  </a:lnTo>
                  <a:lnTo>
                    <a:pt x="0" y="24"/>
                  </a:lnTo>
                  <a:lnTo>
                    <a:pt x="0" y="0"/>
                  </a:lnTo>
                  <a:lnTo>
                    <a:pt x="48" y="1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68" name="Group 409"/>
            <p:cNvGrpSpPr/>
            <p:nvPr/>
          </p:nvGrpSpPr>
          <p:grpSpPr bwMode="auto">
            <a:xfrm>
              <a:off x="-7639510" y="-3051174"/>
              <a:ext cx="3211625" cy="6216650"/>
              <a:chOff x="2459" y="-335"/>
              <a:chExt cx="2023" cy="3916"/>
            </a:xfrm>
            <a:grpFill/>
          </p:grpSpPr>
          <p:sp>
            <p:nvSpPr>
              <p:cNvPr id="1566" name="Freeform 20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2593" y="222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21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2459" y="2009"/>
                <a:ext cx="154" cy="306"/>
              </a:xfrm>
              <a:custGeom>
                <a:avLst/>
                <a:gdLst>
                  <a:gd name="T0" fmla="*/ 0 w 154"/>
                  <a:gd name="T1" fmla="*/ 0 h 306"/>
                  <a:gd name="T2" fmla="*/ 0 w 154"/>
                  <a:gd name="T3" fmla="*/ 32 h 306"/>
                  <a:gd name="T4" fmla="*/ 154 w 154"/>
                  <a:gd name="T5" fmla="*/ 306 h 306"/>
                  <a:gd name="T6" fmla="*/ 154 w 154"/>
                  <a:gd name="T7" fmla="*/ 290 h 306"/>
                  <a:gd name="T8" fmla="*/ 0 w 154"/>
                  <a:gd name="T9" fmla="*/ 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6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6"/>
                    </a:lnTo>
                    <a:lnTo>
                      <a:pt x="154" y="2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Freeform 21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2459" y="206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21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2541" y="2209"/>
                <a:ext cx="24" cy="64"/>
              </a:xfrm>
              <a:custGeom>
                <a:avLst/>
                <a:gdLst>
                  <a:gd name="T0" fmla="*/ 24 w 24"/>
                  <a:gd name="T1" fmla="*/ 44 h 64"/>
                  <a:gd name="T2" fmla="*/ 24 w 24"/>
                  <a:gd name="T3" fmla="*/ 64 h 64"/>
                  <a:gd name="T4" fmla="*/ 0 w 24"/>
                  <a:gd name="T5" fmla="*/ 24 h 64"/>
                  <a:gd name="T6" fmla="*/ 0 w 24"/>
                  <a:gd name="T7" fmla="*/ 0 h 64"/>
                  <a:gd name="T8" fmla="*/ 24 w 24"/>
                  <a:gd name="T9" fmla="*/ 4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44"/>
                    </a:moveTo>
                    <a:lnTo>
                      <a:pt x="24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21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2579" y="227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20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21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2605" y="232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21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2459" y="212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216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2509" y="2205"/>
                <a:ext cx="104" cy="186"/>
              </a:xfrm>
              <a:custGeom>
                <a:avLst/>
                <a:gdLst>
                  <a:gd name="T0" fmla="*/ 104 w 104"/>
                  <a:gd name="T1" fmla="*/ 170 h 186"/>
                  <a:gd name="T2" fmla="*/ 104 w 104"/>
                  <a:gd name="T3" fmla="*/ 186 h 186"/>
                  <a:gd name="T4" fmla="*/ 0 w 104"/>
                  <a:gd name="T5" fmla="*/ 26 h 186"/>
                  <a:gd name="T6" fmla="*/ 0 w 104"/>
                  <a:gd name="T7" fmla="*/ 0 h 186"/>
                  <a:gd name="T8" fmla="*/ 104 w 104"/>
                  <a:gd name="T9" fmla="*/ 17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6">
                    <a:moveTo>
                      <a:pt x="104" y="170"/>
                    </a:moveTo>
                    <a:lnTo>
                      <a:pt x="104" y="18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21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2459" y="2181"/>
                <a:ext cx="58" cy="114"/>
              </a:xfrm>
              <a:custGeom>
                <a:avLst/>
                <a:gdLst>
                  <a:gd name="T0" fmla="*/ 0 w 58"/>
                  <a:gd name="T1" fmla="*/ 0 h 114"/>
                  <a:gd name="T2" fmla="*/ 58 w 58"/>
                  <a:gd name="T3" fmla="*/ 88 h 114"/>
                  <a:gd name="T4" fmla="*/ 58 w 58"/>
                  <a:gd name="T5" fmla="*/ 114 h 114"/>
                  <a:gd name="T6" fmla="*/ 0 w 58"/>
                  <a:gd name="T7" fmla="*/ 32 h 114"/>
                  <a:gd name="T8" fmla="*/ 0 w 58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4">
                    <a:moveTo>
                      <a:pt x="0" y="0"/>
                    </a:moveTo>
                    <a:lnTo>
                      <a:pt x="58" y="88"/>
                    </a:lnTo>
                    <a:lnTo>
                      <a:pt x="58" y="11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21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2575" y="2357"/>
                <a:ext cx="38" cy="72"/>
              </a:xfrm>
              <a:custGeom>
                <a:avLst/>
                <a:gdLst>
                  <a:gd name="T0" fmla="*/ 38 w 38"/>
                  <a:gd name="T1" fmla="*/ 56 h 72"/>
                  <a:gd name="T2" fmla="*/ 38 w 38"/>
                  <a:gd name="T3" fmla="*/ 72 h 72"/>
                  <a:gd name="T4" fmla="*/ 0 w 38"/>
                  <a:gd name="T5" fmla="*/ 20 h 72"/>
                  <a:gd name="T6" fmla="*/ 0 w 38"/>
                  <a:gd name="T7" fmla="*/ 0 h 72"/>
                  <a:gd name="T8" fmla="*/ 38 w 38"/>
                  <a:gd name="T9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2">
                    <a:moveTo>
                      <a:pt x="38" y="56"/>
                    </a:moveTo>
                    <a:lnTo>
                      <a:pt x="38" y="7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8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21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2459" y="2235"/>
                <a:ext cx="16" cy="52"/>
              </a:xfrm>
              <a:custGeom>
                <a:avLst/>
                <a:gdLst>
                  <a:gd name="T0" fmla="*/ 0 w 16"/>
                  <a:gd name="T1" fmla="*/ 0 h 52"/>
                  <a:gd name="T2" fmla="*/ 16 w 16"/>
                  <a:gd name="T3" fmla="*/ 24 h 52"/>
                  <a:gd name="T4" fmla="*/ 16 w 16"/>
                  <a:gd name="T5" fmla="*/ 52 h 52"/>
                  <a:gd name="T6" fmla="*/ 0 w 16"/>
                  <a:gd name="T7" fmla="*/ 30 h 52"/>
                  <a:gd name="T8" fmla="*/ 0 w 1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2">
                    <a:moveTo>
                      <a:pt x="0" y="0"/>
                    </a:moveTo>
                    <a:lnTo>
                      <a:pt x="16" y="24"/>
                    </a:lnTo>
                    <a:lnTo>
                      <a:pt x="16" y="5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22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2491" y="2279"/>
                <a:ext cx="56" cy="102"/>
              </a:xfrm>
              <a:custGeom>
                <a:avLst/>
                <a:gdLst>
                  <a:gd name="T0" fmla="*/ 56 w 56"/>
                  <a:gd name="T1" fmla="*/ 80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8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80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22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2563" y="2379"/>
                <a:ext cx="8" cy="34"/>
              </a:xfrm>
              <a:custGeom>
                <a:avLst/>
                <a:gdLst>
                  <a:gd name="T0" fmla="*/ 8 w 8"/>
                  <a:gd name="T1" fmla="*/ 14 h 34"/>
                  <a:gd name="T2" fmla="*/ 8 w 8"/>
                  <a:gd name="T3" fmla="*/ 34 h 34"/>
                  <a:gd name="T4" fmla="*/ 0 w 8"/>
                  <a:gd name="T5" fmla="*/ 22 h 34"/>
                  <a:gd name="T6" fmla="*/ 0 w 8"/>
                  <a:gd name="T7" fmla="*/ 0 h 34"/>
                  <a:gd name="T8" fmla="*/ 8 w 8"/>
                  <a:gd name="T9" fmla="*/ 1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4">
                    <a:moveTo>
                      <a:pt x="8" y="14"/>
                    </a:moveTo>
                    <a:lnTo>
                      <a:pt x="8" y="3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22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2587" y="241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20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22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2459" y="2291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0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22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2523" y="237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6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6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22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2547" y="240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22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2595" y="2463"/>
                <a:ext cx="18" cy="38"/>
              </a:xfrm>
              <a:custGeom>
                <a:avLst/>
                <a:gdLst>
                  <a:gd name="T0" fmla="*/ 18 w 18"/>
                  <a:gd name="T1" fmla="*/ 22 h 38"/>
                  <a:gd name="T2" fmla="*/ 18 w 18"/>
                  <a:gd name="T3" fmla="*/ 38 h 38"/>
                  <a:gd name="T4" fmla="*/ 0 w 18"/>
                  <a:gd name="T5" fmla="*/ 18 h 38"/>
                  <a:gd name="T6" fmla="*/ 0 w 18"/>
                  <a:gd name="T7" fmla="*/ 0 h 38"/>
                  <a:gd name="T8" fmla="*/ 18 w 18"/>
                  <a:gd name="T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22"/>
                    </a:moveTo>
                    <a:lnTo>
                      <a:pt x="18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22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2595" y="2503"/>
                <a:ext cx="18" cy="36"/>
              </a:xfrm>
              <a:custGeom>
                <a:avLst/>
                <a:gdLst>
                  <a:gd name="T0" fmla="*/ 18 w 18"/>
                  <a:gd name="T1" fmla="*/ 20 h 36"/>
                  <a:gd name="T2" fmla="*/ 18 w 18"/>
                  <a:gd name="T3" fmla="*/ 36 h 36"/>
                  <a:gd name="T4" fmla="*/ 0 w 18"/>
                  <a:gd name="T5" fmla="*/ 16 h 36"/>
                  <a:gd name="T6" fmla="*/ 0 w 18"/>
                  <a:gd name="T7" fmla="*/ 0 h 36"/>
                  <a:gd name="T8" fmla="*/ 18 w 18"/>
                  <a:gd name="T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0"/>
                    </a:moveTo>
                    <a:lnTo>
                      <a:pt x="18" y="36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22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2459" y="2403"/>
                <a:ext cx="50" cy="80"/>
              </a:xfrm>
              <a:custGeom>
                <a:avLst/>
                <a:gdLst>
                  <a:gd name="T0" fmla="*/ 0 w 50"/>
                  <a:gd name="T1" fmla="*/ 0 h 80"/>
                  <a:gd name="T2" fmla="*/ 50 w 50"/>
                  <a:gd name="T3" fmla="*/ 54 h 80"/>
                  <a:gd name="T4" fmla="*/ 50 w 50"/>
                  <a:gd name="T5" fmla="*/ 80 h 80"/>
                  <a:gd name="T6" fmla="*/ 0 w 50"/>
                  <a:gd name="T7" fmla="*/ 32 h 80"/>
                  <a:gd name="T8" fmla="*/ 0 w 50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0">
                    <a:moveTo>
                      <a:pt x="0" y="0"/>
                    </a:moveTo>
                    <a:lnTo>
                      <a:pt x="50" y="54"/>
                    </a:lnTo>
                    <a:lnTo>
                      <a:pt x="50" y="8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22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2525" y="247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6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23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2553" y="2501"/>
                <a:ext cx="60" cy="76"/>
              </a:xfrm>
              <a:custGeom>
                <a:avLst/>
                <a:gdLst>
                  <a:gd name="T0" fmla="*/ 60 w 60"/>
                  <a:gd name="T1" fmla="*/ 62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2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23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2459" y="245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23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2597" y="2585"/>
                <a:ext cx="16" cy="30"/>
              </a:xfrm>
              <a:custGeom>
                <a:avLst/>
                <a:gdLst>
                  <a:gd name="T0" fmla="*/ 16 w 16"/>
                  <a:gd name="T1" fmla="*/ 14 h 30"/>
                  <a:gd name="T2" fmla="*/ 16 w 16"/>
                  <a:gd name="T3" fmla="*/ 30 h 30"/>
                  <a:gd name="T4" fmla="*/ 0 w 16"/>
                  <a:gd name="T5" fmla="*/ 18 h 30"/>
                  <a:gd name="T6" fmla="*/ 0 w 16"/>
                  <a:gd name="T7" fmla="*/ 0 h 30"/>
                  <a:gd name="T8" fmla="*/ 16 w 16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0">
                    <a:moveTo>
                      <a:pt x="16" y="14"/>
                    </a:moveTo>
                    <a:lnTo>
                      <a:pt x="16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23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2459" y="251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23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2531" y="2573"/>
                <a:ext cx="18" cy="36"/>
              </a:xfrm>
              <a:custGeom>
                <a:avLst/>
                <a:gdLst>
                  <a:gd name="T0" fmla="*/ 18 w 18"/>
                  <a:gd name="T1" fmla="*/ 12 h 36"/>
                  <a:gd name="T2" fmla="*/ 18 w 18"/>
                  <a:gd name="T3" fmla="*/ 36 h 36"/>
                  <a:gd name="T4" fmla="*/ 2 w 18"/>
                  <a:gd name="T5" fmla="*/ 24 h 36"/>
                  <a:gd name="T6" fmla="*/ 2 w 18"/>
                  <a:gd name="T7" fmla="*/ 2 h 36"/>
                  <a:gd name="T8" fmla="*/ 0 w 18"/>
                  <a:gd name="T9" fmla="*/ 0 h 36"/>
                  <a:gd name="T10" fmla="*/ 18 w 18"/>
                  <a:gd name="T11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18" y="12"/>
                    </a:move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Freeform 23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2565" y="2597"/>
                <a:ext cx="48" cy="55"/>
              </a:xfrm>
              <a:custGeom>
                <a:avLst/>
                <a:gdLst>
                  <a:gd name="T0" fmla="*/ 48 w 48"/>
                  <a:gd name="T1" fmla="*/ 39 h 55"/>
                  <a:gd name="T2" fmla="*/ 48 w 48"/>
                  <a:gd name="T3" fmla="*/ 55 h 55"/>
                  <a:gd name="T4" fmla="*/ 0 w 48"/>
                  <a:gd name="T5" fmla="*/ 22 h 55"/>
                  <a:gd name="T6" fmla="*/ 0 w 48"/>
                  <a:gd name="T7" fmla="*/ 0 h 55"/>
                  <a:gd name="T8" fmla="*/ 48 w 48"/>
                  <a:gd name="T9" fmla="*/ 3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5">
                    <a:moveTo>
                      <a:pt x="48" y="39"/>
                    </a:moveTo>
                    <a:lnTo>
                      <a:pt x="48" y="55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48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23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2459" y="2571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2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23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2493" y="2593"/>
                <a:ext cx="16" cy="38"/>
              </a:xfrm>
              <a:custGeom>
                <a:avLst/>
                <a:gdLst>
                  <a:gd name="T0" fmla="*/ 16 w 16"/>
                  <a:gd name="T1" fmla="*/ 12 h 38"/>
                  <a:gd name="T2" fmla="*/ 16 w 16"/>
                  <a:gd name="T3" fmla="*/ 38 h 38"/>
                  <a:gd name="T4" fmla="*/ 0 w 16"/>
                  <a:gd name="T5" fmla="*/ 28 h 38"/>
                  <a:gd name="T6" fmla="*/ 0 w 16"/>
                  <a:gd name="T7" fmla="*/ 0 h 38"/>
                  <a:gd name="T8" fmla="*/ 16 w 16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8">
                    <a:moveTo>
                      <a:pt x="16" y="12"/>
                    </a:moveTo>
                    <a:lnTo>
                      <a:pt x="16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23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2525" y="2615"/>
                <a:ext cx="50" cy="53"/>
              </a:xfrm>
              <a:custGeom>
                <a:avLst/>
                <a:gdLst>
                  <a:gd name="T0" fmla="*/ 50 w 50"/>
                  <a:gd name="T1" fmla="*/ 33 h 53"/>
                  <a:gd name="T2" fmla="*/ 50 w 50"/>
                  <a:gd name="T3" fmla="*/ 53 h 53"/>
                  <a:gd name="T4" fmla="*/ 0 w 50"/>
                  <a:gd name="T5" fmla="*/ 25 h 53"/>
                  <a:gd name="T6" fmla="*/ 0 w 50"/>
                  <a:gd name="T7" fmla="*/ 0 h 53"/>
                  <a:gd name="T8" fmla="*/ 50 w 50"/>
                  <a:gd name="T9" fmla="*/ 3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3">
                    <a:moveTo>
                      <a:pt x="50" y="33"/>
                    </a:moveTo>
                    <a:lnTo>
                      <a:pt x="50" y="53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50" y="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23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2459" y="2627"/>
                <a:ext cx="30" cy="45"/>
              </a:xfrm>
              <a:custGeom>
                <a:avLst/>
                <a:gdLst>
                  <a:gd name="T0" fmla="*/ 0 w 30"/>
                  <a:gd name="T1" fmla="*/ 0 h 45"/>
                  <a:gd name="T2" fmla="*/ 30 w 30"/>
                  <a:gd name="T3" fmla="*/ 17 h 45"/>
                  <a:gd name="T4" fmla="*/ 30 w 30"/>
                  <a:gd name="T5" fmla="*/ 45 h 45"/>
                  <a:gd name="T6" fmla="*/ 0 w 30"/>
                  <a:gd name="T7" fmla="*/ 33 h 45"/>
                  <a:gd name="T8" fmla="*/ 0 w 30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5">
                    <a:moveTo>
                      <a:pt x="0" y="0"/>
                    </a:moveTo>
                    <a:lnTo>
                      <a:pt x="30" y="17"/>
                    </a:lnTo>
                    <a:lnTo>
                      <a:pt x="30" y="4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24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2553" y="2678"/>
                <a:ext cx="60" cy="46"/>
              </a:xfrm>
              <a:custGeom>
                <a:avLst/>
                <a:gdLst>
                  <a:gd name="T0" fmla="*/ 60 w 60"/>
                  <a:gd name="T1" fmla="*/ 30 h 46"/>
                  <a:gd name="T2" fmla="*/ 60 w 60"/>
                  <a:gd name="T3" fmla="*/ 46 h 46"/>
                  <a:gd name="T4" fmla="*/ 0 w 60"/>
                  <a:gd name="T5" fmla="*/ 20 h 46"/>
                  <a:gd name="T6" fmla="*/ 0 w 60"/>
                  <a:gd name="T7" fmla="*/ 0 h 46"/>
                  <a:gd name="T8" fmla="*/ 60 w 60"/>
                  <a:gd name="T9" fmla="*/ 3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0"/>
                    </a:moveTo>
                    <a:lnTo>
                      <a:pt x="6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60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24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2459" y="268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4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4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24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2533" y="2714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6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6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24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2497" y="2750"/>
                <a:ext cx="36" cy="34"/>
              </a:xfrm>
              <a:custGeom>
                <a:avLst/>
                <a:gdLst>
                  <a:gd name="T0" fmla="*/ 36 w 36"/>
                  <a:gd name="T1" fmla="*/ 10 h 34"/>
                  <a:gd name="T2" fmla="*/ 36 w 36"/>
                  <a:gd name="T3" fmla="*/ 34 h 34"/>
                  <a:gd name="T4" fmla="*/ 0 w 36"/>
                  <a:gd name="T5" fmla="*/ 28 h 34"/>
                  <a:gd name="T6" fmla="*/ 0 w 36"/>
                  <a:gd name="T7" fmla="*/ 0 h 34"/>
                  <a:gd name="T8" fmla="*/ 36 w 36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36" y="10"/>
                    </a:move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24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2581" y="2772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10 w 32"/>
                  <a:gd name="T9" fmla="*/ 2 h 24"/>
                  <a:gd name="T10" fmla="*/ 32 w 32"/>
                  <a:gd name="T11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24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2459" y="2798"/>
                <a:ext cx="54" cy="32"/>
              </a:xfrm>
              <a:custGeom>
                <a:avLst/>
                <a:gdLst>
                  <a:gd name="T0" fmla="*/ 0 w 54"/>
                  <a:gd name="T1" fmla="*/ 0 h 32"/>
                  <a:gd name="T2" fmla="*/ 54 w 54"/>
                  <a:gd name="T3" fmla="*/ 6 h 32"/>
                  <a:gd name="T4" fmla="*/ 54 w 54"/>
                  <a:gd name="T5" fmla="*/ 32 h 32"/>
                  <a:gd name="T6" fmla="*/ 0 w 54"/>
                  <a:gd name="T7" fmla="*/ 30 h 32"/>
                  <a:gd name="T8" fmla="*/ 0 w 5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2">
                    <a:moveTo>
                      <a:pt x="0" y="0"/>
                    </a:moveTo>
                    <a:lnTo>
                      <a:pt x="54" y="6"/>
                    </a:lnTo>
                    <a:lnTo>
                      <a:pt x="54" y="3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24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2529" y="2806"/>
                <a:ext cx="18" cy="26"/>
              </a:xfrm>
              <a:custGeom>
                <a:avLst/>
                <a:gdLst>
                  <a:gd name="T0" fmla="*/ 18 w 18"/>
                  <a:gd name="T1" fmla="*/ 4 h 26"/>
                  <a:gd name="T2" fmla="*/ 18 w 18"/>
                  <a:gd name="T3" fmla="*/ 26 h 26"/>
                  <a:gd name="T4" fmla="*/ 0 w 18"/>
                  <a:gd name="T5" fmla="*/ 26 h 26"/>
                  <a:gd name="T6" fmla="*/ 0 w 18"/>
                  <a:gd name="T7" fmla="*/ 0 h 26"/>
                  <a:gd name="T8" fmla="*/ 18 w 18"/>
                  <a:gd name="T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4"/>
                    </a:moveTo>
                    <a:lnTo>
                      <a:pt x="18" y="26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24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2563" y="2812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248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2459" y="2854"/>
                <a:ext cx="24" cy="30"/>
              </a:xfrm>
              <a:custGeom>
                <a:avLst/>
                <a:gdLst>
                  <a:gd name="T0" fmla="*/ 0 w 24"/>
                  <a:gd name="T1" fmla="*/ 0 h 30"/>
                  <a:gd name="T2" fmla="*/ 24 w 24"/>
                  <a:gd name="T3" fmla="*/ 0 h 30"/>
                  <a:gd name="T4" fmla="*/ 24 w 24"/>
                  <a:gd name="T5" fmla="*/ 28 h 30"/>
                  <a:gd name="T6" fmla="*/ 0 w 24"/>
                  <a:gd name="T7" fmla="*/ 30 h 30"/>
                  <a:gd name="T8" fmla="*/ 0 w 24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0">
                    <a:moveTo>
                      <a:pt x="0" y="0"/>
                    </a:moveTo>
                    <a:lnTo>
                      <a:pt x="24" y="0"/>
                    </a:lnTo>
                    <a:lnTo>
                      <a:pt x="24" y="2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249"/>
              <p:cNvSpPr/>
              <p:nvPr>
                <p:custDataLst>
                  <p:tags r:id="rId214"/>
                </p:custDataLst>
              </p:nvPr>
            </p:nvSpPr>
            <p:spPr bwMode="auto">
              <a:xfrm>
                <a:off x="2547" y="2854"/>
                <a:ext cx="38" cy="22"/>
              </a:xfrm>
              <a:custGeom>
                <a:avLst/>
                <a:gdLst>
                  <a:gd name="T0" fmla="*/ 38 w 38"/>
                  <a:gd name="T1" fmla="*/ 2 h 22"/>
                  <a:gd name="T2" fmla="*/ 38 w 38"/>
                  <a:gd name="T3" fmla="*/ 20 h 22"/>
                  <a:gd name="T4" fmla="*/ 0 w 38"/>
                  <a:gd name="T5" fmla="*/ 22 h 22"/>
                  <a:gd name="T6" fmla="*/ 0 w 38"/>
                  <a:gd name="T7" fmla="*/ 0 h 22"/>
                  <a:gd name="T8" fmla="*/ 38 w 38"/>
                  <a:gd name="T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22">
                    <a:moveTo>
                      <a:pt x="38" y="2"/>
                    </a:moveTo>
                    <a:lnTo>
                      <a:pt x="38" y="2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8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Rectangle 250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2599" y="2856"/>
                <a:ext cx="14" cy="1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25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2459" y="2902"/>
                <a:ext cx="58" cy="38"/>
              </a:xfrm>
              <a:custGeom>
                <a:avLst/>
                <a:gdLst>
                  <a:gd name="T0" fmla="*/ 0 w 58"/>
                  <a:gd name="T1" fmla="*/ 8 h 38"/>
                  <a:gd name="T2" fmla="*/ 58 w 58"/>
                  <a:gd name="T3" fmla="*/ 0 h 38"/>
                  <a:gd name="T4" fmla="*/ 58 w 58"/>
                  <a:gd name="T5" fmla="*/ 26 h 38"/>
                  <a:gd name="T6" fmla="*/ 0 w 58"/>
                  <a:gd name="T7" fmla="*/ 38 h 38"/>
                  <a:gd name="T8" fmla="*/ 0 w 58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8">
                    <a:moveTo>
                      <a:pt x="0" y="8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25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2533" y="2900"/>
                <a:ext cx="14" cy="24"/>
              </a:xfrm>
              <a:custGeom>
                <a:avLst/>
                <a:gdLst>
                  <a:gd name="T0" fmla="*/ 14 w 14"/>
                  <a:gd name="T1" fmla="*/ 0 h 24"/>
                  <a:gd name="T2" fmla="*/ 14 w 14"/>
                  <a:gd name="T3" fmla="*/ 22 h 24"/>
                  <a:gd name="T4" fmla="*/ 0 w 14"/>
                  <a:gd name="T5" fmla="*/ 24 h 24"/>
                  <a:gd name="T6" fmla="*/ 0 w 14"/>
                  <a:gd name="T7" fmla="*/ 0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lnTo>
                      <a:pt x="14" y="22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25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2503" y="2948"/>
                <a:ext cx="30" cy="32"/>
              </a:xfrm>
              <a:custGeom>
                <a:avLst/>
                <a:gdLst>
                  <a:gd name="T0" fmla="*/ 30 w 30"/>
                  <a:gd name="T1" fmla="*/ 0 h 32"/>
                  <a:gd name="T2" fmla="*/ 30 w 30"/>
                  <a:gd name="T3" fmla="*/ 22 h 32"/>
                  <a:gd name="T4" fmla="*/ 0 w 30"/>
                  <a:gd name="T5" fmla="*/ 32 h 32"/>
                  <a:gd name="T6" fmla="*/ 0 w 30"/>
                  <a:gd name="T7" fmla="*/ 6 h 32"/>
                  <a:gd name="T8" fmla="*/ 30 w 3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2">
                    <a:moveTo>
                      <a:pt x="30" y="0"/>
                    </a:moveTo>
                    <a:lnTo>
                      <a:pt x="30" y="22"/>
                    </a:lnTo>
                    <a:lnTo>
                      <a:pt x="0" y="32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25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2547" y="2936"/>
                <a:ext cx="36" cy="30"/>
              </a:xfrm>
              <a:custGeom>
                <a:avLst/>
                <a:gdLst>
                  <a:gd name="T0" fmla="*/ 36 w 36"/>
                  <a:gd name="T1" fmla="*/ 0 h 30"/>
                  <a:gd name="T2" fmla="*/ 36 w 36"/>
                  <a:gd name="T3" fmla="*/ 20 h 30"/>
                  <a:gd name="T4" fmla="*/ 0 w 36"/>
                  <a:gd name="T5" fmla="*/ 30 h 30"/>
                  <a:gd name="T6" fmla="*/ 0 w 36"/>
                  <a:gd name="T7" fmla="*/ 8 h 30"/>
                  <a:gd name="T8" fmla="*/ 16 w 36"/>
                  <a:gd name="T9" fmla="*/ 4 h 30"/>
                  <a:gd name="T10" fmla="*/ 16 w 36"/>
                  <a:gd name="T11" fmla="*/ 4 h 30"/>
                  <a:gd name="T12" fmla="*/ 36 w 3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30">
                    <a:moveTo>
                      <a:pt x="36" y="0"/>
                    </a:moveTo>
                    <a:lnTo>
                      <a:pt x="36" y="20"/>
                    </a:lnTo>
                    <a:lnTo>
                      <a:pt x="0" y="30"/>
                    </a:lnTo>
                    <a:lnTo>
                      <a:pt x="0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25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2597" y="2930"/>
                <a:ext cx="16" cy="20"/>
              </a:xfrm>
              <a:custGeom>
                <a:avLst/>
                <a:gdLst>
                  <a:gd name="T0" fmla="*/ 16 w 16"/>
                  <a:gd name="T1" fmla="*/ 0 h 20"/>
                  <a:gd name="T2" fmla="*/ 16 w 16"/>
                  <a:gd name="T3" fmla="*/ 16 h 20"/>
                  <a:gd name="T4" fmla="*/ 0 w 16"/>
                  <a:gd name="T5" fmla="*/ 20 h 20"/>
                  <a:gd name="T6" fmla="*/ 0 w 16"/>
                  <a:gd name="T7" fmla="*/ 4 h 20"/>
                  <a:gd name="T8" fmla="*/ 16 w 16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0">
                    <a:moveTo>
                      <a:pt x="16" y="0"/>
                    </a:moveTo>
                    <a:lnTo>
                      <a:pt x="16" y="16"/>
                    </a:lnTo>
                    <a:lnTo>
                      <a:pt x="0" y="20"/>
                    </a:lnTo>
                    <a:lnTo>
                      <a:pt x="0" y="4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25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2495" y="2986"/>
                <a:ext cx="66" cy="50"/>
              </a:xfrm>
              <a:custGeom>
                <a:avLst/>
                <a:gdLst>
                  <a:gd name="T0" fmla="*/ 66 w 66"/>
                  <a:gd name="T1" fmla="*/ 0 h 50"/>
                  <a:gd name="T2" fmla="*/ 66 w 66"/>
                  <a:gd name="T3" fmla="*/ 22 h 50"/>
                  <a:gd name="T4" fmla="*/ 0 w 66"/>
                  <a:gd name="T5" fmla="*/ 50 h 50"/>
                  <a:gd name="T6" fmla="*/ 0 w 66"/>
                  <a:gd name="T7" fmla="*/ 22 h 50"/>
                  <a:gd name="T8" fmla="*/ 66 w 66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50">
                    <a:moveTo>
                      <a:pt x="66" y="0"/>
                    </a:moveTo>
                    <a:lnTo>
                      <a:pt x="66" y="22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25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2575" y="2968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4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25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2459" y="3050"/>
                <a:ext cx="58" cy="58"/>
              </a:xfrm>
              <a:custGeom>
                <a:avLst/>
                <a:gdLst>
                  <a:gd name="T0" fmla="*/ 0 w 58"/>
                  <a:gd name="T1" fmla="*/ 26 h 58"/>
                  <a:gd name="T2" fmla="*/ 58 w 58"/>
                  <a:gd name="T3" fmla="*/ 0 h 58"/>
                  <a:gd name="T4" fmla="*/ 58 w 58"/>
                  <a:gd name="T5" fmla="*/ 26 h 58"/>
                  <a:gd name="T6" fmla="*/ 0 w 58"/>
                  <a:gd name="T7" fmla="*/ 58 h 58"/>
                  <a:gd name="T8" fmla="*/ 0 w 58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8">
                    <a:moveTo>
                      <a:pt x="0" y="26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25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2533" y="302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7" name="Freeform 26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2499" y="3094"/>
                <a:ext cx="34" cy="44"/>
              </a:xfrm>
              <a:custGeom>
                <a:avLst/>
                <a:gdLst>
                  <a:gd name="T0" fmla="*/ 34 w 34"/>
                  <a:gd name="T1" fmla="*/ 0 h 44"/>
                  <a:gd name="T2" fmla="*/ 34 w 34"/>
                  <a:gd name="T3" fmla="*/ 24 h 44"/>
                  <a:gd name="T4" fmla="*/ 0 w 34"/>
                  <a:gd name="T5" fmla="*/ 44 h 44"/>
                  <a:gd name="T6" fmla="*/ 0 w 34"/>
                  <a:gd name="T7" fmla="*/ 18 h 44"/>
                  <a:gd name="T8" fmla="*/ 34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4" y="0"/>
                    </a:moveTo>
                    <a:lnTo>
                      <a:pt x="34" y="24"/>
                    </a:lnTo>
                    <a:lnTo>
                      <a:pt x="0" y="44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8" name="Freeform 261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2585" y="3050"/>
                <a:ext cx="28" cy="34"/>
              </a:xfrm>
              <a:custGeom>
                <a:avLst/>
                <a:gdLst>
                  <a:gd name="T0" fmla="*/ 28 w 28"/>
                  <a:gd name="T1" fmla="*/ 0 h 34"/>
                  <a:gd name="T2" fmla="*/ 28 w 28"/>
                  <a:gd name="T3" fmla="*/ 16 h 34"/>
                  <a:gd name="T4" fmla="*/ 0 w 28"/>
                  <a:gd name="T5" fmla="*/ 34 h 34"/>
                  <a:gd name="T6" fmla="*/ 0 w 28"/>
                  <a:gd name="T7" fmla="*/ 14 h 34"/>
                  <a:gd name="T8" fmla="*/ 28 w 2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8" y="0"/>
                    </a:moveTo>
                    <a:lnTo>
                      <a:pt x="28" y="16"/>
                    </a:lnTo>
                    <a:lnTo>
                      <a:pt x="0" y="34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9" name="Freeform 26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2459" y="3160"/>
                <a:ext cx="40" cy="54"/>
              </a:xfrm>
              <a:custGeom>
                <a:avLst/>
                <a:gdLst>
                  <a:gd name="T0" fmla="*/ 0 w 40"/>
                  <a:gd name="T1" fmla="*/ 24 h 54"/>
                  <a:gd name="T2" fmla="*/ 40 w 40"/>
                  <a:gd name="T3" fmla="*/ 0 h 54"/>
                  <a:gd name="T4" fmla="*/ 40 w 40"/>
                  <a:gd name="T5" fmla="*/ 28 h 54"/>
                  <a:gd name="T6" fmla="*/ 0 w 40"/>
                  <a:gd name="T7" fmla="*/ 54 h 54"/>
                  <a:gd name="T8" fmla="*/ 0 w 40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4"/>
                    </a:moveTo>
                    <a:lnTo>
                      <a:pt x="40" y="0"/>
                    </a:lnTo>
                    <a:lnTo>
                      <a:pt x="40" y="28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0" name="Freeform 26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2563" y="3094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28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1" name="Freeform 26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2495" y="3156"/>
                <a:ext cx="84" cy="82"/>
              </a:xfrm>
              <a:custGeom>
                <a:avLst/>
                <a:gdLst>
                  <a:gd name="T0" fmla="*/ 0 w 84"/>
                  <a:gd name="T1" fmla="*/ 54 h 82"/>
                  <a:gd name="T2" fmla="*/ 84 w 84"/>
                  <a:gd name="T3" fmla="*/ 0 h 82"/>
                  <a:gd name="T4" fmla="*/ 84 w 84"/>
                  <a:gd name="T5" fmla="*/ 18 h 82"/>
                  <a:gd name="T6" fmla="*/ 0 w 84"/>
                  <a:gd name="T7" fmla="*/ 82 h 82"/>
                  <a:gd name="T8" fmla="*/ 0 w 84"/>
                  <a:gd name="T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2">
                    <a:moveTo>
                      <a:pt x="0" y="54"/>
                    </a:moveTo>
                    <a:lnTo>
                      <a:pt x="84" y="0"/>
                    </a:lnTo>
                    <a:lnTo>
                      <a:pt x="84" y="18"/>
                    </a:lnTo>
                    <a:lnTo>
                      <a:pt x="0" y="82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2" name="Freeform 26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2593" y="3132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3" name="Freeform 26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2459" y="3242"/>
                <a:ext cx="58" cy="75"/>
              </a:xfrm>
              <a:custGeom>
                <a:avLst/>
                <a:gdLst>
                  <a:gd name="T0" fmla="*/ 0 w 58"/>
                  <a:gd name="T1" fmla="*/ 42 h 75"/>
                  <a:gd name="T2" fmla="*/ 58 w 58"/>
                  <a:gd name="T3" fmla="*/ 0 h 75"/>
                  <a:gd name="T4" fmla="*/ 58 w 58"/>
                  <a:gd name="T5" fmla="*/ 26 h 75"/>
                  <a:gd name="T6" fmla="*/ 0 w 58"/>
                  <a:gd name="T7" fmla="*/ 75 h 75"/>
                  <a:gd name="T8" fmla="*/ 0 w 58"/>
                  <a:gd name="T9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5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5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4" name="Freeform 26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2565" y="3174"/>
                <a:ext cx="48" cy="54"/>
              </a:xfrm>
              <a:custGeom>
                <a:avLst/>
                <a:gdLst>
                  <a:gd name="T0" fmla="*/ 48 w 48"/>
                  <a:gd name="T1" fmla="*/ 0 h 54"/>
                  <a:gd name="T2" fmla="*/ 48 w 48"/>
                  <a:gd name="T3" fmla="*/ 16 h 54"/>
                  <a:gd name="T4" fmla="*/ 0 w 48"/>
                  <a:gd name="T5" fmla="*/ 54 h 54"/>
                  <a:gd name="T6" fmla="*/ 0 w 48"/>
                  <a:gd name="T7" fmla="*/ 34 h 54"/>
                  <a:gd name="T8" fmla="*/ 48 w 48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0"/>
                    </a:moveTo>
                    <a:lnTo>
                      <a:pt x="48" y="16"/>
                    </a:lnTo>
                    <a:lnTo>
                      <a:pt x="0" y="54"/>
                    </a:lnTo>
                    <a:lnTo>
                      <a:pt x="0" y="34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5" name="Freeform 26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2505" y="3252"/>
                <a:ext cx="58" cy="73"/>
              </a:xfrm>
              <a:custGeom>
                <a:avLst/>
                <a:gdLst>
                  <a:gd name="T0" fmla="*/ 58 w 58"/>
                  <a:gd name="T1" fmla="*/ 0 h 73"/>
                  <a:gd name="T2" fmla="*/ 58 w 58"/>
                  <a:gd name="T3" fmla="*/ 22 h 73"/>
                  <a:gd name="T4" fmla="*/ 0 w 58"/>
                  <a:gd name="T5" fmla="*/ 73 h 73"/>
                  <a:gd name="T6" fmla="*/ 0 w 58"/>
                  <a:gd name="T7" fmla="*/ 46 h 73"/>
                  <a:gd name="T8" fmla="*/ 58 w 5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3">
                    <a:moveTo>
                      <a:pt x="58" y="0"/>
                    </a:moveTo>
                    <a:lnTo>
                      <a:pt x="58" y="22"/>
                    </a:lnTo>
                    <a:lnTo>
                      <a:pt x="0" y="73"/>
                    </a:lnTo>
                    <a:lnTo>
                      <a:pt x="0" y="46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6" name="Freeform 26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2577" y="3214"/>
                <a:ext cx="36" cy="46"/>
              </a:xfrm>
              <a:custGeom>
                <a:avLst/>
                <a:gdLst>
                  <a:gd name="T0" fmla="*/ 36 w 36"/>
                  <a:gd name="T1" fmla="*/ 0 h 46"/>
                  <a:gd name="T2" fmla="*/ 36 w 36"/>
                  <a:gd name="T3" fmla="*/ 16 h 46"/>
                  <a:gd name="T4" fmla="*/ 0 w 36"/>
                  <a:gd name="T5" fmla="*/ 46 h 46"/>
                  <a:gd name="T6" fmla="*/ 0 w 36"/>
                  <a:gd name="T7" fmla="*/ 28 h 46"/>
                  <a:gd name="T8" fmla="*/ 36 w 36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6">
                    <a:moveTo>
                      <a:pt x="36" y="0"/>
                    </a:moveTo>
                    <a:lnTo>
                      <a:pt x="36" y="16"/>
                    </a:lnTo>
                    <a:lnTo>
                      <a:pt x="0" y="46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7" name="Freeform 27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2459" y="3371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8" name="Freeform 271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2491" y="3313"/>
                <a:ext cx="54" cy="72"/>
              </a:xfrm>
              <a:custGeom>
                <a:avLst/>
                <a:gdLst>
                  <a:gd name="T0" fmla="*/ 0 w 54"/>
                  <a:gd name="T1" fmla="*/ 44 h 72"/>
                  <a:gd name="T2" fmla="*/ 54 w 54"/>
                  <a:gd name="T3" fmla="*/ 0 h 72"/>
                  <a:gd name="T4" fmla="*/ 54 w 54"/>
                  <a:gd name="T5" fmla="*/ 22 h 72"/>
                  <a:gd name="T6" fmla="*/ 0 w 54"/>
                  <a:gd name="T7" fmla="*/ 72 h 72"/>
                  <a:gd name="T8" fmla="*/ 0 w 54"/>
                  <a:gd name="T9" fmla="*/ 4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0" y="44"/>
                    </a:moveTo>
                    <a:lnTo>
                      <a:pt x="54" y="0"/>
                    </a:lnTo>
                    <a:lnTo>
                      <a:pt x="54" y="22"/>
                    </a:lnTo>
                    <a:lnTo>
                      <a:pt x="0" y="72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9" name="Freeform 27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2561" y="3254"/>
                <a:ext cx="52" cy="67"/>
              </a:xfrm>
              <a:custGeom>
                <a:avLst/>
                <a:gdLst>
                  <a:gd name="T0" fmla="*/ 52 w 52"/>
                  <a:gd name="T1" fmla="*/ 0 h 67"/>
                  <a:gd name="T2" fmla="*/ 52 w 52"/>
                  <a:gd name="T3" fmla="*/ 16 h 67"/>
                  <a:gd name="T4" fmla="*/ 0 w 52"/>
                  <a:gd name="T5" fmla="*/ 67 h 67"/>
                  <a:gd name="T6" fmla="*/ 0 w 52"/>
                  <a:gd name="T7" fmla="*/ 44 h 67"/>
                  <a:gd name="T8" fmla="*/ 52 w 5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7">
                    <a:moveTo>
                      <a:pt x="52" y="0"/>
                    </a:moveTo>
                    <a:lnTo>
                      <a:pt x="52" y="16"/>
                    </a:lnTo>
                    <a:lnTo>
                      <a:pt x="0" y="67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0" name="Freeform 27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2459" y="3403"/>
                <a:ext cx="36" cy="66"/>
              </a:xfrm>
              <a:custGeom>
                <a:avLst/>
                <a:gdLst>
                  <a:gd name="T0" fmla="*/ 0 w 36"/>
                  <a:gd name="T1" fmla="*/ 34 h 66"/>
                  <a:gd name="T2" fmla="*/ 36 w 36"/>
                  <a:gd name="T3" fmla="*/ 0 h 66"/>
                  <a:gd name="T4" fmla="*/ 36 w 36"/>
                  <a:gd name="T5" fmla="*/ 28 h 66"/>
                  <a:gd name="T6" fmla="*/ 0 w 36"/>
                  <a:gd name="T7" fmla="*/ 66 h 66"/>
                  <a:gd name="T8" fmla="*/ 0 w 36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66">
                    <a:moveTo>
                      <a:pt x="0" y="34"/>
                    </a:moveTo>
                    <a:lnTo>
                      <a:pt x="36" y="0"/>
                    </a:lnTo>
                    <a:lnTo>
                      <a:pt x="36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1" name="Freeform 27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2541" y="3337"/>
                <a:ext cx="30" cy="48"/>
              </a:xfrm>
              <a:custGeom>
                <a:avLst/>
                <a:gdLst>
                  <a:gd name="T0" fmla="*/ 30 w 30"/>
                  <a:gd name="T1" fmla="*/ 0 h 48"/>
                  <a:gd name="T2" fmla="*/ 30 w 30"/>
                  <a:gd name="T3" fmla="*/ 20 h 48"/>
                  <a:gd name="T4" fmla="*/ 0 w 30"/>
                  <a:gd name="T5" fmla="*/ 48 h 48"/>
                  <a:gd name="T6" fmla="*/ 0 w 30"/>
                  <a:gd name="T7" fmla="*/ 26 h 48"/>
                  <a:gd name="T8" fmla="*/ 30 w 3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8">
                    <a:moveTo>
                      <a:pt x="30" y="0"/>
                    </a:moveTo>
                    <a:lnTo>
                      <a:pt x="30" y="20"/>
                    </a:lnTo>
                    <a:lnTo>
                      <a:pt x="0" y="48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2" name="Freeform 27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2585" y="3298"/>
                <a:ext cx="28" cy="43"/>
              </a:xfrm>
              <a:custGeom>
                <a:avLst/>
                <a:gdLst>
                  <a:gd name="T0" fmla="*/ 28 w 28"/>
                  <a:gd name="T1" fmla="*/ 0 h 43"/>
                  <a:gd name="T2" fmla="*/ 28 w 28"/>
                  <a:gd name="T3" fmla="*/ 15 h 43"/>
                  <a:gd name="T4" fmla="*/ 0 w 28"/>
                  <a:gd name="T5" fmla="*/ 43 h 43"/>
                  <a:gd name="T6" fmla="*/ 0 w 28"/>
                  <a:gd name="T7" fmla="*/ 25 h 43"/>
                  <a:gd name="T8" fmla="*/ 28 w 28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3">
                    <a:moveTo>
                      <a:pt x="28" y="0"/>
                    </a:moveTo>
                    <a:lnTo>
                      <a:pt x="28" y="15"/>
                    </a:lnTo>
                    <a:lnTo>
                      <a:pt x="0" y="43"/>
                    </a:lnTo>
                    <a:lnTo>
                      <a:pt x="0" y="25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3" name="Freeform 27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2459" y="3461"/>
                <a:ext cx="26" cy="56"/>
              </a:xfrm>
              <a:custGeom>
                <a:avLst/>
                <a:gdLst>
                  <a:gd name="T0" fmla="*/ 0 w 26"/>
                  <a:gd name="T1" fmla="*/ 26 h 56"/>
                  <a:gd name="T2" fmla="*/ 26 w 26"/>
                  <a:gd name="T3" fmla="*/ 0 h 56"/>
                  <a:gd name="T4" fmla="*/ 26 w 26"/>
                  <a:gd name="T5" fmla="*/ 28 h 56"/>
                  <a:gd name="T6" fmla="*/ 0 w 26"/>
                  <a:gd name="T7" fmla="*/ 56 h 56"/>
                  <a:gd name="T8" fmla="*/ 0 w 26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6">
                    <a:moveTo>
                      <a:pt x="0" y="26"/>
                    </a:moveTo>
                    <a:lnTo>
                      <a:pt x="26" y="0"/>
                    </a:lnTo>
                    <a:lnTo>
                      <a:pt x="26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4" name="Freeform 27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2501" y="3389"/>
                <a:ext cx="56" cy="84"/>
              </a:xfrm>
              <a:custGeom>
                <a:avLst/>
                <a:gdLst>
                  <a:gd name="T0" fmla="*/ 56 w 56"/>
                  <a:gd name="T1" fmla="*/ 0 h 84"/>
                  <a:gd name="T2" fmla="*/ 56 w 56"/>
                  <a:gd name="T3" fmla="*/ 22 h 84"/>
                  <a:gd name="T4" fmla="*/ 0 w 56"/>
                  <a:gd name="T5" fmla="*/ 84 h 84"/>
                  <a:gd name="T6" fmla="*/ 0 w 56"/>
                  <a:gd name="T7" fmla="*/ 56 h 84"/>
                  <a:gd name="T8" fmla="*/ 56 w 5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4">
                    <a:moveTo>
                      <a:pt x="56" y="0"/>
                    </a:moveTo>
                    <a:lnTo>
                      <a:pt x="56" y="22"/>
                    </a:lnTo>
                    <a:lnTo>
                      <a:pt x="0" y="84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5" name="Freeform 27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2573" y="3337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6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6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6" name="Freeform 27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2601" y="3379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7" name="Freeform 28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2489" y="3529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26 h 52"/>
                  <a:gd name="T4" fmla="*/ 0 w 22"/>
                  <a:gd name="T5" fmla="*/ 52 h 52"/>
                  <a:gd name="T6" fmla="*/ 0 w 22"/>
                  <a:gd name="T7" fmla="*/ 24 h 52"/>
                  <a:gd name="T8" fmla="*/ 22 w 22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26"/>
                    </a:lnTo>
                    <a:lnTo>
                      <a:pt x="0" y="52"/>
                    </a:lnTo>
                    <a:lnTo>
                      <a:pt x="0" y="24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8" name="Freeform 28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2527" y="3419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4 h 118"/>
                  <a:gd name="T4" fmla="*/ 0 w 86"/>
                  <a:gd name="T5" fmla="*/ 118 h 118"/>
                  <a:gd name="T6" fmla="*/ 0 w 86"/>
                  <a:gd name="T7" fmla="*/ 92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4"/>
                    </a:lnTo>
                    <a:lnTo>
                      <a:pt x="0" y="118"/>
                    </a:lnTo>
                    <a:lnTo>
                      <a:pt x="0" y="92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9" name="Freeform 28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2561" y="3461"/>
                <a:ext cx="52" cy="78"/>
              </a:xfrm>
              <a:custGeom>
                <a:avLst/>
                <a:gdLst>
                  <a:gd name="T0" fmla="*/ 52 w 52"/>
                  <a:gd name="T1" fmla="*/ 0 h 78"/>
                  <a:gd name="T2" fmla="*/ 52 w 52"/>
                  <a:gd name="T3" fmla="*/ 14 h 78"/>
                  <a:gd name="T4" fmla="*/ 0 w 52"/>
                  <a:gd name="T5" fmla="*/ 78 h 78"/>
                  <a:gd name="T6" fmla="*/ 0 w 52"/>
                  <a:gd name="T7" fmla="*/ 58 h 78"/>
                  <a:gd name="T8" fmla="*/ 52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52" y="0"/>
                    </a:moveTo>
                    <a:lnTo>
                      <a:pt x="52" y="14"/>
                    </a:lnTo>
                    <a:lnTo>
                      <a:pt x="0" y="78"/>
                    </a:lnTo>
                    <a:lnTo>
                      <a:pt x="0" y="58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0" name="Rectangle 283"/>
              <p:cNvSpPr>
                <a:spLocks noChangeArrowheads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2563" y="294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1" name="Rectangle 284"/>
              <p:cNvSpPr>
                <a:spLocks noChangeArrowheads="1"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3511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2" name="Rectangle 285"/>
              <p:cNvSpPr>
                <a:spLocks noChangeArrowheads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3613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3" name="Rectangle 286"/>
              <p:cNvSpPr>
                <a:spLocks noChangeArrowheads="1"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3713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4" name="Rectangle 287"/>
              <p:cNvSpPr>
                <a:spLocks noChangeArrowheads="1"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3815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5" name="Rectangle 288"/>
              <p:cNvSpPr>
                <a:spLocks noChangeArrowheads="1"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39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6" name="Rectangle 289"/>
              <p:cNvSpPr>
                <a:spLocks noChangeArrowheads="1"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3511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7" name="Rectangle 290"/>
              <p:cNvSpPr>
                <a:spLocks noChangeArrowheads="1"/>
              </p:cNvSpPr>
              <p:nvPr>
                <p:custDataLst>
                  <p:tags r:id="rId255"/>
                </p:custDataLst>
              </p:nvPr>
            </p:nvSpPr>
            <p:spPr bwMode="auto">
              <a:xfrm>
                <a:off x="3613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8" name="Rectangle 291"/>
              <p:cNvSpPr>
                <a:spLocks noChangeArrowheads="1"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3713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9" name="Rectangle 292"/>
              <p:cNvSpPr>
                <a:spLocks noChangeArrowheads="1"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3815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0" name="Rectangle 293"/>
              <p:cNvSpPr>
                <a:spLocks noChangeArrowheads="1"/>
              </p:cNvSpPr>
              <p:nvPr>
                <p:custDataLst>
                  <p:tags r:id="rId258"/>
                </p:custDataLst>
              </p:nvPr>
            </p:nvSpPr>
            <p:spPr bwMode="auto">
              <a:xfrm>
                <a:off x="3511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1" name="Rectangle 294"/>
              <p:cNvSpPr>
                <a:spLocks noChangeArrowheads="1"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3713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2" name="Rectangle 295"/>
              <p:cNvSpPr>
                <a:spLocks noChangeArrowheads="1"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3815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3" name="Rectangle 296"/>
              <p:cNvSpPr>
                <a:spLocks noChangeArrowheads="1"/>
              </p:cNvSpPr>
              <p:nvPr>
                <p:custDataLst>
                  <p:tags r:id="rId261"/>
                </p:custDataLst>
              </p:nvPr>
            </p:nvSpPr>
            <p:spPr bwMode="auto">
              <a:xfrm>
                <a:off x="3918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4" name="Rectangle 297"/>
              <p:cNvSpPr>
                <a:spLocks noChangeArrowheads="1"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3511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5" name="Rectangle 298"/>
              <p:cNvSpPr>
                <a:spLocks noChangeArrowheads="1"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3613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6" name="Rectangle 299"/>
              <p:cNvSpPr>
                <a:spLocks noChangeArrowheads="1"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3713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7" name="Rectangle 300"/>
              <p:cNvSpPr>
                <a:spLocks noChangeArrowheads="1"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3815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8" name="Rectangle 301"/>
              <p:cNvSpPr>
                <a:spLocks noChangeArrowheads="1"/>
              </p:cNvSpPr>
              <p:nvPr>
                <p:custDataLst>
                  <p:tags r:id="rId266"/>
                </p:custDataLst>
              </p:nvPr>
            </p:nvSpPr>
            <p:spPr bwMode="auto">
              <a:xfrm>
                <a:off x="39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9" name="Rectangle 302"/>
              <p:cNvSpPr>
                <a:spLocks noChangeArrowheads="1"/>
              </p:cNvSpPr>
              <p:nvPr>
                <p:custDataLst>
                  <p:tags r:id="rId267"/>
                </p:custDataLst>
              </p:nvPr>
            </p:nvSpPr>
            <p:spPr bwMode="auto">
              <a:xfrm>
                <a:off x="3511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0" name="Rectangle 303"/>
              <p:cNvSpPr>
                <a:spLocks noChangeArrowheads="1"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3613" y="74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1" name="Rectangle 304"/>
              <p:cNvSpPr>
                <a:spLocks noChangeArrowheads="1"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3713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2" name="Rectangle 305"/>
              <p:cNvSpPr>
                <a:spLocks noChangeArrowheads="1"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3815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3" name="Rectangle 306"/>
              <p:cNvSpPr>
                <a:spLocks noChangeArrowheads="1"/>
              </p:cNvSpPr>
              <p:nvPr>
                <p:custDataLst>
                  <p:tags r:id="rId271"/>
                </p:custDataLst>
              </p:nvPr>
            </p:nvSpPr>
            <p:spPr bwMode="auto">
              <a:xfrm>
                <a:off x="39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4" name="Rectangle 307"/>
              <p:cNvSpPr>
                <a:spLocks noChangeArrowheads="1"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3511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5" name="Rectangle 308"/>
              <p:cNvSpPr>
                <a:spLocks noChangeArrowheads="1"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3613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6" name="Rectangle 309"/>
              <p:cNvSpPr>
                <a:spLocks noChangeArrowheads="1"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3713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7" name="Rectangle 310"/>
              <p:cNvSpPr>
                <a:spLocks noChangeArrowheads="1"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9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8" name="Rectangle 311"/>
              <p:cNvSpPr>
                <a:spLocks noChangeArrowheads="1"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3511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9" name="Rectangle 312"/>
              <p:cNvSpPr>
                <a:spLocks noChangeArrowheads="1"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3713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0" name="Rectangle 313"/>
              <p:cNvSpPr>
                <a:spLocks noChangeArrowheads="1"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3815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1" name="Rectangle 314"/>
              <p:cNvSpPr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39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2" name="Rectangle 315"/>
              <p:cNvSpPr>
                <a:spLocks noChangeArrowheads="1"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3511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3" name="Rectangle 316"/>
              <p:cNvSpPr>
                <a:spLocks noChangeArrowheads="1"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3613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4" name="Rectangle 317"/>
              <p:cNvSpPr>
                <a:spLocks noChangeArrowheads="1"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3713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5" name="Rectangle 318"/>
              <p:cNvSpPr>
                <a:spLocks noChangeArrowheads="1"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3815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6" name="Rectangle 319"/>
              <p:cNvSpPr>
                <a:spLocks noChangeArrowheads="1"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39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7" name="Rectangle 320"/>
              <p:cNvSpPr>
                <a:spLocks noChangeArrowheads="1"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3511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8" name="Rectangle 321"/>
              <p:cNvSpPr>
                <a:spLocks noChangeArrowheads="1"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3613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9" name="Rectangle 322"/>
              <p:cNvSpPr>
                <a:spLocks noChangeArrowheads="1"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3713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0" name="Rectangle 323"/>
              <p:cNvSpPr>
                <a:spLocks noChangeArrowheads="1"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3815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1" name="Rectangle 324"/>
              <p:cNvSpPr>
                <a:spLocks noChangeArrowheads="1"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3918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2" name="Rectangle 325"/>
              <p:cNvSpPr>
                <a:spLocks noChangeArrowheads="1"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3511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3" name="Rectangle 326"/>
              <p:cNvSpPr>
                <a:spLocks noChangeArrowheads="1"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3613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4" name="Rectangle 327"/>
              <p:cNvSpPr>
                <a:spLocks noChangeArrowheads="1"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3815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5" name="Rectangle 328"/>
              <p:cNvSpPr>
                <a:spLocks noChangeArrowheads="1"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39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6" name="Rectangle 329"/>
              <p:cNvSpPr>
                <a:spLocks noChangeArrowheads="1"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3511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7" name="Rectangle 330"/>
              <p:cNvSpPr>
                <a:spLocks noChangeArrowheads="1"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3613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8" name="Rectangle 331"/>
              <p:cNvSpPr>
                <a:spLocks noChangeArrowheads="1"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3713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9" name="Rectangle 332"/>
              <p:cNvSpPr>
                <a:spLocks noChangeArrowheads="1"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3815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0" name="Rectangle 333"/>
              <p:cNvSpPr>
                <a:spLocks noChangeArrowheads="1"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39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1" name="Rectangle 334"/>
              <p:cNvSpPr>
                <a:spLocks noChangeArrowheads="1"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3511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2" name="Rectangle 335"/>
              <p:cNvSpPr>
                <a:spLocks noChangeArrowheads="1"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3613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3" name="Rectangle 336"/>
              <p:cNvSpPr>
                <a:spLocks noChangeArrowheads="1"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3713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4" name="Rectangle 337"/>
              <p:cNvSpPr>
                <a:spLocks noChangeArrowheads="1"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3815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5" name="Rectangle 338"/>
              <p:cNvSpPr>
                <a:spLocks noChangeArrowheads="1"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3511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6" name="Rectangle 339"/>
              <p:cNvSpPr>
                <a:spLocks noChangeArrowheads="1"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3613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7" name="Rectangle 340"/>
              <p:cNvSpPr>
                <a:spLocks noChangeArrowheads="1"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3815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8" name="Rectangle 341"/>
              <p:cNvSpPr>
                <a:spLocks noChangeArrowheads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39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9" name="Rectangle 342"/>
              <p:cNvSpPr>
                <a:spLocks noChangeArrowheads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3511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0" name="Rectangle 343"/>
              <p:cNvSpPr>
                <a:spLocks noChangeArrowheads="1"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3713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1" name="Rectangle 344"/>
              <p:cNvSpPr>
                <a:spLocks noChangeArrowheads="1"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3815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2" name="Rectangle 345"/>
              <p:cNvSpPr>
                <a:spLocks noChangeArrowheads="1"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39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3" name="Rectangle 346"/>
              <p:cNvSpPr>
                <a:spLocks noChangeArrowheads="1"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4018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4" name="Rectangle 347"/>
              <p:cNvSpPr>
                <a:spLocks noChangeArrowheads="1"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4120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5" name="Rectangle 348"/>
              <p:cNvSpPr>
                <a:spLocks noChangeArrowheads="1"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4222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6" name="Rectangle 349"/>
              <p:cNvSpPr>
                <a:spLocks noChangeArrowheads="1"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4324" y="-33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7" name="Rectangle 350"/>
              <p:cNvSpPr>
                <a:spLocks noChangeArrowheads="1"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8" name="Rectangle 351"/>
              <p:cNvSpPr>
                <a:spLocks noChangeArrowheads="1"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9" name="Rectangle 352"/>
              <p:cNvSpPr>
                <a:spLocks noChangeArrowheads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4018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0" name="Rectangle 353"/>
              <p:cNvSpPr>
                <a:spLocks noChangeArrowheads="1"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4120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1" name="Rectangle 354"/>
              <p:cNvSpPr>
                <a:spLocks noChangeArrowheads="1"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4222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2" name="Rectangle 355"/>
              <p:cNvSpPr>
                <a:spLocks noChangeArrowheads="1"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4324" y="-233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3" name="Rectangle 356"/>
              <p:cNvSpPr>
                <a:spLocks noChangeArrowheads="1"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4426" y="-233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4" name="Rectangle 357"/>
              <p:cNvSpPr>
                <a:spLocks noChangeArrowheads="1"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4120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5" name="Rectangle 358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222" y="-131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6" name="Rectangle 359"/>
              <p:cNvSpPr>
                <a:spLocks noChangeArrowheads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4426" y="-131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7" name="Rectangle 360"/>
              <p:cNvSpPr>
                <a:spLocks noChangeArrowheads="1"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4018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8" name="Rectangle 361"/>
              <p:cNvSpPr>
                <a:spLocks noChangeArrowheads="1"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4120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9" name="Rectangle 362"/>
              <p:cNvSpPr>
                <a:spLocks noChangeArrowheads="1"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4222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0" name="Rectangle 363"/>
              <p:cNvSpPr>
                <a:spLocks noChangeArrowheads="1"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4324" y="-2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1" name="Rectangle 364"/>
              <p:cNvSpPr>
                <a:spLocks noChangeArrowheads="1"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4426" y="-2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2" name="Rectangle 365"/>
              <p:cNvSpPr>
                <a:spLocks noChangeArrowheads="1"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4018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3" name="Rectangle 366"/>
              <p:cNvSpPr>
                <a:spLocks noChangeArrowheads="1"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4222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4" name="Rectangle 367"/>
              <p:cNvSpPr>
                <a:spLocks noChangeArrowheads="1"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4324" y="74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5" name="Rectangle 368"/>
              <p:cNvSpPr>
                <a:spLocks noChangeArrowheads="1"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4018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6" name="Rectangle 369"/>
              <p:cNvSpPr>
                <a:spLocks noChangeArrowheads="1"/>
              </p:cNvSpPr>
              <p:nvPr>
                <p:custDataLst>
                  <p:tags r:id="rId334"/>
                </p:custDataLst>
              </p:nvPr>
            </p:nvSpPr>
            <p:spPr bwMode="auto">
              <a:xfrm>
                <a:off x="4120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7" name="Rectangle 370"/>
              <p:cNvSpPr>
                <a:spLocks noChangeArrowheads="1"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4222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8" name="Rectangle 371"/>
              <p:cNvSpPr>
                <a:spLocks noChangeArrowheads="1"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4324" y="17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9" name="Rectangle 372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4426" y="17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0" name="Rectangle 373"/>
              <p:cNvSpPr>
                <a:spLocks noChangeArrowheads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4018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1" name="Rectangle 374"/>
              <p:cNvSpPr>
                <a:spLocks noChangeArrowheads="1"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4120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2" name="Rectangle 375"/>
              <p:cNvSpPr>
                <a:spLocks noChangeArrowheads="1"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4222" y="2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3" name="Rectangle 376"/>
              <p:cNvSpPr>
                <a:spLocks noChangeArrowheads="1"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4426" y="2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4" name="Rectangle 377"/>
              <p:cNvSpPr>
                <a:spLocks noChangeArrowheads="1"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4018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5" name="Rectangle 378"/>
              <p:cNvSpPr>
                <a:spLocks noChangeArrowheads="1"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4120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6" name="Rectangle 379"/>
              <p:cNvSpPr>
                <a:spLocks noChangeArrowheads="1"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4222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7" name="Rectangle 380"/>
              <p:cNvSpPr>
                <a:spLocks noChangeArrowheads="1"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4324" y="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8" name="Rectangle 381"/>
              <p:cNvSpPr>
                <a:spLocks noChangeArrowheads="1"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4426" y="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9" name="Rectangle 382"/>
              <p:cNvSpPr>
                <a:spLocks noChangeArrowheads="1"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4120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0" name="Rectangle 383"/>
              <p:cNvSpPr>
                <a:spLocks noChangeArrowheads="1"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4222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1" name="Rectangle 384"/>
              <p:cNvSpPr>
                <a:spLocks noChangeArrowheads="1"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4324" y="480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2" name="Rectangle 385"/>
              <p:cNvSpPr>
                <a:spLocks noChangeArrowheads="1"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4426" y="480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3" name="Rectangle 386"/>
              <p:cNvSpPr>
                <a:spLocks noChangeArrowheads="1"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4018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4" name="Rectangle 387"/>
              <p:cNvSpPr>
                <a:spLocks noChangeArrowheads="1"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4120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5" name="Rectangle 388"/>
              <p:cNvSpPr>
                <a:spLocks noChangeArrowheads="1"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4222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6" name="Rectangle 389"/>
              <p:cNvSpPr>
                <a:spLocks noChangeArrowheads="1"/>
              </p:cNvSpPr>
              <p:nvPr>
                <p:custDataLst>
                  <p:tags r:id="rId354"/>
                </p:custDataLst>
              </p:nvPr>
            </p:nvSpPr>
            <p:spPr bwMode="auto">
              <a:xfrm>
                <a:off x="4324" y="58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7" name="Rectangle 390"/>
              <p:cNvSpPr>
                <a:spLocks noChangeArrowheads="1"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4426" y="58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8" name="Rectangle 391"/>
              <p:cNvSpPr>
                <a:spLocks noChangeArrowheads="1"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4018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9" name="Rectangle 392"/>
              <p:cNvSpPr>
                <a:spLocks noChangeArrowheads="1"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4120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0" name="Rectangle 393"/>
              <p:cNvSpPr>
                <a:spLocks noChangeArrowheads="1"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4324" y="68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1" name="Rectangle 394"/>
              <p:cNvSpPr>
                <a:spLocks noChangeArrowheads="1"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426" y="68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2" name="Rectangle 395"/>
              <p:cNvSpPr>
                <a:spLocks noChangeArrowheads="1"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018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3" name="Rectangle 396"/>
              <p:cNvSpPr>
                <a:spLocks noChangeArrowheads="1"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4222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4" name="Rectangle 397"/>
              <p:cNvSpPr>
                <a:spLocks noChangeArrowheads="1"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4324" y="7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5" name="Rectangle 398"/>
              <p:cNvSpPr>
                <a:spLocks noChangeArrowheads="1"/>
              </p:cNvSpPr>
              <p:nvPr>
                <p:custDataLst>
                  <p:tags r:id="rId363"/>
                </p:custDataLst>
              </p:nvPr>
            </p:nvSpPr>
            <p:spPr bwMode="auto">
              <a:xfrm>
                <a:off x="4426" y="7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6" name="Rectangle 399"/>
              <p:cNvSpPr>
                <a:spLocks noChangeArrowheads="1"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4018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7" name="Rectangle 400"/>
              <p:cNvSpPr>
                <a:spLocks noChangeArrowheads="1"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4120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8" name="Rectangle 401"/>
              <p:cNvSpPr>
                <a:spLocks noChangeArrowheads="1"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4324" y="889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9" name="Rectangle 402"/>
              <p:cNvSpPr>
                <a:spLocks noChangeArrowheads="1"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4426" y="889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0" name="Rectangle 403"/>
              <p:cNvSpPr>
                <a:spLocks noChangeArrowheads="1"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4018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1" name="Rectangle 404"/>
              <p:cNvSpPr>
                <a:spLocks noChangeArrowheads="1"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4120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2" name="Rectangle 405"/>
              <p:cNvSpPr>
                <a:spLocks noChangeArrowheads="1"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4222" y="99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3" name="Rectangle 406"/>
              <p:cNvSpPr>
                <a:spLocks noChangeArrowheads="1"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4426" y="99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4" name="Rectangle 407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511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5" name="Rectangle 408"/>
              <p:cNvSpPr>
                <a:spLocks noChangeArrowheads="1"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3613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9" name="Group 610"/>
            <p:cNvGrpSpPr/>
            <p:nvPr/>
          </p:nvGrpSpPr>
          <p:grpSpPr bwMode="auto">
            <a:xfrm>
              <a:off x="-5969403" y="-3051174"/>
              <a:ext cx="1986032" cy="4760913"/>
              <a:chOff x="3511" y="-335"/>
              <a:chExt cx="1251" cy="2999"/>
            </a:xfrm>
            <a:grpFill/>
          </p:grpSpPr>
          <p:sp>
            <p:nvSpPr>
              <p:cNvPr id="1366" name="Rectangle 410"/>
              <p:cNvSpPr>
                <a:spLocks noChangeArrowheads="1"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3713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7" name="Rectangle 411"/>
              <p:cNvSpPr>
                <a:spLocks noChangeArrowheads="1"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39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8" name="Rectangle 412"/>
              <p:cNvSpPr>
                <a:spLocks noChangeArrowheads="1"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4018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9" name="Rectangle 413"/>
              <p:cNvSpPr>
                <a:spLocks noChangeArrowheads="1"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4222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0" name="Rectangle 414"/>
              <p:cNvSpPr>
                <a:spLocks noChangeArrowheads="1"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4324" y="1087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1" name="Rectangle 415"/>
              <p:cNvSpPr>
                <a:spLocks noChangeArrowheads="1"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4426" y="1087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2" name="Rectangle 416"/>
              <p:cNvSpPr>
                <a:spLocks noChangeArrowheads="1"/>
              </p:cNvSpPr>
              <p:nvPr>
                <p:custDataLst>
                  <p:tags r:id="rId380"/>
                </p:custDataLst>
              </p:nvPr>
            </p:nvSpPr>
            <p:spPr bwMode="auto">
              <a:xfrm>
                <a:off x="3613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3" name="Rectangle 417"/>
              <p:cNvSpPr>
                <a:spLocks noChangeArrowheads="1"/>
              </p:cNvSpPr>
              <p:nvPr>
                <p:custDataLst>
                  <p:tags r:id="rId381"/>
                </p:custDataLst>
              </p:nvPr>
            </p:nvSpPr>
            <p:spPr bwMode="auto">
              <a:xfrm>
                <a:off x="3713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4" name="Rectangle 418"/>
              <p:cNvSpPr>
                <a:spLocks noChangeArrowheads="1"/>
              </p:cNvSpPr>
              <p:nvPr>
                <p:custDataLst>
                  <p:tags r:id="rId382"/>
                </p:custDataLst>
              </p:nvPr>
            </p:nvSpPr>
            <p:spPr bwMode="auto">
              <a:xfrm>
                <a:off x="3815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5" name="Rectangle 419"/>
              <p:cNvSpPr>
                <a:spLocks noChangeArrowheads="1"/>
              </p:cNvSpPr>
              <p:nvPr>
                <p:custDataLst>
                  <p:tags r:id="rId383"/>
                </p:custDataLst>
              </p:nvPr>
            </p:nvSpPr>
            <p:spPr bwMode="auto">
              <a:xfrm>
                <a:off x="4018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6" name="Rectangle 420"/>
              <p:cNvSpPr>
                <a:spLocks noChangeArrowheads="1"/>
              </p:cNvSpPr>
              <p:nvPr>
                <p:custDataLst>
                  <p:tags r:id="rId384"/>
                </p:custDataLst>
              </p:nvPr>
            </p:nvSpPr>
            <p:spPr bwMode="auto">
              <a:xfrm>
                <a:off x="4120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7" name="Rectangle 421"/>
              <p:cNvSpPr>
                <a:spLocks noChangeArrowheads="1"/>
              </p:cNvSpPr>
              <p:nvPr>
                <p:custDataLst>
                  <p:tags r:id="rId385"/>
                </p:custDataLst>
              </p:nvPr>
            </p:nvSpPr>
            <p:spPr bwMode="auto">
              <a:xfrm>
                <a:off x="4222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8" name="Rectangle 422"/>
              <p:cNvSpPr>
                <a:spLocks noChangeArrowheads="1"/>
              </p:cNvSpPr>
              <p:nvPr>
                <p:custDataLst>
                  <p:tags r:id="rId386"/>
                </p:custDataLst>
              </p:nvPr>
            </p:nvSpPr>
            <p:spPr bwMode="auto">
              <a:xfrm>
                <a:off x="4324" y="118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9" name="Rectangle 423"/>
              <p:cNvSpPr>
                <a:spLocks noChangeArrowheads="1"/>
              </p:cNvSpPr>
              <p:nvPr>
                <p:custDataLst>
                  <p:tags r:id="rId387"/>
                </p:custDataLst>
              </p:nvPr>
            </p:nvSpPr>
            <p:spPr bwMode="auto">
              <a:xfrm>
                <a:off x="4426" y="1185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0" name="Rectangle 424"/>
              <p:cNvSpPr>
                <a:spLocks noChangeArrowheads="1"/>
              </p:cNvSpPr>
              <p:nvPr>
                <p:custDataLst>
                  <p:tags r:id="rId388"/>
                </p:custDataLst>
              </p:nvPr>
            </p:nvSpPr>
            <p:spPr bwMode="auto">
              <a:xfrm>
                <a:off x="3511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1" name="Rectangle 425"/>
              <p:cNvSpPr>
                <a:spLocks noChangeArrowheads="1"/>
              </p:cNvSpPr>
              <p:nvPr>
                <p:custDataLst>
                  <p:tags r:id="rId389"/>
                </p:custDataLst>
              </p:nvPr>
            </p:nvSpPr>
            <p:spPr bwMode="auto">
              <a:xfrm>
                <a:off x="3613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2" name="Rectangle 426"/>
              <p:cNvSpPr>
                <a:spLocks noChangeArrowheads="1"/>
              </p:cNvSpPr>
              <p:nvPr>
                <p:custDataLst>
                  <p:tags r:id="rId390"/>
                </p:custDataLst>
              </p:nvPr>
            </p:nvSpPr>
            <p:spPr bwMode="auto">
              <a:xfrm>
                <a:off x="3815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3" name="Rectangle 427"/>
              <p:cNvSpPr>
                <a:spLocks noChangeArrowheads="1"/>
              </p:cNvSpPr>
              <p:nvPr>
                <p:custDataLst>
                  <p:tags r:id="rId391"/>
                </p:custDataLst>
              </p:nvPr>
            </p:nvSpPr>
            <p:spPr bwMode="auto">
              <a:xfrm>
                <a:off x="39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4" name="Rectangle 428"/>
              <p:cNvSpPr>
                <a:spLocks noChangeArrowheads="1"/>
              </p:cNvSpPr>
              <p:nvPr>
                <p:custDataLst>
                  <p:tags r:id="rId392"/>
                </p:custDataLst>
              </p:nvPr>
            </p:nvSpPr>
            <p:spPr bwMode="auto">
              <a:xfrm>
                <a:off x="4018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5" name="Rectangle 429"/>
              <p:cNvSpPr>
                <a:spLocks noChangeArrowheads="1"/>
              </p:cNvSpPr>
              <p:nvPr>
                <p:custDataLst>
                  <p:tags r:id="rId393"/>
                </p:custDataLst>
              </p:nvPr>
            </p:nvSpPr>
            <p:spPr bwMode="auto">
              <a:xfrm>
                <a:off x="4120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6" name="Rectangle 430"/>
              <p:cNvSpPr>
                <a:spLocks noChangeArrowheads="1"/>
              </p:cNvSpPr>
              <p:nvPr>
                <p:custDataLst>
                  <p:tags r:id="rId394"/>
                </p:custDataLst>
              </p:nvPr>
            </p:nvSpPr>
            <p:spPr bwMode="auto">
              <a:xfrm>
                <a:off x="4324" y="1283"/>
                <a:ext cx="58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7" name="Rectangle 431"/>
              <p:cNvSpPr>
                <a:spLocks noChangeArrowheads="1"/>
              </p:cNvSpPr>
              <p:nvPr>
                <p:custDataLst>
                  <p:tags r:id="rId395"/>
                </p:custDataLst>
              </p:nvPr>
            </p:nvSpPr>
            <p:spPr bwMode="auto">
              <a:xfrm>
                <a:off x="4426" y="1283"/>
                <a:ext cx="56" cy="5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8" name="Rectangle 432"/>
              <p:cNvSpPr>
                <a:spLocks noChangeArrowheads="1"/>
              </p:cNvSpPr>
              <p:nvPr>
                <p:custDataLst>
                  <p:tags r:id="rId396"/>
                </p:custDataLst>
              </p:nvPr>
            </p:nvSpPr>
            <p:spPr bwMode="auto">
              <a:xfrm>
                <a:off x="3511" y="1380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9" name="Rectangle 433"/>
              <p:cNvSpPr>
                <a:spLocks noChangeArrowheads="1"/>
              </p:cNvSpPr>
              <p:nvPr>
                <p:custDataLst>
                  <p:tags r:id="rId397"/>
                </p:custDataLst>
              </p:nvPr>
            </p:nvSpPr>
            <p:spPr bwMode="auto">
              <a:xfrm>
                <a:off x="3713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0" name="Rectangle 434"/>
              <p:cNvSpPr>
                <a:spLocks noChangeArrowheads="1"/>
              </p:cNvSpPr>
              <p:nvPr>
                <p:custDataLst>
                  <p:tags r:id="rId398"/>
                </p:custDataLst>
              </p:nvPr>
            </p:nvSpPr>
            <p:spPr bwMode="auto">
              <a:xfrm>
                <a:off x="3815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1" name="Rectangle 435"/>
              <p:cNvSpPr>
                <a:spLocks noChangeArrowheads="1"/>
              </p:cNvSpPr>
              <p:nvPr>
                <p:custDataLst>
                  <p:tags r:id="rId399"/>
                </p:custDataLst>
              </p:nvPr>
            </p:nvSpPr>
            <p:spPr bwMode="auto">
              <a:xfrm>
                <a:off x="3918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2" name="Rectangle 436"/>
              <p:cNvSpPr>
                <a:spLocks noChangeArrowheads="1"/>
              </p:cNvSpPr>
              <p:nvPr>
                <p:custDataLst>
                  <p:tags r:id="rId400"/>
                </p:custDataLst>
              </p:nvPr>
            </p:nvSpPr>
            <p:spPr bwMode="auto">
              <a:xfrm>
                <a:off x="4120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3" name="Rectangle 437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222" y="1380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4" name="Rectangle 438"/>
              <p:cNvSpPr>
                <a:spLocks noChangeArrowheads="1"/>
              </p:cNvSpPr>
              <p:nvPr>
                <p:custDataLst>
                  <p:tags r:id="rId402"/>
                </p:custDataLst>
              </p:nvPr>
            </p:nvSpPr>
            <p:spPr bwMode="auto">
              <a:xfrm>
                <a:off x="3613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5" name="Rectangle 439"/>
              <p:cNvSpPr>
                <a:spLocks noChangeArrowheads="1"/>
              </p:cNvSpPr>
              <p:nvPr>
                <p:custDataLst>
                  <p:tags r:id="rId403"/>
                </p:custDataLst>
              </p:nvPr>
            </p:nvSpPr>
            <p:spPr bwMode="auto">
              <a:xfrm>
                <a:off x="3713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6" name="Rectangle 440"/>
              <p:cNvSpPr>
                <a:spLocks noChangeArrowheads="1"/>
              </p:cNvSpPr>
              <p:nvPr>
                <p:custDataLst>
                  <p:tags r:id="rId404"/>
                </p:custDataLst>
              </p:nvPr>
            </p:nvSpPr>
            <p:spPr bwMode="auto">
              <a:xfrm>
                <a:off x="39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7" name="Rectangle 441"/>
              <p:cNvSpPr>
                <a:spLocks noChangeArrowheads="1"/>
              </p:cNvSpPr>
              <p:nvPr>
                <p:custDataLst>
                  <p:tags r:id="rId405"/>
                </p:custDataLst>
              </p:nvPr>
            </p:nvSpPr>
            <p:spPr bwMode="auto">
              <a:xfrm>
                <a:off x="4018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8" name="Rectangle 442"/>
              <p:cNvSpPr>
                <a:spLocks noChangeArrowheads="1"/>
              </p:cNvSpPr>
              <p:nvPr>
                <p:custDataLst>
                  <p:tags r:id="rId406"/>
                </p:custDataLst>
              </p:nvPr>
            </p:nvSpPr>
            <p:spPr bwMode="auto">
              <a:xfrm>
                <a:off x="4222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9" name="Rectangle 443"/>
              <p:cNvSpPr>
                <a:spLocks noChangeArrowheads="1"/>
              </p:cNvSpPr>
              <p:nvPr>
                <p:custDataLst>
                  <p:tags r:id="rId407"/>
                </p:custDataLst>
              </p:nvPr>
            </p:nvSpPr>
            <p:spPr bwMode="auto">
              <a:xfrm>
                <a:off x="4324" y="1478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0" name="Rectangle 444"/>
              <p:cNvSpPr>
                <a:spLocks noChangeArrowheads="1"/>
              </p:cNvSpPr>
              <p:nvPr>
                <p:custDataLst>
                  <p:tags r:id="rId408"/>
                </p:custDataLst>
              </p:nvPr>
            </p:nvSpPr>
            <p:spPr bwMode="auto">
              <a:xfrm>
                <a:off x="4426" y="1478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1" name="Rectangle 445"/>
              <p:cNvSpPr>
                <a:spLocks noChangeArrowheads="1"/>
              </p:cNvSpPr>
              <p:nvPr>
                <p:custDataLst>
                  <p:tags r:id="rId409"/>
                </p:custDataLst>
              </p:nvPr>
            </p:nvSpPr>
            <p:spPr bwMode="auto">
              <a:xfrm>
                <a:off x="3511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2" name="Rectangle 446"/>
              <p:cNvSpPr>
                <a:spLocks noChangeArrowheads="1"/>
              </p:cNvSpPr>
              <p:nvPr>
                <p:custDataLst>
                  <p:tags r:id="rId410"/>
                </p:custDataLst>
              </p:nvPr>
            </p:nvSpPr>
            <p:spPr bwMode="auto">
              <a:xfrm>
                <a:off x="3613" y="1574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3" name="Rectangle 447"/>
              <p:cNvSpPr>
                <a:spLocks noChangeArrowheads="1"/>
              </p:cNvSpPr>
              <p:nvPr>
                <p:custDataLst>
                  <p:tags r:id="rId411"/>
                </p:custDataLst>
              </p:nvPr>
            </p:nvSpPr>
            <p:spPr bwMode="auto">
              <a:xfrm>
                <a:off x="3815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4" name="Rectangle 448"/>
              <p:cNvSpPr>
                <a:spLocks noChangeArrowheads="1"/>
              </p:cNvSpPr>
              <p:nvPr>
                <p:custDataLst>
                  <p:tags r:id="rId412"/>
                </p:custDataLst>
              </p:nvPr>
            </p:nvSpPr>
            <p:spPr bwMode="auto">
              <a:xfrm>
                <a:off x="4018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5" name="Rectangle 449"/>
              <p:cNvSpPr>
                <a:spLocks noChangeArrowheads="1"/>
              </p:cNvSpPr>
              <p:nvPr>
                <p:custDataLst>
                  <p:tags r:id="rId413"/>
                </p:custDataLst>
              </p:nvPr>
            </p:nvSpPr>
            <p:spPr bwMode="auto">
              <a:xfrm>
                <a:off x="4120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6" name="Rectangle 450"/>
              <p:cNvSpPr>
                <a:spLocks noChangeArrowheads="1"/>
              </p:cNvSpPr>
              <p:nvPr>
                <p:custDataLst>
                  <p:tags r:id="rId414"/>
                </p:custDataLst>
              </p:nvPr>
            </p:nvSpPr>
            <p:spPr bwMode="auto">
              <a:xfrm>
                <a:off x="4324" y="1574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7" name="Rectangle 451"/>
              <p:cNvSpPr>
                <a:spLocks noChangeArrowheads="1"/>
              </p:cNvSpPr>
              <p:nvPr>
                <p:custDataLst>
                  <p:tags r:id="rId415"/>
                </p:custDataLst>
              </p:nvPr>
            </p:nvSpPr>
            <p:spPr bwMode="auto">
              <a:xfrm>
                <a:off x="3511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8" name="Rectangle 452"/>
              <p:cNvSpPr>
                <a:spLocks noChangeArrowheads="1"/>
              </p:cNvSpPr>
              <p:nvPr>
                <p:custDataLst>
                  <p:tags r:id="rId416"/>
                </p:custDataLst>
              </p:nvPr>
            </p:nvSpPr>
            <p:spPr bwMode="auto">
              <a:xfrm>
                <a:off x="3713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9" name="Rectangle 453"/>
              <p:cNvSpPr>
                <a:spLocks noChangeArrowheads="1"/>
              </p:cNvSpPr>
              <p:nvPr>
                <p:custDataLst>
                  <p:tags r:id="rId417"/>
                </p:custDataLst>
              </p:nvPr>
            </p:nvSpPr>
            <p:spPr bwMode="auto">
              <a:xfrm>
                <a:off x="39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0" name="Rectangle 454"/>
              <p:cNvSpPr>
                <a:spLocks noChangeArrowheads="1"/>
              </p:cNvSpPr>
              <p:nvPr>
                <p:custDataLst>
                  <p:tags r:id="rId418"/>
                </p:custDataLst>
              </p:nvPr>
            </p:nvSpPr>
            <p:spPr bwMode="auto">
              <a:xfrm>
                <a:off x="4018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1" name="Rectangle 455"/>
              <p:cNvSpPr>
                <a:spLocks noChangeArrowheads="1"/>
              </p:cNvSpPr>
              <p:nvPr>
                <p:custDataLst>
                  <p:tags r:id="rId419"/>
                </p:custDataLst>
              </p:nvPr>
            </p:nvSpPr>
            <p:spPr bwMode="auto">
              <a:xfrm>
                <a:off x="4222" y="1672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2" name="Rectangle 456"/>
              <p:cNvSpPr>
                <a:spLocks noChangeArrowheads="1"/>
              </p:cNvSpPr>
              <p:nvPr>
                <p:custDataLst>
                  <p:tags r:id="rId420"/>
                </p:custDataLst>
              </p:nvPr>
            </p:nvSpPr>
            <p:spPr bwMode="auto">
              <a:xfrm>
                <a:off x="4426" y="1672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3" name="Rectangle 457"/>
              <p:cNvSpPr>
                <a:spLocks noChangeArrowheads="1"/>
              </p:cNvSpPr>
              <p:nvPr>
                <p:custDataLst>
                  <p:tags r:id="rId421"/>
                </p:custDataLst>
              </p:nvPr>
            </p:nvSpPr>
            <p:spPr bwMode="auto">
              <a:xfrm>
                <a:off x="3613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4" name="Rectangle 458"/>
              <p:cNvSpPr>
                <a:spLocks noChangeArrowheads="1"/>
              </p:cNvSpPr>
              <p:nvPr>
                <p:custDataLst>
                  <p:tags r:id="rId422"/>
                </p:custDataLst>
              </p:nvPr>
            </p:nvSpPr>
            <p:spPr bwMode="auto">
              <a:xfrm>
                <a:off x="3815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5" name="Rectangle 459"/>
              <p:cNvSpPr>
                <a:spLocks noChangeArrowheads="1"/>
              </p:cNvSpPr>
              <p:nvPr>
                <p:custDataLst>
                  <p:tags r:id="rId423"/>
                </p:custDataLst>
              </p:nvPr>
            </p:nvSpPr>
            <p:spPr bwMode="auto">
              <a:xfrm>
                <a:off x="3918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6" name="Rectangle 460"/>
              <p:cNvSpPr>
                <a:spLocks noChangeArrowheads="1"/>
              </p:cNvSpPr>
              <p:nvPr>
                <p:custDataLst>
                  <p:tags r:id="rId424"/>
                </p:custDataLst>
              </p:nvPr>
            </p:nvSpPr>
            <p:spPr bwMode="auto">
              <a:xfrm>
                <a:off x="4120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7" name="Rectangle 461"/>
              <p:cNvSpPr>
                <a:spLocks noChangeArrowheads="1"/>
              </p:cNvSpPr>
              <p:nvPr>
                <p:custDataLst>
                  <p:tags r:id="rId425"/>
                </p:custDataLst>
              </p:nvPr>
            </p:nvSpPr>
            <p:spPr bwMode="auto">
              <a:xfrm>
                <a:off x="4324" y="1768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8" name="Rectangle 462"/>
              <p:cNvSpPr>
                <a:spLocks noChangeArrowheads="1"/>
              </p:cNvSpPr>
              <p:nvPr>
                <p:custDataLst>
                  <p:tags r:id="rId426"/>
                </p:custDataLst>
              </p:nvPr>
            </p:nvSpPr>
            <p:spPr bwMode="auto">
              <a:xfrm>
                <a:off x="4426" y="1768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9" name="Rectangle 463"/>
              <p:cNvSpPr>
                <a:spLocks noChangeArrowheads="1"/>
              </p:cNvSpPr>
              <p:nvPr>
                <p:custDataLst>
                  <p:tags r:id="rId427"/>
                </p:custDataLst>
              </p:nvPr>
            </p:nvSpPr>
            <p:spPr bwMode="auto">
              <a:xfrm>
                <a:off x="3511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0" name="Rectangle 464"/>
              <p:cNvSpPr>
                <a:spLocks noChangeArrowheads="1"/>
              </p:cNvSpPr>
              <p:nvPr>
                <p:custDataLst>
                  <p:tags r:id="rId428"/>
                </p:custDataLst>
              </p:nvPr>
            </p:nvSpPr>
            <p:spPr bwMode="auto">
              <a:xfrm>
                <a:off x="3613" y="1866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1" name="Rectangle 465"/>
              <p:cNvSpPr>
                <a:spLocks noChangeArrowheads="1"/>
              </p:cNvSpPr>
              <p:nvPr>
                <p:custDataLst>
                  <p:tags r:id="rId429"/>
                </p:custDataLst>
              </p:nvPr>
            </p:nvSpPr>
            <p:spPr bwMode="auto">
              <a:xfrm>
                <a:off x="3815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2" name="Rectangle 466"/>
              <p:cNvSpPr>
                <a:spLocks noChangeArrowheads="1"/>
              </p:cNvSpPr>
              <p:nvPr>
                <p:custDataLst>
                  <p:tags r:id="rId430"/>
                </p:custDataLst>
              </p:nvPr>
            </p:nvSpPr>
            <p:spPr bwMode="auto">
              <a:xfrm>
                <a:off x="4018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3" name="Rectangle 467"/>
              <p:cNvSpPr>
                <a:spLocks noChangeArrowheads="1"/>
              </p:cNvSpPr>
              <p:nvPr>
                <p:custDataLst>
                  <p:tags r:id="rId431"/>
                </p:custDataLst>
              </p:nvPr>
            </p:nvSpPr>
            <p:spPr bwMode="auto">
              <a:xfrm>
                <a:off x="4120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4" name="Rectangle 468"/>
              <p:cNvSpPr>
                <a:spLocks noChangeArrowheads="1"/>
              </p:cNvSpPr>
              <p:nvPr>
                <p:custDataLst>
                  <p:tags r:id="rId432"/>
                </p:custDataLst>
              </p:nvPr>
            </p:nvSpPr>
            <p:spPr bwMode="auto">
              <a:xfrm>
                <a:off x="4324" y="1866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5" name="Rectangle 469"/>
              <p:cNvSpPr>
                <a:spLocks noChangeArrowheads="1"/>
              </p:cNvSpPr>
              <p:nvPr>
                <p:custDataLst>
                  <p:tags r:id="rId433"/>
                </p:custDataLst>
              </p:nvPr>
            </p:nvSpPr>
            <p:spPr bwMode="auto">
              <a:xfrm>
                <a:off x="3713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6" name="Rectangle 470"/>
              <p:cNvSpPr>
                <a:spLocks noChangeArrowheads="1"/>
              </p:cNvSpPr>
              <p:nvPr>
                <p:custDataLst>
                  <p:tags r:id="rId434"/>
                </p:custDataLst>
              </p:nvPr>
            </p:nvSpPr>
            <p:spPr bwMode="auto">
              <a:xfrm>
                <a:off x="39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7" name="Rectangle 471"/>
              <p:cNvSpPr>
                <a:spLocks noChangeArrowheads="1"/>
              </p:cNvSpPr>
              <p:nvPr>
                <p:custDataLst>
                  <p:tags r:id="rId435"/>
                </p:custDataLst>
              </p:nvPr>
            </p:nvSpPr>
            <p:spPr bwMode="auto">
              <a:xfrm>
                <a:off x="4018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8" name="Rectangle 472"/>
              <p:cNvSpPr>
                <a:spLocks noChangeArrowheads="1"/>
              </p:cNvSpPr>
              <p:nvPr>
                <p:custDataLst>
                  <p:tags r:id="rId436"/>
                </p:custDataLst>
              </p:nvPr>
            </p:nvSpPr>
            <p:spPr bwMode="auto">
              <a:xfrm>
                <a:off x="4222" y="1962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9" name="Rectangle 473"/>
              <p:cNvSpPr>
                <a:spLocks noChangeArrowheads="1"/>
              </p:cNvSpPr>
              <p:nvPr>
                <p:custDataLst>
                  <p:tags r:id="rId437"/>
                </p:custDataLst>
              </p:nvPr>
            </p:nvSpPr>
            <p:spPr bwMode="auto">
              <a:xfrm>
                <a:off x="4426" y="1962"/>
                <a:ext cx="56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0" name="Rectangle 474"/>
              <p:cNvSpPr>
                <a:spLocks noChangeArrowheads="1"/>
              </p:cNvSpPr>
              <p:nvPr>
                <p:custDataLst>
                  <p:tags r:id="rId438"/>
                </p:custDataLst>
              </p:nvPr>
            </p:nvSpPr>
            <p:spPr bwMode="auto">
              <a:xfrm>
                <a:off x="3713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1" name="Rectangle 475"/>
              <p:cNvSpPr>
                <a:spLocks noChangeArrowheads="1"/>
              </p:cNvSpPr>
              <p:nvPr>
                <p:custDataLst>
                  <p:tags r:id="rId439"/>
                </p:custDataLst>
              </p:nvPr>
            </p:nvSpPr>
            <p:spPr bwMode="auto">
              <a:xfrm>
                <a:off x="3918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2" name="Rectangle 476"/>
              <p:cNvSpPr>
                <a:spLocks noChangeArrowheads="1"/>
              </p:cNvSpPr>
              <p:nvPr>
                <p:custDataLst>
                  <p:tags r:id="rId440"/>
                </p:custDataLst>
              </p:nvPr>
            </p:nvSpPr>
            <p:spPr bwMode="auto">
              <a:xfrm>
                <a:off x="4222" y="2065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3" name="Rectangle 477"/>
              <p:cNvSpPr>
                <a:spLocks noChangeArrowheads="1"/>
              </p:cNvSpPr>
              <p:nvPr>
                <p:custDataLst>
                  <p:tags r:id="rId441"/>
                </p:custDataLst>
              </p:nvPr>
            </p:nvSpPr>
            <p:spPr bwMode="auto">
              <a:xfrm>
                <a:off x="3815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4" name="Rectangle 478"/>
              <p:cNvSpPr>
                <a:spLocks noChangeArrowheads="1"/>
              </p:cNvSpPr>
              <p:nvPr>
                <p:custDataLst>
                  <p:tags r:id="rId442"/>
                </p:custDataLst>
              </p:nvPr>
            </p:nvSpPr>
            <p:spPr bwMode="auto">
              <a:xfrm>
                <a:off x="3613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5" name="Rectangle 479"/>
              <p:cNvSpPr>
                <a:spLocks noChangeArrowheads="1"/>
              </p:cNvSpPr>
              <p:nvPr>
                <p:custDataLst>
                  <p:tags r:id="rId443"/>
                </p:custDataLst>
              </p:nvPr>
            </p:nvSpPr>
            <p:spPr bwMode="auto">
              <a:xfrm>
                <a:off x="3613" y="240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6" name="Rectangle 480"/>
              <p:cNvSpPr>
                <a:spLocks noChangeArrowheads="1"/>
              </p:cNvSpPr>
              <p:nvPr>
                <p:custDataLst>
                  <p:tags r:id="rId444"/>
                </p:custDataLst>
              </p:nvPr>
            </p:nvSpPr>
            <p:spPr bwMode="auto">
              <a:xfrm>
                <a:off x="3511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7" name="Rectangle 481"/>
              <p:cNvSpPr>
                <a:spLocks noChangeArrowheads="1"/>
              </p:cNvSpPr>
              <p:nvPr>
                <p:custDataLst>
                  <p:tags r:id="rId445"/>
                </p:custDataLst>
              </p:nvPr>
            </p:nvSpPr>
            <p:spPr bwMode="auto">
              <a:xfrm>
                <a:off x="4426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8" name="Rectangle 482"/>
              <p:cNvSpPr>
                <a:spLocks noChangeArrowheads="1"/>
              </p:cNvSpPr>
              <p:nvPr>
                <p:custDataLst>
                  <p:tags r:id="rId446"/>
                </p:custDataLst>
              </p:nvPr>
            </p:nvSpPr>
            <p:spPr bwMode="auto">
              <a:xfrm>
                <a:off x="4020" y="216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9" name="Rectangle 483"/>
              <p:cNvSpPr>
                <a:spLocks noChangeArrowheads="1"/>
              </p:cNvSpPr>
              <p:nvPr>
                <p:custDataLst>
                  <p:tags r:id="rId447"/>
                </p:custDataLst>
              </p:nvPr>
            </p:nvSpPr>
            <p:spPr bwMode="auto">
              <a:xfrm>
                <a:off x="3918" y="2275"/>
                <a:ext cx="58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0" name="Rectangle 484"/>
              <p:cNvSpPr>
                <a:spLocks noChangeArrowheads="1"/>
              </p:cNvSpPr>
              <p:nvPr>
                <p:custDataLst>
                  <p:tags r:id="rId448"/>
                </p:custDataLst>
              </p:nvPr>
            </p:nvSpPr>
            <p:spPr bwMode="auto">
              <a:xfrm>
                <a:off x="4122" y="227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1" name="Rectangle 485"/>
              <p:cNvSpPr>
                <a:spLocks noChangeArrowheads="1"/>
              </p:cNvSpPr>
              <p:nvPr>
                <p:custDataLst>
                  <p:tags r:id="rId449"/>
                </p:custDataLst>
              </p:nvPr>
            </p:nvSpPr>
            <p:spPr bwMode="auto">
              <a:xfrm>
                <a:off x="4020" y="2481"/>
                <a:ext cx="56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2" name="Rectangle 486"/>
              <p:cNvSpPr>
                <a:spLocks noChangeArrowheads="1"/>
              </p:cNvSpPr>
              <p:nvPr>
                <p:custDataLst>
                  <p:tags r:id="rId450"/>
                </p:custDataLst>
              </p:nvPr>
            </p:nvSpPr>
            <p:spPr bwMode="auto">
              <a:xfrm>
                <a:off x="4120" y="2605"/>
                <a:ext cx="58" cy="5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3" name="Rectangle 487"/>
              <p:cNvSpPr>
                <a:spLocks noChangeArrowheads="1"/>
              </p:cNvSpPr>
              <p:nvPr>
                <p:custDataLst>
                  <p:tags r:id="rId451"/>
                </p:custDataLst>
              </p:nvPr>
            </p:nvSpPr>
            <p:spPr bwMode="auto">
              <a:xfrm>
                <a:off x="4324" y="2161"/>
                <a:ext cx="58" cy="5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4" name="Rectangle 488"/>
              <p:cNvSpPr>
                <a:spLocks noChangeArrowheads="1"/>
              </p:cNvSpPr>
              <p:nvPr>
                <p:custDataLst>
                  <p:tags r:id="rId452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5" name="Rectangle 489"/>
              <p:cNvSpPr>
                <a:spLocks noChangeArrowheads="1"/>
              </p:cNvSpPr>
              <p:nvPr>
                <p:custDataLst>
                  <p:tags r:id="rId453"/>
                </p:custDataLst>
              </p:nvPr>
            </p:nvSpPr>
            <p:spPr bwMode="auto">
              <a:xfrm>
                <a:off x="4426" y="-335"/>
                <a:ext cx="56" cy="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6" name="Freeform 490"/>
              <p:cNvSpPr/>
              <p:nvPr>
                <p:custDataLst>
                  <p:tags r:id="rId454"/>
                </p:custDataLst>
              </p:nvPr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7" name="Freeform 491"/>
              <p:cNvSpPr/>
              <p:nvPr>
                <p:custDataLst>
                  <p:tags r:id="rId455"/>
                </p:custDataLst>
              </p:nvPr>
            </p:nvSpPr>
            <p:spPr bwMode="auto">
              <a:xfrm>
                <a:off x="4516" y="-335"/>
                <a:ext cx="246" cy="559"/>
              </a:xfrm>
              <a:custGeom>
                <a:avLst/>
                <a:gdLst>
                  <a:gd name="T0" fmla="*/ 0 w 246"/>
                  <a:gd name="T1" fmla="*/ 0 h 559"/>
                  <a:gd name="T2" fmla="*/ 0 w 246"/>
                  <a:gd name="T3" fmla="*/ 0 h 559"/>
                  <a:gd name="T4" fmla="*/ 0 w 246"/>
                  <a:gd name="T5" fmla="*/ 50 h 559"/>
                  <a:gd name="T6" fmla="*/ 246 w 246"/>
                  <a:gd name="T7" fmla="*/ 559 h 559"/>
                  <a:gd name="T8" fmla="*/ 246 w 246"/>
                  <a:gd name="T9" fmla="*/ 533 h 559"/>
                  <a:gd name="T10" fmla="*/ 0 w 246"/>
                  <a:gd name="T11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55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559"/>
                    </a:lnTo>
                    <a:lnTo>
                      <a:pt x="246" y="53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8" name="Freeform 492"/>
              <p:cNvSpPr/>
              <p:nvPr>
                <p:custDataLst>
                  <p:tags r:id="rId456"/>
                </p:custDataLst>
              </p:nvPr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9" name="Freeform 493"/>
              <p:cNvSpPr/>
              <p:nvPr>
                <p:custDataLst>
                  <p:tags r:id="rId457"/>
                </p:custDataLst>
              </p:nvPr>
            </p:nvSpPr>
            <p:spPr bwMode="auto">
              <a:xfrm>
                <a:off x="4516" y="-245"/>
                <a:ext cx="88" cy="219"/>
              </a:xfrm>
              <a:custGeom>
                <a:avLst/>
                <a:gdLst>
                  <a:gd name="T0" fmla="*/ 0 w 88"/>
                  <a:gd name="T1" fmla="*/ 0 h 219"/>
                  <a:gd name="T2" fmla="*/ 0 w 88"/>
                  <a:gd name="T3" fmla="*/ 0 h 219"/>
                  <a:gd name="T4" fmla="*/ 0 w 88"/>
                  <a:gd name="T5" fmla="*/ 50 h 219"/>
                  <a:gd name="T6" fmla="*/ 88 w 88"/>
                  <a:gd name="T7" fmla="*/ 219 h 219"/>
                  <a:gd name="T8" fmla="*/ 88 w 88"/>
                  <a:gd name="T9" fmla="*/ 178 h 219"/>
                  <a:gd name="T10" fmla="*/ 0 w 88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21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88" y="219"/>
                    </a:lnTo>
                    <a:lnTo>
                      <a:pt x="88" y="17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0" name="Freeform 494"/>
              <p:cNvSpPr/>
              <p:nvPr>
                <p:custDataLst>
                  <p:tags r:id="rId458"/>
                </p:custDataLst>
              </p:nvPr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1" name="Freeform 495"/>
              <p:cNvSpPr/>
              <p:nvPr>
                <p:custDataLst>
                  <p:tags r:id="rId459"/>
                </p:custDataLst>
              </p:nvPr>
            </p:nvSpPr>
            <p:spPr bwMode="auto">
              <a:xfrm>
                <a:off x="4628" y="-18"/>
                <a:ext cx="78" cy="190"/>
              </a:xfrm>
              <a:custGeom>
                <a:avLst/>
                <a:gdLst>
                  <a:gd name="T0" fmla="*/ 0 w 78"/>
                  <a:gd name="T1" fmla="*/ 0 h 190"/>
                  <a:gd name="T2" fmla="*/ 0 w 78"/>
                  <a:gd name="T3" fmla="*/ 0 h 190"/>
                  <a:gd name="T4" fmla="*/ 0 w 78"/>
                  <a:gd name="T5" fmla="*/ 38 h 190"/>
                  <a:gd name="T6" fmla="*/ 78 w 78"/>
                  <a:gd name="T7" fmla="*/ 190 h 190"/>
                  <a:gd name="T8" fmla="*/ 78 w 78"/>
                  <a:gd name="T9" fmla="*/ 190 h 190"/>
                  <a:gd name="T10" fmla="*/ 78 w 78"/>
                  <a:gd name="T11" fmla="*/ 158 h 190"/>
                  <a:gd name="T12" fmla="*/ 0 w 78"/>
                  <a:gd name="T1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9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78" y="190"/>
                    </a:lnTo>
                    <a:lnTo>
                      <a:pt x="78" y="190"/>
                    </a:lnTo>
                    <a:lnTo>
                      <a:pt x="78" y="1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2" name="Freeform 496"/>
              <p:cNvSpPr/>
              <p:nvPr>
                <p:custDataLst>
                  <p:tags r:id="rId460"/>
                </p:custDataLst>
              </p:nvPr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3" name="Freeform 497"/>
              <p:cNvSpPr/>
              <p:nvPr>
                <p:custDataLst>
                  <p:tags r:id="rId461"/>
                </p:custDataLst>
              </p:nvPr>
            </p:nvSpPr>
            <p:spPr bwMode="auto">
              <a:xfrm>
                <a:off x="4730" y="190"/>
                <a:ext cx="32" cy="88"/>
              </a:xfrm>
              <a:custGeom>
                <a:avLst/>
                <a:gdLst>
                  <a:gd name="T0" fmla="*/ 0 w 32"/>
                  <a:gd name="T1" fmla="*/ 0 h 88"/>
                  <a:gd name="T2" fmla="*/ 0 w 32"/>
                  <a:gd name="T3" fmla="*/ 28 h 88"/>
                  <a:gd name="T4" fmla="*/ 32 w 32"/>
                  <a:gd name="T5" fmla="*/ 88 h 88"/>
                  <a:gd name="T6" fmla="*/ 32 w 32"/>
                  <a:gd name="T7" fmla="*/ 64 h 88"/>
                  <a:gd name="T8" fmla="*/ 0 w 3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88">
                    <a:moveTo>
                      <a:pt x="0" y="0"/>
                    </a:moveTo>
                    <a:lnTo>
                      <a:pt x="0" y="28"/>
                    </a:lnTo>
                    <a:lnTo>
                      <a:pt x="32" y="88"/>
                    </a:lnTo>
                    <a:lnTo>
                      <a:pt x="32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4" name="Freeform 498"/>
              <p:cNvSpPr/>
              <p:nvPr>
                <p:custDataLst>
                  <p:tags r:id="rId462"/>
                </p:custDataLst>
              </p:nvPr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5" name="Freeform 499"/>
              <p:cNvSpPr/>
              <p:nvPr>
                <p:custDataLst>
                  <p:tags r:id="rId463"/>
                </p:custDataLst>
              </p:nvPr>
            </p:nvSpPr>
            <p:spPr bwMode="auto">
              <a:xfrm>
                <a:off x="4516" y="-155"/>
                <a:ext cx="246" cy="489"/>
              </a:xfrm>
              <a:custGeom>
                <a:avLst/>
                <a:gdLst>
                  <a:gd name="T0" fmla="*/ 0 w 246"/>
                  <a:gd name="T1" fmla="*/ 0 h 489"/>
                  <a:gd name="T2" fmla="*/ 0 w 246"/>
                  <a:gd name="T3" fmla="*/ 0 h 489"/>
                  <a:gd name="T4" fmla="*/ 0 w 246"/>
                  <a:gd name="T5" fmla="*/ 50 h 489"/>
                  <a:gd name="T6" fmla="*/ 246 w 246"/>
                  <a:gd name="T7" fmla="*/ 489 h 489"/>
                  <a:gd name="T8" fmla="*/ 246 w 246"/>
                  <a:gd name="T9" fmla="*/ 489 h 489"/>
                  <a:gd name="T10" fmla="*/ 246 w 246"/>
                  <a:gd name="T11" fmla="*/ 463 h 489"/>
                  <a:gd name="T12" fmla="*/ 0 w 246"/>
                  <a:gd name="T1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6" h="489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46" y="489"/>
                    </a:lnTo>
                    <a:lnTo>
                      <a:pt x="246" y="489"/>
                    </a:lnTo>
                    <a:lnTo>
                      <a:pt x="246" y="46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6" name="Freeform 500"/>
              <p:cNvSpPr/>
              <p:nvPr>
                <p:custDataLst>
                  <p:tags r:id="rId464"/>
                </p:custDataLst>
              </p:nvPr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7" name="Freeform 501"/>
              <p:cNvSpPr/>
              <p:nvPr>
                <p:custDataLst>
                  <p:tags r:id="rId465"/>
                </p:custDataLst>
              </p:nvPr>
            </p:nvSpPr>
            <p:spPr bwMode="auto">
              <a:xfrm>
                <a:off x="4516" y="-65"/>
                <a:ext cx="28" cy="95"/>
              </a:xfrm>
              <a:custGeom>
                <a:avLst/>
                <a:gdLst>
                  <a:gd name="T0" fmla="*/ 0 w 28"/>
                  <a:gd name="T1" fmla="*/ 0 h 95"/>
                  <a:gd name="T2" fmla="*/ 0 w 28"/>
                  <a:gd name="T3" fmla="*/ 0 h 95"/>
                  <a:gd name="T4" fmla="*/ 0 w 28"/>
                  <a:gd name="T5" fmla="*/ 51 h 95"/>
                  <a:gd name="T6" fmla="*/ 28 w 28"/>
                  <a:gd name="T7" fmla="*/ 95 h 95"/>
                  <a:gd name="T8" fmla="*/ 28 w 28"/>
                  <a:gd name="T9" fmla="*/ 49 h 95"/>
                  <a:gd name="T10" fmla="*/ 0 w 28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95">
                    <a:moveTo>
                      <a:pt x="0" y="0"/>
                    </a:moveTo>
                    <a:lnTo>
                      <a:pt x="0" y="0"/>
                    </a:lnTo>
                    <a:lnTo>
                      <a:pt x="0" y="51"/>
                    </a:lnTo>
                    <a:lnTo>
                      <a:pt x="28" y="95"/>
                    </a:lnTo>
                    <a:lnTo>
                      <a:pt x="28" y="4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8" name="Freeform 502"/>
              <p:cNvSpPr/>
              <p:nvPr>
                <p:custDataLst>
                  <p:tags r:id="rId466"/>
                </p:custDataLst>
              </p:nvPr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9" name="Freeform 503"/>
              <p:cNvSpPr/>
              <p:nvPr>
                <p:custDataLst>
                  <p:tags r:id="rId467"/>
                </p:custDataLst>
              </p:nvPr>
            </p:nvSpPr>
            <p:spPr bwMode="auto">
              <a:xfrm>
                <a:off x="4568" y="26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0 w 54"/>
                  <a:gd name="T3" fmla="*/ 0 h 136"/>
                  <a:gd name="T4" fmla="*/ 0 w 54"/>
                  <a:gd name="T5" fmla="*/ 44 h 136"/>
                  <a:gd name="T6" fmla="*/ 54 w 54"/>
                  <a:gd name="T7" fmla="*/ 136 h 136"/>
                  <a:gd name="T8" fmla="*/ 54 w 54"/>
                  <a:gd name="T9" fmla="*/ 96 h 136"/>
                  <a:gd name="T10" fmla="*/ 0 w 54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54" y="136"/>
                    </a:lnTo>
                    <a:lnTo>
                      <a:pt x="54" y="9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0" name="Freeform 504"/>
              <p:cNvSpPr/>
              <p:nvPr>
                <p:custDataLst>
                  <p:tags r:id="rId468"/>
                </p:custDataLst>
              </p:nvPr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1" name="Freeform 505"/>
              <p:cNvSpPr/>
              <p:nvPr>
                <p:custDataLst>
                  <p:tags r:id="rId469"/>
                </p:custDataLst>
              </p:nvPr>
            </p:nvSpPr>
            <p:spPr bwMode="auto">
              <a:xfrm>
                <a:off x="4646" y="166"/>
                <a:ext cx="38" cy="100"/>
              </a:xfrm>
              <a:custGeom>
                <a:avLst/>
                <a:gdLst>
                  <a:gd name="T0" fmla="*/ 0 w 38"/>
                  <a:gd name="T1" fmla="*/ 0 h 100"/>
                  <a:gd name="T2" fmla="*/ 0 w 38"/>
                  <a:gd name="T3" fmla="*/ 0 h 100"/>
                  <a:gd name="T4" fmla="*/ 0 w 38"/>
                  <a:gd name="T5" fmla="*/ 36 h 100"/>
                  <a:gd name="T6" fmla="*/ 38 w 38"/>
                  <a:gd name="T7" fmla="*/ 100 h 100"/>
                  <a:gd name="T8" fmla="*/ 38 w 38"/>
                  <a:gd name="T9" fmla="*/ 68 h 100"/>
                  <a:gd name="T10" fmla="*/ 0 w 38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00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38" y="100"/>
                    </a:lnTo>
                    <a:lnTo>
                      <a:pt x="38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2" name="Freeform 506"/>
              <p:cNvSpPr/>
              <p:nvPr>
                <p:custDataLst>
                  <p:tags r:id="rId470"/>
                </p:custDataLst>
              </p:nvPr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3" name="Freeform 507"/>
              <p:cNvSpPr/>
              <p:nvPr>
                <p:custDataLst>
                  <p:tags r:id="rId471"/>
                </p:custDataLst>
              </p:nvPr>
            </p:nvSpPr>
            <p:spPr bwMode="auto">
              <a:xfrm>
                <a:off x="4708" y="276"/>
                <a:ext cx="16" cy="56"/>
              </a:xfrm>
              <a:custGeom>
                <a:avLst/>
                <a:gdLst>
                  <a:gd name="T0" fmla="*/ 0 w 16"/>
                  <a:gd name="T1" fmla="*/ 0 h 56"/>
                  <a:gd name="T2" fmla="*/ 0 w 16"/>
                  <a:gd name="T3" fmla="*/ 30 h 56"/>
                  <a:gd name="T4" fmla="*/ 16 w 16"/>
                  <a:gd name="T5" fmla="*/ 56 h 56"/>
                  <a:gd name="T6" fmla="*/ 16 w 16"/>
                  <a:gd name="T7" fmla="*/ 56 h 56"/>
                  <a:gd name="T8" fmla="*/ 16 w 16"/>
                  <a:gd name="T9" fmla="*/ 28 h 56"/>
                  <a:gd name="T10" fmla="*/ 0 w 1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6">
                    <a:moveTo>
                      <a:pt x="0" y="0"/>
                    </a:moveTo>
                    <a:lnTo>
                      <a:pt x="0" y="30"/>
                    </a:lnTo>
                    <a:lnTo>
                      <a:pt x="16" y="56"/>
                    </a:lnTo>
                    <a:lnTo>
                      <a:pt x="16" y="56"/>
                    </a:lnTo>
                    <a:lnTo>
                      <a:pt x="16" y="2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4" name="Freeform 508"/>
              <p:cNvSpPr/>
              <p:nvPr>
                <p:custDataLst>
                  <p:tags r:id="rId472"/>
                </p:custDataLst>
              </p:nvPr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5" name="Freeform 509"/>
              <p:cNvSpPr/>
              <p:nvPr>
                <p:custDataLst>
                  <p:tags r:id="rId473"/>
                </p:custDataLst>
              </p:nvPr>
            </p:nvSpPr>
            <p:spPr bwMode="auto">
              <a:xfrm>
                <a:off x="4748" y="346"/>
                <a:ext cx="14" cy="48"/>
              </a:xfrm>
              <a:custGeom>
                <a:avLst/>
                <a:gdLst>
                  <a:gd name="T0" fmla="*/ 0 w 14"/>
                  <a:gd name="T1" fmla="*/ 0 h 48"/>
                  <a:gd name="T2" fmla="*/ 0 w 14"/>
                  <a:gd name="T3" fmla="*/ 26 h 48"/>
                  <a:gd name="T4" fmla="*/ 14 w 14"/>
                  <a:gd name="T5" fmla="*/ 48 h 48"/>
                  <a:gd name="T6" fmla="*/ 14 w 14"/>
                  <a:gd name="T7" fmla="*/ 24 h 48"/>
                  <a:gd name="T8" fmla="*/ 0 w 1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48">
                    <a:moveTo>
                      <a:pt x="0" y="0"/>
                    </a:moveTo>
                    <a:lnTo>
                      <a:pt x="0" y="26"/>
                    </a:lnTo>
                    <a:lnTo>
                      <a:pt x="14" y="48"/>
                    </a:lnTo>
                    <a:lnTo>
                      <a:pt x="1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6" name="Freeform 510"/>
              <p:cNvSpPr/>
              <p:nvPr>
                <p:custDataLst>
                  <p:tags r:id="rId474"/>
                </p:custDataLst>
              </p:nvPr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7" name="Freeform 511"/>
              <p:cNvSpPr/>
              <p:nvPr>
                <p:custDataLst>
                  <p:tags r:id="rId475"/>
                </p:custDataLst>
              </p:nvPr>
            </p:nvSpPr>
            <p:spPr bwMode="auto">
              <a:xfrm>
                <a:off x="4516" y="26"/>
                <a:ext cx="56" cy="136"/>
              </a:xfrm>
              <a:custGeom>
                <a:avLst/>
                <a:gdLst>
                  <a:gd name="T0" fmla="*/ 0 w 56"/>
                  <a:gd name="T1" fmla="*/ 0 h 136"/>
                  <a:gd name="T2" fmla="*/ 0 w 56"/>
                  <a:gd name="T3" fmla="*/ 0 h 136"/>
                  <a:gd name="T4" fmla="*/ 0 w 56"/>
                  <a:gd name="T5" fmla="*/ 50 h 136"/>
                  <a:gd name="T6" fmla="*/ 56 w 56"/>
                  <a:gd name="T7" fmla="*/ 136 h 136"/>
                  <a:gd name="T8" fmla="*/ 56 w 56"/>
                  <a:gd name="T9" fmla="*/ 92 h 136"/>
                  <a:gd name="T10" fmla="*/ 0 w 56"/>
                  <a:gd name="T1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13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56" y="136"/>
                    </a:lnTo>
                    <a:lnTo>
                      <a:pt x="56" y="9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512"/>
              <p:cNvSpPr/>
              <p:nvPr>
                <p:custDataLst>
                  <p:tags r:id="rId476"/>
                </p:custDataLst>
              </p:nvPr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513"/>
              <p:cNvSpPr/>
              <p:nvPr>
                <p:custDataLst>
                  <p:tags r:id="rId477"/>
                </p:custDataLst>
              </p:nvPr>
            </p:nvSpPr>
            <p:spPr bwMode="auto">
              <a:xfrm>
                <a:off x="4596" y="158"/>
                <a:ext cx="166" cy="298"/>
              </a:xfrm>
              <a:custGeom>
                <a:avLst/>
                <a:gdLst>
                  <a:gd name="T0" fmla="*/ 0 w 166"/>
                  <a:gd name="T1" fmla="*/ 0 h 298"/>
                  <a:gd name="T2" fmla="*/ 0 w 166"/>
                  <a:gd name="T3" fmla="*/ 42 h 298"/>
                  <a:gd name="T4" fmla="*/ 166 w 166"/>
                  <a:gd name="T5" fmla="*/ 298 h 298"/>
                  <a:gd name="T6" fmla="*/ 166 w 166"/>
                  <a:gd name="T7" fmla="*/ 272 h 298"/>
                  <a:gd name="T8" fmla="*/ 0 w 166"/>
                  <a:gd name="T9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" h="298">
                    <a:moveTo>
                      <a:pt x="0" y="0"/>
                    </a:moveTo>
                    <a:lnTo>
                      <a:pt x="0" y="42"/>
                    </a:lnTo>
                    <a:lnTo>
                      <a:pt x="166" y="298"/>
                    </a:lnTo>
                    <a:lnTo>
                      <a:pt x="166" y="27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Freeform 514"/>
              <p:cNvSpPr/>
              <p:nvPr>
                <p:custDataLst>
                  <p:tags r:id="rId478"/>
                </p:custDataLst>
              </p:nvPr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515"/>
              <p:cNvSpPr/>
              <p:nvPr>
                <p:custDataLst>
                  <p:tags r:id="rId479"/>
                </p:custDataLst>
              </p:nvPr>
            </p:nvSpPr>
            <p:spPr bwMode="auto">
              <a:xfrm>
                <a:off x="4516" y="120"/>
                <a:ext cx="94" cy="182"/>
              </a:xfrm>
              <a:custGeom>
                <a:avLst/>
                <a:gdLst>
                  <a:gd name="T0" fmla="*/ 0 w 94"/>
                  <a:gd name="T1" fmla="*/ 0 h 182"/>
                  <a:gd name="T2" fmla="*/ 0 w 94"/>
                  <a:gd name="T3" fmla="*/ 0 h 182"/>
                  <a:gd name="T4" fmla="*/ 0 w 94"/>
                  <a:gd name="T5" fmla="*/ 50 h 182"/>
                  <a:gd name="T6" fmla="*/ 94 w 94"/>
                  <a:gd name="T7" fmla="*/ 182 h 182"/>
                  <a:gd name="T8" fmla="*/ 94 w 94"/>
                  <a:gd name="T9" fmla="*/ 140 h 182"/>
                  <a:gd name="T10" fmla="*/ 0 w 94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1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182"/>
                    </a:lnTo>
                    <a:lnTo>
                      <a:pt x="94" y="14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516"/>
              <p:cNvSpPr/>
              <p:nvPr>
                <p:custDataLst>
                  <p:tags r:id="rId480"/>
                </p:custDataLst>
              </p:nvPr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517"/>
              <p:cNvSpPr/>
              <p:nvPr>
                <p:custDataLst>
                  <p:tags r:id="rId481"/>
                </p:custDataLst>
              </p:nvPr>
            </p:nvSpPr>
            <p:spPr bwMode="auto">
              <a:xfrm>
                <a:off x="4634" y="296"/>
                <a:ext cx="44" cy="102"/>
              </a:xfrm>
              <a:custGeom>
                <a:avLst/>
                <a:gdLst>
                  <a:gd name="T0" fmla="*/ 0 w 44"/>
                  <a:gd name="T1" fmla="*/ 0 h 102"/>
                  <a:gd name="T2" fmla="*/ 0 w 44"/>
                  <a:gd name="T3" fmla="*/ 38 h 102"/>
                  <a:gd name="T4" fmla="*/ 44 w 44"/>
                  <a:gd name="T5" fmla="*/ 102 h 102"/>
                  <a:gd name="T6" fmla="*/ 44 w 44"/>
                  <a:gd name="T7" fmla="*/ 102 h 102"/>
                  <a:gd name="T8" fmla="*/ 44 w 44"/>
                  <a:gd name="T9" fmla="*/ 68 h 102"/>
                  <a:gd name="T10" fmla="*/ 0 w 44"/>
                  <a:gd name="T11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102">
                    <a:moveTo>
                      <a:pt x="0" y="0"/>
                    </a:moveTo>
                    <a:lnTo>
                      <a:pt x="0" y="38"/>
                    </a:lnTo>
                    <a:lnTo>
                      <a:pt x="44" y="102"/>
                    </a:lnTo>
                    <a:lnTo>
                      <a:pt x="44" y="102"/>
                    </a:lnTo>
                    <a:lnTo>
                      <a:pt x="44" y="6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518"/>
              <p:cNvSpPr/>
              <p:nvPr>
                <p:custDataLst>
                  <p:tags r:id="rId482"/>
                </p:custDataLst>
              </p:nvPr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519"/>
              <p:cNvSpPr/>
              <p:nvPr>
                <p:custDataLst>
                  <p:tags r:id="rId483"/>
                </p:custDataLst>
              </p:nvPr>
            </p:nvSpPr>
            <p:spPr bwMode="auto">
              <a:xfrm>
                <a:off x="4702" y="400"/>
                <a:ext cx="60" cy="114"/>
              </a:xfrm>
              <a:custGeom>
                <a:avLst/>
                <a:gdLst>
                  <a:gd name="T0" fmla="*/ 0 w 60"/>
                  <a:gd name="T1" fmla="*/ 0 h 114"/>
                  <a:gd name="T2" fmla="*/ 0 w 60"/>
                  <a:gd name="T3" fmla="*/ 0 h 114"/>
                  <a:gd name="T4" fmla="*/ 0 w 60"/>
                  <a:gd name="T5" fmla="*/ 32 h 114"/>
                  <a:gd name="T6" fmla="*/ 60 w 60"/>
                  <a:gd name="T7" fmla="*/ 114 h 114"/>
                  <a:gd name="T8" fmla="*/ 60 w 60"/>
                  <a:gd name="T9" fmla="*/ 88 h 114"/>
                  <a:gd name="T10" fmla="*/ 0 w 60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1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60" y="114"/>
                    </a:lnTo>
                    <a:lnTo>
                      <a:pt x="60" y="8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520"/>
              <p:cNvSpPr/>
              <p:nvPr>
                <p:custDataLst>
                  <p:tags r:id="rId484"/>
                </p:custDataLst>
              </p:nvPr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521"/>
              <p:cNvSpPr/>
              <p:nvPr>
                <p:custDataLst>
                  <p:tags r:id="rId485"/>
                </p:custDataLst>
              </p:nvPr>
            </p:nvSpPr>
            <p:spPr bwMode="auto">
              <a:xfrm>
                <a:off x="4516" y="204"/>
                <a:ext cx="28" cy="86"/>
              </a:xfrm>
              <a:custGeom>
                <a:avLst/>
                <a:gdLst>
                  <a:gd name="T0" fmla="*/ 0 w 28"/>
                  <a:gd name="T1" fmla="*/ 0 h 86"/>
                  <a:gd name="T2" fmla="*/ 0 w 28"/>
                  <a:gd name="T3" fmla="*/ 0 h 86"/>
                  <a:gd name="T4" fmla="*/ 0 w 28"/>
                  <a:gd name="T5" fmla="*/ 50 h 86"/>
                  <a:gd name="T6" fmla="*/ 28 w 28"/>
                  <a:gd name="T7" fmla="*/ 86 h 86"/>
                  <a:gd name="T8" fmla="*/ 28 w 28"/>
                  <a:gd name="T9" fmla="*/ 38 h 86"/>
                  <a:gd name="T10" fmla="*/ 0 w 28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28" y="86"/>
                    </a:lnTo>
                    <a:lnTo>
                      <a:pt x="28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522"/>
              <p:cNvSpPr/>
              <p:nvPr>
                <p:custDataLst>
                  <p:tags r:id="rId486"/>
                </p:custDataLst>
              </p:nvPr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523"/>
              <p:cNvSpPr/>
              <p:nvPr>
                <p:custDataLst>
                  <p:tags r:id="rId487"/>
                </p:custDataLst>
              </p:nvPr>
            </p:nvSpPr>
            <p:spPr bwMode="auto">
              <a:xfrm>
                <a:off x="4568" y="276"/>
                <a:ext cx="90" cy="162"/>
              </a:xfrm>
              <a:custGeom>
                <a:avLst/>
                <a:gdLst>
                  <a:gd name="T0" fmla="*/ 0 w 90"/>
                  <a:gd name="T1" fmla="*/ 0 h 162"/>
                  <a:gd name="T2" fmla="*/ 0 w 90"/>
                  <a:gd name="T3" fmla="*/ 0 h 162"/>
                  <a:gd name="T4" fmla="*/ 0 w 90"/>
                  <a:gd name="T5" fmla="*/ 44 h 162"/>
                  <a:gd name="T6" fmla="*/ 90 w 90"/>
                  <a:gd name="T7" fmla="*/ 162 h 162"/>
                  <a:gd name="T8" fmla="*/ 90 w 90"/>
                  <a:gd name="T9" fmla="*/ 126 h 162"/>
                  <a:gd name="T10" fmla="*/ 0 w 90"/>
                  <a:gd name="T11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62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90" y="162"/>
                    </a:lnTo>
                    <a:lnTo>
                      <a:pt x="90" y="1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524"/>
              <p:cNvSpPr/>
              <p:nvPr>
                <p:custDataLst>
                  <p:tags r:id="rId488"/>
                </p:custDataLst>
              </p:nvPr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525"/>
              <p:cNvSpPr/>
              <p:nvPr>
                <p:custDataLst>
                  <p:tags r:id="rId489"/>
                </p:custDataLst>
              </p:nvPr>
            </p:nvSpPr>
            <p:spPr bwMode="auto">
              <a:xfrm>
                <a:off x="4682" y="436"/>
                <a:ext cx="14" cy="52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0 h 52"/>
                  <a:gd name="T4" fmla="*/ 0 w 14"/>
                  <a:gd name="T5" fmla="*/ 32 h 52"/>
                  <a:gd name="T6" fmla="*/ 14 w 14"/>
                  <a:gd name="T7" fmla="*/ 52 h 52"/>
                  <a:gd name="T8" fmla="*/ 14 w 14"/>
                  <a:gd name="T9" fmla="*/ 52 h 52"/>
                  <a:gd name="T10" fmla="*/ 14 w 14"/>
                  <a:gd name="T11" fmla="*/ 20 h 52"/>
                  <a:gd name="T12" fmla="*/ 0 w 14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4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Freeform 526"/>
              <p:cNvSpPr/>
              <p:nvPr>
                <p:custDataLst>
                  <p:tags r:id="rId490"/>
                </p:custDataLst>
              </p:nvPr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527"/>
              <p:cNvSpPr/>
              <p:nvPr>
                <p:custDataLst>
                  <p:tags r:id="rId491"/>
                </p:custDataLst>
              </p:nvPr>
            </p:nvSpPr>
            <p:spPr bwMode="auto">
              <a:xfrm>
                <a:off x="4720" y="490"/>
                <a:ext cx="42" cy="82"/>
              </a:xfrm>
              <a:custGeom>
                <a:avLst/>
                <a:gdLst>
                  <a:gd name="T0" fmla="*/ 0 w 42"/>
                  <a:gd name="T1" fmla="*/ 0 h 82"/>
                  <a:gd name="T2" fmla="*/ 0 w 42"/>
                  <a:gd name="T3" fmla="*/ 30 h 82"/>
                  <a:gd name="T4" fmla="*/ 42 w 42"/>
                  <a:gd name="T5" fmla="*/ 82 h 82"/>
                  <a:gd name="T6" fmla="*/ 42 w 42"/>
                  <a:gd name="T7" fmla="*/ 82 h 82"/>
                  <a:gd name="T8" fmla="*/ 42 w 42"/>
                  <a:gd name="T9" fmla="*/ 58 h 82"/>
                  <a:gd name="T10" fmla="*/ 0 w 42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82">
                    <a:moveTo>
                      <a:pt x="0" y="0"/>
                    </a:moveTo>
                    <a:lnTo>
                      <a:pt x="0" y="3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5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528"/>
              <p:cNvSpPr/>
              <p:nvPr>
                <p:custDataLst>
                  <p:tags r:id="rId492"/>
                </p:custDataLst>
              </p:nvPr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529"/>
              <p:cNvSpPr/>
              <p:nvPr>
                <p:custDataLst>
                  <p:tags r:id="rId493"/>
                </p:custDataLst>
              </p:nvPr>
            </p:nvSpPr>
            <p:spPr bwMode="auto">
              <a:xfrm>
                <a:off x="4516" y="294"/>
                <a:ext cx="78" cy="140"/>
              </a:xfrm>
              <a:custGeom>
                <a:avLst/>
                <a:gdLst>
                  <a:gd name="T0" fmla="*/ 0 w 78"/>
                  <a:gd name="T1" fmla="*/ 0 h 140"/>
                  <a:gd name="T2" fmla="*/ 0 w 78"/>
                  <a:gd name="T3" fmla="*/ 0 h 140"/>
                  <a:gd name="T4" fmla="*/ 0 w 78"/>
                  <a:gd name="T5" fmla="*/ 50 h 140"/>
                  <a:gd name="T6" fmla="*/ 78 w 78"/>
                  <a:gd name="T7" fmla="*/ 140 h 140"/>
                  <a:gd name="T8" fmla="*/ 78 w 78"/>
                  <a:gd name="T9" fmla="*/ 98 h 140"/>
                  <a:gd name="T10" fmla="*/ 0 w 78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14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78" y="140"/>
                    </a:lnTo>
                    <a:lnTo>
                      <a:pt x="78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530"/>
              <p:cNvSpPr/>
              <p:nvPr>
                <p:custDataLst>
                  <p:tags r:id="rId494"/>
                </p:custDataLst>
              </p:nvPr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531"/>
              <p:cNvSpPr/>
              <p:nvPr>
                <p:custDataLst>
                  <p:tags r:id="rId495"/>
                </p:custDataLst>
              </p:nvPr>
            </p:nvSpPr>
            <p:spPr bwMode="auto">
              <a:xfrm>
                <a:off x="4618" y="422"/>
                <a:ext cx="18" cy="62"/>
              </a:xfrm>
              <a:custGeom>
                <a:avLst/>
                <a:gdLst>
                  <a:gd name="T0" fmla="*/ 0 w 18"/>
                  <a:gd name="T1" fmla="*/ 0 h 62"/>
                  <a:gd name="T2" fmla="*/ 0 w 18"/>
                  <a:gd name="T3" fmla="*/ 40 h 62"/>
                  <a:gd name="T4" fmla="*/ 18 w 18"/>
                  <a:gd name="T5" fmla="*/ 62 h 62"/>
                  <a:gd name="T6" fmla="*/ 18 w 18"/>
                  <a:gd name="T7" fmla="*/ 62 h 62"/>
                  <a:gd name="T8" fmla="*/ 16 w 18"/>
                  <a:gd name="T9" fmla="*/ 58 h 62"/>
                  <a:gd name="T10" fmla="*/ 16 w 18"/>
                  <a:gd name="T11" fmla="*/ 22 h 62"/>
                  <a:gd name="T12" fmla="*/ 0 w 18"/>
                  <a:gd name="T1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62">
                    <a:moveTo>
                      <a:pt x="0" y="0"/>
                    </a:moveTo>
                    <a:lnTo>
                      <a:pt x="0" y="40"/>
                    </a:lnTo>
                    <a:lnTo>
                      <a:pt x="18" y="62"/>
                    </a:lnTo>
                    <a:lnTo>
                      <a:pt x="18" y="62"/>
                    </a:lnTo>
                    <a:lnTo>
                      <a:pt x="16" y="58"/>
                    </a:lnTo>
                    <a:lnTo>
                      <a:pt x="1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532"/>
              <p:cNvSpPr/>
              <p:nvPr>
                <p:custDataLst>
                  <p:tags r:id="rId496"/>
                </p:custDataLst>
              </p:nvPr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533"/>
              <p:cNvSpPr/>
              <p:nvPr>
                <p:custDataLst>
                  <p:tags r:id="rId497"/>
                </p:custDataLst>
              </p:nvPr>
            </p:nvSpPr>
            <p:spPr bwMode="auto">
              <a:xfrm>
                <a:off x="4658" y="474"/>
                <a:ext cx="50" cy="94"/>
              </a:xfrm>
              <a:custGeom>
                <a:avLst/>
                <a:gdLst>
                  <a:gd name="T0" fmla="*/ 0 w 50"/>
                  <a:gd name="T1" fmla="*/ 0 h 94"/>
                  <a:gd name="T2" fmla="*/ 0 w 50"/>
                  <a:gd name="T3" fmla="*/ 36 h 94"/>
                  <a:gd name="T4" fmla="*/ 50 w 50"/>
                  <a:gd name="T5" fmla="*/ 94 h 94"/>
                  <a:gd name="T6" fmla="*/ 50 w 50"/>
                  <a:gd name="T7" fmla="*/ 94 h 94"/>
                  <a:gd name="T8" fmla="*/ 50 w 50"/>
                  <a:gd name="T9" fmla="*/ 64 h 94"/>
                  <a:gd name="T10" fmla="*/ 0 w 50"/>
                  <a:gd name="T11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94">
                    <a:moveTo>
                      <a:pt x="0" y="0"/>
                    </a:moveTo>
                    <a:lnTo>
                      <a:pt x="0" y="36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50" y="6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534"/>
              <p:cNvSpPr/>
              <p:nvPr>
                <p:custDataLst>
                  <p:tags r:id="rId498"/>
                </p:custDataLst>
              </p:nvPr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535"/>
              <p:cNvSpPr/>
              <p:nvPr>
                <p:custDataLst>
                  <p:tags r:id="rId499"/>
                </p:custDataLst>
              </p:nvPr>
            </p:nvSpPr>
            <p:spPr bwMode="auto">
              <a:xfrm>
                <a:off x="4608" y="480"/>
                <a:ext cx="50" cy="96"/>
              </a:xfrm>
              <a:custGeom>
                <a:avLst/>
                <a:gdLst>
                  <a:gd name="T0" fmla="*/ 0 w 50"/>
                  <a:gd name="T1" fmla="*/ 0 h 96"/>
                  <a:gd name="T2" fmla="*/ 0 w 50"/>
                  <a:gd name="T3" fmla="*/ 36 h 96"/>
                  <a:gd name="T4" fmla="*/ 50 w 50"/>
                  <a:gd name="T5" fmla="*/ 96 h 96"/>
                  <a:gd name="T6" fmla="*/ 50 w 50"/>
                  <a:gd name="T7" fmla="*/ 66 h 96"/>
                  <a:gd name="T8" fmla="*/ 0 w 50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6">
                    <a:moveTo>
                      <a:pt x="0" y="0"/>
                    </a:moveTo>
                    <a:lnTo>
                      <a:pt x="0" y="36"/>
                    </a:lnTo>
                    <a:lnTo>
                      <a:pt x="50" y="96"/>
                    </a:lnTo>
                    <a:lnTo>
                      <a:pt x="50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536"/>
              <p:cNvSpPr/>
              <p:nvPr>
                <p:custDataLst>
                  <p:tags r:id="rId500"/>
                </p:custDataLst>
              </p:nvPr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537"/>
              <p:cNvSpPr/>
              <p:nvPr>
                <p:custDataLst>
                  <p:tags r:id="rId501"/>
                </p:custDataLst>
              </p:nvPr>
            </p:nvSpPr>
            <p:spPr bwMode="auto">
              <a:xfrm>
                <a:off x="4732" y="568"/>
                <a:ext cx="30" cy="63"/>
              </a:xfrm>
              <a:custGeom>
                <a:avLst/>
                <a:gdLst>
                  <a:gd name="T0" fmla="*/ 0 w 30"/>
                  <a:gd name="T1" fmla="*/ 0 h 63"/>
                  <a:gd name="T2" fmla="*/ 0 w 30"/>
                  <a:gd name="T3" fmla="*/ 0 h 63"/>
                  <a:gd name="T4" fmla="*/ 0 w 30"/>
                  <a:gd name="T5" fmla="*/ 28 h 63"/>
                  <a:gd name="T6" fmla="*/ 30 w 30"/>
                  <a:gd name="T7" fmla="*/ 63 h 63"/>
                  <a:gd name="T8" fmla="*/ 30 w 30"/>
                  <a:gd name="T9" fmla="*/ 63 h 63"/>
                  <a:gd name="T10" fmla="*/ 30 w 30"/>
                  <a:gd name="T11" fmla="*/ 38 h 63"/>
                  <a:gd name="T12" fmla="*/ 0 w 30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63"/>
                    </a:lnTo>
                    <a:lnTo>
                      <a:pt x="30" y="63"/>
                    </a:lnTo>
                    <a:lnTo>
                      <a:pt x="30" y="3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Freeform 538"/>
              <p:cNvSpPr/>
              <p:nvPr>
                <p:custDataLst>
                  <p:tags r:id="rId502"/>
                </p:custDataLst>
              </p:nvPr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539"/>
              <p:cNvSpPr/>
              <p:nvPr>
                <p:custDataLst>
                  <p:tags r:id="rId503"/>
                </p:custDataLst>
              </p:nvPr>
            </p:nvSpPr>
            <p:spPr bwMode="auto">
              <a:xfrm>
                <a:off x="4516" y="384"/>
                <a:ext cx="30" cy="82"/>
              </a:xfrm>
              <a:custGeom>
                <a:avLst/>
                <a:gdLst>
                  <a:gd name="T0" fmla="*/ 0 w 30"/>
                  <a:gd name="T1" fmla="*/ 0 h 82"/>
                  <a:gd name="T2" fmla="*/ 0 w 30"/>
                  <a:gd name="T3" fmla="*/ 0 h 82"/>
                  <a:gd name="T4" fmla="*/ 0 w 30"/>
                  <a:gd name="T5" fmla="*/ 50 h 82"/>
                  <a:gd name="T6" fmla="*/ 30 w 30"/>
                  <a:gd name="T7" fmla="*/ 82 h 82"/>
                  <a:gd name="T8" fmla="*/ 30 w 30"/>
                  <a:gd name="T9" fmla="*/ 82 h 82"/>
                  <a:gd name="T10" fmla="*/ 30 w 30"/>
                  <a:gd name="T11" fmla="*/ 34 h 82"/>
                  <a:gd name="T12" fmla="*/ 0 w 30"/>
                  <a:gd name="T13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82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82"/>
                    </a:lnTo>
                    <a:lnTo>
                      <a:pt x="30" y="82"/>
                    </a:lnTo>
                    <a:lnTo>
                      <a:pt x="30" y="3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540"/>
              <p:cNvSpPr/>
              <p:nvPr>
                <p:custDataLst>
                  <p:tags r:id="rId504"/>
                </p:custDataLst>
              </p:nvPr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541"/>
              <p:cNvSpPr/>
              <p:nvPr>
                <p:custDataLst>
                  <p:tags r:id="rId505"/>
                </p:custDataLst>
              </p:nvPr>
            </p:nvSpPr>
            <p:spPr bwMode="auto">
              <a:xfrm>
                <a:off x="4732" y="633"/>
                <a:ext cx="30" cy="58"/>
              </a:xfrm>
              <a:custGeom>
                <a:avLst/>
                <a:gdLst>
                  <a:gd name="T0" fmla="*/ 0 w 30"/>
                  <a:gd name="T1" fmla="*/ 0 h 58"/>
                  <a:gd name="T2" fmla="*/ 0 w 30"/>
                  <a:gd name="T3" fmla="*/ 0 h 58"/>
                  <a:gd name="T4" fmla="*/ 0 w 30"/>
                  <a:gd name="T5" fmla="*/ 28 h 58"/>
                  <a:gd name="T6" fmla="*/ 30 w 30"/>
                  <a:gd name="T7" fmla="*/ 58 h 58"/>
                  <a:gd name="T8" fmla="*/ 30 w 30"/>
                  <a:gd name="T9" fmla="*/ 58 h 58"/>
                  <a:gd name="T10" fmla="*/ 30 w 30"/>
                  <a:gd name="T11" fmla="*/ 32 h 58"/>
                  <a:gd name="T12" fmla="*/ 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30" y="3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542"/>
              <p:cNvSpPr/>
              <p:nvPr>
                <p:custDataLst>
                  <p:tags r:id="rId506"/>
                </p:custDataLst>
              </p:nvPr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543"/>
              <p:cNvSpPr/>
              <p:nvPr>
                <p:custDataLst>
                  <p:tags r:id="rId507"/>
                </p:custDataLst>
              </p:nvPr>
            </p:nvSpPr>
            <p:spPr bwMode="auto">
              <a:xfrm>
                <a:off x="4622" y="582"/>
                <a:ext cx="24" cy="63"/>
              </a:xfrm>
              <a:custGeom>
                <a:avLst/>
                <a:gdLst>
                  <a:gd name="T0" fmla="*/ 0 w 24"/>
                  <a:gd name="T1" fmla="*/ 0 h 63"/>
                  <a:gd name="T2" fmla="*/ 0 w 24"/>
                  <a:gd name="T3" fmla="*/ 0 h 63"/>
                  <a:gd name="T4" fmla="*/ 0 w 24"/>
                  <a:gd name="T5" fmla="*/ 41 h 63"/>
                  <a:gd name="T6" fmla="*/ 24 w 24"/>
                  <a:gd name="T7" fmla="*/ 63 h 63"/>
                  <a:gd name="T8" fmla="*/ 24 w 24"/>
                  <a:gd name="T9" fmla="*/ 24 h 63"/>
                  <a:gd name="T10" fmla="*/ 0 w 24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24" y="63"/>
                    </a:lnTo>
                    <a:lnTo>
                      <a:pt x="24" y="2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544"/>
              <p:cNvSpPr/>
              <p:nvPr>
                <p:custDataLst>
                  <p:tags r:id="rId508"/>
                </p:custDataLst>
              </p:nvPr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545"/>
              <p:cNvSpPr/>
              <p:nvPr>
                <p:custDataLst>
                  <p:tags r:id="rId509"/>
                </p:custDataLst>
              </p:nvPr>
            </p:nvSpPr>
            <p:spPr bwMode="auto">
              <a:xfrm>
                <a:off x="4668" y="631"/>
                <a:ext cx="94" cy="122"/>
              </a:xfrm>
              <a:custGeom>
                <a:avLst/>
                <a:gdLst>
                  <a:gd name="T0" fmla="*/ 0 w 94"/>
                  <a:gd name="T1" fmla="*/ 0 h 122"/>
                  <a:gd name="T2" fmla="*/ 0 w 94"/>
                  <a:gd name="T3" fmla="*/ 0 h 122"/>
                  <a:gd name="T4" fmla="*/ 2 w 94"/>
                  <a:gd name="T5" fmla="*/ 4 h 122"/>
                  <a:gd name="T6" fmla="*/ 2 w 94"/>
                  <a:gd name="T7" fmla="*/ 36 h 122"/>
                  <a:gd name="T8" fmla="*/ 94 w 94"/>
                  <a:gd name="T9" fmla="*/ 122 h 122"/>
                  <a:gd name="T10" fmla="*/ 94 w 94"/>
                  <a:gd name="T11" fmla="*/ 98 h 122"/>
                  <a:gd name="T12" fmla="*/ 0 w 94"/>
                  <a:gd name="T13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22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2" y="36"/>
                    </a:lnTo>
                    <a:lnTo>
                      <a:pt x="94" y="122"/>
                    </a:lnTo>
                    <a:lnTo>
                      <a:pt x="94" y="9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546"/>
              <p:cNvSpPr/>
              <p:nvPr>
                <p:custDataLst>
                  <p:tags r:id="rId510"/>
                </p:custDataLst>
              </p:nvPr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547"/>
              <p:cNvSpPr/>
              <p:nvPr>
                <p:custDataLst>
                  <p:tags r:id="rId511"/>
                </p:custDataLst>
              </p:nvPr>
            </p:nvSpPr>
            <p:spPr bwMode="auto">
              <a:xfrm>
                <a:off x="4516" y="562"/>
                <a:ext cx="38" cy="83"/>
              </a:xfrm>
              <a:custGeom>
                <a:avLst/>
                <a:gdLst>
                  <a:gd name="T0" fmla="*/ 0 w 38"/>
                  <a:gd name="T1" fmla="*/ 0 h 83"/>
                  <a:gd name="T2" fmla="*/ 0 w 38"/>
                  <a:gd name="T3" fmla="*/ 50 h 83"/>
                  <a:gd name="T4" fmla="*/ 38 w 38"/>
                  <a:gd name="T5" fmla="*/ 83 h 83"/>
                  <a:gd name="T6" fmla="*/ 38 w 38"/>
                  <a:gd name="T7" fmla="*/ 36 h 83"/>
                  <a:gd name="T8" fmla="*/ 0 w 38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3">
                    <a:moveTo>
                      <a:pt x="0" y="0"/>
                    </a:moveTo>
                    <a:lnTo>
                      <a:pt x="0" y="50"/>
                    </a:lnTo>
                    <a:lnTo>
                      <a:pt x="38" y="83"/>
                    </a:lnTo>
                    <a:lnTo>
                      <a:pt x="38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548"/>
              <p:cNvSpPr/>
              <p:nvPr>
                <p:custDataLst>
                  <p:tags r:id="rId512"/>
                </p:custDataLst>
              </p:nvPr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549"/>
              <p:cNvSpPr/>
              <p:nvPr>
                <p:custDataLst>
                  <p:tags r:id="rId513"/>
                </p:custDataLst>
              </p:nvPr>
            </p:nvSpPr>
            <p:spPr bwMode="auto">
              <a:xfrm>
                <a:off x="4738" y="765"/>
                <a:ext cx="24" cy="46"/>
              </a:xfrm>
              <a:custGeom>
                <a:avLst/>
                <a:gdLst>
                  <a:gd name="T0" fmla="*/ 0 w 24"/>
                  <a:gd name="T1" fmla="*/ 0 h 46"/>
                  <a:gd name="T2" fmla="*/ 0 w 24"/>
                  <a:gd name="T3" fmla="*/ 28 h 46"/>
                  <a:gd name="T4" fmla="*/ 24 w 24"/>
                  <a:gd name="T5" fmla="*/ 46 h 46"/>
                  <a:gd name="T6" fmla="*/ 24 w 24"/>
                  <a:gd name="T7" fmla="*/ 46 h 46"/>
                  <a:gd name="T8" fmla="*/ 24 w 24"/>
                  <a:gd name="T9" fmla="*/ 22 h 46"/>
                  <a:gd name="T10" fmla="*/ 0 w 24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6">
                    <a:moveTo>
                      <a:pt x="0" y="0"/>
                    </a:moveTo>
                    <a:lnTo>
                      <a:pt x="0" y="28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Freeform 550"/>
              <p:cNvSpPr/>
              <p:nvPr>
                <p:custDataLst>
                  <p:tags r:id="rId514"/>
                </p:custDataLst>
              </p:nvPr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551"/>
              <p:cNvSpPr/>
              <p:nvPr>
                <p:custDataLst>
                  <p:tags r:id="rId515"/>
                </p:custDataLst>
              </p:nvPr>
            </p:nvSpPr>
            <p:spPr bwMode="auto">
              <a:xfrm>
                <a:off x="4516" y="653"/>
                <a:ext cx="94" cy="114"/>
              </a:xfrm>
              <a:custGeom>
                <a:avLst/>
                <a:gdLst>
                  <a:gd name="T0" fmla="*/ 0 w 94"/>
                  <a:gd name="T1" fmla="*/ 0 h 114"/>
                  <a:gd name="T2" fmla="*/ 0 w 94"/>
                  <a:gd name="T3" fmla="*/ 50 h 114"/>
                  <a:gd name="T4" fmla="*/ 94 w 94"/>
                  <a:gd name="T5" fmla="*/ 114 h 114"/>
                  <a:gd name="T6" fmla="*/ 94 w 94"/>
                  <a:gd name="T7" fmla="*/ 74 h 114"/>
                  <a:gd name="T8" fmla="*/ 0 w 94"/>
                  <a:gd name="T9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14">
                    <a:moveTo>
                      <a:pt x="0" y="0"/>
                    </a:moveTo>
                    <a:lnTo>
                      <a:pt x="0" y="50"/>
                    </a:lnTo>
                    <a:lnTo>
                      <a:pt x="94" y="114"/>
                    </a:lnTo>
                    <a:lnTo>
                      <a:pt x="94" y="7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552"/>
              <p:cNvSpPr/>
              <p:nvPr>
                <p:custDataLst>
                  <p:tags r:id="rId516"/>
                </p:custDataLst>
              </p:nvPr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553"/>
              <p:cNvSpPr/>
              <p:nvPr>
                <p:custDataLst>
                  <p:tags r:id="rId517"/>
                </p:custDataLst>
              </p:nvPr>
            </p:nvSpPr>
            <p:spPr bwMode="auto">
              <a:xfrm>
                <a:off x="4632" y="745"/>
                <a:ext cx="28" cy="56"/>
              </a:xfrm>
              <a:custGeom>
                <a:avLst/>
                <a:gdLst>
                  <a:gd name="T0" fmla="*/ 0 w 28"/>
                  <a:gd name="T1" fmla="*/ 0 h 56"/>
                  <a:gd name="T2" fmla="*/ 2 w 28"/>
                  <a:gd name="T3" fmla="*/ 2 h 56"/>
                  <a:gd name="T4" fmla="*/ 2 w 28"/>
                  <a:gd name="T5" fmla="*/ 38 h 56"/>
                  <a:gd name="T6" fmla="*/ 28 w 28"/>
                  <a:gd name="T7" fmla="*/ 56 h 56"/>
                  <a:gd name="T8" fmla="*/ 28 w 28"/>
                  <a:gd name="T9" fmla="*/ 20 h 56"/>
                  <a:gd name="T10" fmla="*/ 0 w 2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6">
                    <a:moveTo>
                      <a:pt x="0" y="0"/>
                    </a:moveTo>
                    <a:lnTo>
                      <a:pt x="2" y="2"/>
                    </a:lnTo>
                    <a:lnTo>
                      <a:pt x="2" y="38"/>
                    </a:lnTo>
                    <a:lnTo>
                      <a:pt x="28" y="56"/>
                    </a:lnTo>
                    <a:lnTo>
                      <a:pt x="28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554"/>
              <p:cNvSpPr/>
              <p:nvPr>
                <p:custDataLst>
                  <p:tags r:id="rId518"/>
                </p:custDataLst>
              </p:nvPr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555"/>
              <p:cNvSpPr/>
              <p:nvPr>
                <p:custDataLst>
                  <p:tags r:id="rId519"/>
                </p:custDataLst>
              </p:nvPr>
            </p:nvSpPr>
            <p:spPr bwMode="auto">
              <a:xfrm>
                <a:off x="4684" y="785"/>
                <a:ext cx="78" cy="84"/>
              </a:xfrm>
              <a:custGeom>
                <a:avLst/>
                <a:gdLst>
                  <a:gd name="T0" fmla="*/ 0 w 78"/>
                  <a:gd name="T1" fmla="*/ 0 h 84"/>
                  <a:gd name="T2" fmla="*/ 0 w 78"/>
                  <a:gd name="T3" fmla="*/ 0 h 84"/>
                  <a:gd name="T4" fmla="*/ 0 w 78"/>
                  <a:gd name="T5" fmla="*/ 32 h 84"/>
                  <a:gd name="T6" fmla="*/ 78 w 78"/>
                  <a:gd name="T7" fmla="*/ 84 h 84"/>
                  <a:gd name="T8" fmla="*/ 78 w 78"/>
                  <a:gd name="T9" fmla="*/ 84 h 84"/>
                  <a:gd name="T10" fmla="*/ 78 w 78"/>
                  <a:gd name="T11" fmla="*/ 60 h 84"/>
                  <a:gd name="T12" fmla="*/ 0 w 7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4">
                    <a:moveTo>
                      <a:pt x="0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78" y="84"/>
                    </a:lnTo>
                    <a:lnTo>
                      <a:pt x="78" y="84"/>
                    </a:lnTo>
                    <a:lnTo>
                      <a:pt x="78" y="6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556"/>
              <p:cNvSpPr/>
              <p:nvPr>
                <p:custDataLst>
                  <p:tags r:id="rId520"/>
                </p:custDataLst>
              </p:nvPr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557"/>
              <p:cNvSpPr/>
              <p:nvPr>
                <p:custDataLst>
                  <p:tags r:id="rId521"/>
                </p:custDataLst>
              </p:nvPr>
            </p:nvSpPr>
            <p:spPr bwMode="auto">
              <a:xfrm>
                <a:off x="4516" y="743"/>
                <a:ext cx="30" cy="66"/>
              </a:xfrm>
              <a:custGeom>
                <a:avLst/>
                <a:gdLst>
                  <a:gd name="T0" fmla="*/ 0 w 30"/>
                  <a:gd name="T1" fmla="*/ 0 h 66"/>
                  <a:gd name="T2" fmla="*/ 0 w 30"/>
                  <a:gd name="T3" fmla="*/ 0 h 66"/>
                  <a:gd name="T4" fmla="*/ 0 w 30"/>
                  <a:gd name="T5" fmla="*/ 50 h 66"/>
                  <a:gd name="T6" fmla="*/ 30 w 30"/>
                  <a:gd name="T7" fmla="*/ 66 h 66"/>
                  <a:gd name="T8" fmla="*/ 30 w 30"/>
                  <a:gd name="T9" fmla="*/ 66 h 66"/>
                  <a:gd name="T10" fmla="*/ 30 w 30"/>
                  <a:gd name="T11" fmla="*/ 20 h 66"/>
                  <a:gd name="T12" fmla="*/ 0 w 30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0" y="66"/>
                    </a:lnTo>
                    <a:lnTo>
                      <a:pt x="30" y="66"/>
                    </a:lnTo>
                    <a:lnTo>
                      <a:pt x="30" y="2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558"/>
              <p:cNvSpPr/>
              <p:nvPr>
                <p:custDataLst>
                  <p:tags r:id="rId522"/>
                </p:custDataLst>
              </p:nvPr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559"/>
              <p:cNvSpPr/>
              <p:nvPr>
                <p:custDataLst>
                  <p:tags r:id="rId523"/>
                </p:custDataLst>
              </p:nvPr>
            </p:nvSpPr>
            <p:spPr bwMode="auto">
              <a:xfrm>
                <a:off x="4570" y="779"/>
                <a:ext cx="28" cy="58"/>
              </a:xfrm>
              <a:custGeom>
                <a:avLst/>
                <a:gdLst>
                  <a:gd name="T0" fmla="*/ 0 w 28"/>
                  <a:gd name="T1" fmla="*/ 0 h 58"/>
                  <a:gd name="T2" fmla="*/ 0 w 28"/>
                  <a:gd name="T3" fmla="*/ 0 h 58"/>
                  <a:gd name="T4" fmla="*/ 0 w 28"/>
                  <a:gd name="T5" fmla="*/ 44 h 58"/>
                  <a:gd name="T6" fmla="*/ 28 w 28"/>
                  <a:gd name="T7" fmla="*/ 58 h 58"/>
                  <a:gd name="T8" fmla="*/ 28 w 28"/>
                  <a:gd name="T9" fmla="*/ 16 h 58"/>
                  <a:gd name="T10" fmla="*/ 0 w 2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0" y="0"/>
                    </a:lnTo>
                    <a:lnTo>
                      <a:pt x="0" y="44"/>
                    </a:lnTo>
                    <a:lnTo>
                      <a:pt x="28" y="58"/>
                    </a:lnTo>
                    <a:lnTo>
                      <a:pt x="28" y="1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560"/>
              <p:cNvSpPr/>
              <p:nvPr>
                <p:custDataLst>
                  <p:tags r:id="rId524"/>
                </p:custDataLst>
              </p:nvPr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561"/>
              <p:cNvSpPr/>
              <p:nvPr>
                <p:custDataLst>
                  <p:tags r:id="rId525"/>
                </p:custDataLst>
              </p:nvPr>
            </p:nvSpPr>
            <p:spPr bwMode="auto">
              <a:xfrm>
                <a:off x="4622" y="811"/>
                <a:ext cx="80" cy="84"/>
              </a:xfrm>
              <a:custGeom>
                <a:avLst/>
                <a:gdLst>
                  <a:gd name="T0" fmla="*/ 0 w 80"/>
                  <a:gd name="T1" fmla="*/ 0 h 84"/>
                  <a:gd name="T2" fmla="*/ 0 w 80"/>
                  <a:gd name="T3" fmla="*/ 40 h 84"/>
                  <a:gd name="T4" fmla="*/ 80 w 80"/>
                  <a:gd name="T5" fmla="*/ 84 h 84"/>
                  <a:gd name="T6" fmla="*/ 80 w 80"/>
                  <a:gd name="T7" fmla="*/ 52 h 84"/>
                  <a:gd name="T8" fmla="*/ 0 w 80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4">
                    <a:moveTo>
                      <a:pt x="0" y="0"/>
                    </a:moveTo>
                    <a:lnTo>
                      <a:pt x="0" y="40"/>
                    </a:lnTo>
                    <a:lnTo>
                      <a:pt x="80" y="84"/>
                    </a:lnTo>
                    <a:lnTo>
                      <a:pt x="80" y="5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Freeform 562"/>
              <p:cNvSpPr/>
              <p:nvPr>
                <p:custDataLst>
                  <p:tags r:id="rId526"/>
                </p:custDataLst>
              </p:nvPr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563"/>
              <p:cNvSpPr/>
              <p:nvPr>
                <p:custDataLst>
                  <p:tags r:id="rId527"/>
                </p:custDataLst>
              </p:nvPr>
            </p:nvSpPr>
            <p:spPr bwMode="auto">
              <a:xfrm>
                <a:off x="4726" y="879"/>
                <a:ext cx="36" cy="48"/>
              </a:xfrm>
              <a:custGeom>
                <a:avLst/>
                <a:gdLst>
                  <a:gd name="T0" fmla="*/ 0 w 36"/>
                  <a:gd name="T1" fmla="*/ 0 h 48"/>
                  <a:gd name="T2" fmla="*/ 0 w 36"/>
                  <a:gd name="T3" fmla="*/ 0 h 48"/>
                  <a:gd name="T4" fmla="*/ 0 w 36"/>
                  <a:gd name="T5" fmla="*/ 28 h 48"/>
                  <a:gd name="T6" fmla="*/ 36 w 36"/>
                  <a:gd name="T7" fmla="*/ 48 h 48"/>
                  <a:gd name="T8" fmla="*/ 36 w 36"/>
                  <a:gd name="T9" fmla="*/ 48 h 48"/>
                  <a:gd name="T10" fmla="*/ 36 w 36"/>
                  <a:gd name="T11" fmla="*/ 22 h 48"/>
                  <a:gd name="T12" fmla="*/ 0 w 3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4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36" y="48"/>
                    </a:lnTo>
                    <a:lnTo>
                      <a:pt x="36" y="48"/>
                    </a:lnTo>
                    <a:lnTo>
                      <a:pt x="36" y="2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564"/>
              <p:cNvSpPr/>
              <p:nvPr>
                <p:custDataLst>
                  <p:tags r:id="rId528"/>
                </p:custDataLst>
              </p:nvPr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565"/>
              <p:cNvSpPr/>
              <p:nvPr>
                <p:custDataLst>
                  <p:tags r:id="rId529"/>
                </p:custDataLst>
              </p:nvPr>
            </p:nvSpPr>
            <p:spPr bwMode="auto">
              <a:xfrm>
                <a:off x="4516" y="833"/>
                <a:ext cx="50" cy="70"/>
              </a:xfrm>
              <a:custGeom>
                <a:avLst/>
                <a:gdLst>
                  <a:gd name="T0" fmla="*/ 0 w 50"/>
                  <a:gd name="T1" fmla="*/ 0 h 70"/>
                  <a:gd name="T2" fmla="*/ 0 w 50"/>
                  <a:gd name="T3" fmla="*/ 50 h 70"/>
                  <a:gd name="T4" fmla="*/ 50 w 50"/>
                  <a:gd name="T5" fmla="*/ 70 h 70"/>
                  <a:gd name="T6" fmla="*/ 50 w 50"/>
                  <a:gd name="T7" fmla="*/ 26 h 70"/>
                  <a:gd name="T8" fmla="*/ 0 w 50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0">
                    <a:moveTo>
                      <a:pt x="0" y="0"/>
                    </a:moveTo>
                    <a:lnTo>
                      <a:pt x="0" y="50"/>
                    </a:lnTo>
                    <a:lnTo>
                      <a:pt x="50" y="70"/>
                    </a:lnTo>
                    <a:lnTo>
                      <a:pt x="50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566"/>
              <p:cNvSpPr/>
              <p:nvPr>
                <p:custDataLst>
                  <p:tags r:id="rId530"/>
                </p:custDataLst>
              </p:nvPr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567"/>
              <p:cNvSpPr/>
              <p:nvPr>
                <p:custDataLst>
                  <p:tags r:id="rId531"/>
                </p:custDataLst>
              </p:nvPr>
            </p:nvSpPr>
            <p:spPr bwMode="auto">
              <a:xfrm>
                <a:off x="4590" y="871"/>
                <a:ext cx="52" cy="64"/>
              </a:xfrm>
              <a:custGeom>
                <a:avLst/>
                <a:gdLst>
                  <a:gd name="T0" fmla="*/ 0 w 52"/>
                  <a:gd name="T1" fmla="*/ 0 h 64"/>
                  <a:gd name="T2" fmla="*/ 0 w 52"/>
                  <a:gd name="T3" fmla="*/ 0 h 64"/>
                  <a:gd name="T4" fmla="*/ 0 w 52"/>
                  <a:gd name="T5" fmla="*/ 42 h 64"/>
                  <a:gd name="T6" fmla="*/ 52 w 52"/>
                  <a:gd name="T7" fmla="*/ 64 h 64"/>
                  <a:gd name="T8" fmla="*/ 52 w 52"/>
                  <a:gd name="T9" fmla="*/ 26 h 64"/>
                  <a:gd name="T10" fmla="*/ 0 w 52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64">
                    <a:moveTo>
                      <a:pt x="0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52" y="64"/>
                    </a:lnTo>
                    <a:lnTo>
                      <a:pt x="52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568"/>
              <p:cNvSpPr/>
              <p:nvPr>
                <p:custDataLst>
                  <p:tags r:id="rId532"/>
                </p:custDataLst>
              </p:nvPr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569"/>
              <p:cNvSpPr/>
              <p:nvPr>
                <p:custDataLst>
                  <p:tags r:id="rId533"/>
                </p:custDataLst>
              </p:nvPr>
            </p:nvSpPr>
            <p:spPr bwMode="auto">
              <a:xfrm>
                <a:off x="4666" y="909"/>
                <a:ext cx="96" cy="76"/>
              </a:xfrm>
              <a:custGeom>
                <a:avLst/>
                <a:gdLst>
                  <a:gd name="T0" fmla="*/ 0 w 96"/>
                  <a:gd name="T1" fmla="*/ 0 h 76"/>
                  <a:gd name="T2" fmla="*/ 0 w 96"/>
                  <a:gd name="T3" fmla="*/ 0 h 76"/>
                  <a:gd name="T4" fmla="*/ 0 w 96"/>
                  <a:gd name="T5" fmla="*/ 36 h 76"/>
                  <a:gd name="T6" fmla="*/ 96 w 96"/>
                  <a:gd name="T7" fmla="*/ 76 h 76"/>
                  <a:gd name="T8" fmla="*/ 96 w 96"/>
                  <a:gd name="T9" fmla="*/ 50 h 76"/>
                  <a:gd name="T10" fmla="*/ 0 w 9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96" y="76"/>
                    </a:lnTo>
                    <a:lnTo>
                      <a:pt x="96" y="5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570"/>
              <p:cNvSpPr/>
              <p:nvPr>
                <p:custDataLst>
                  <p:tags r:id="rId534"/>
                </p:custDataLst>
              </p:nvPr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571"/>
              <p:cNvSpPr/>
              <p:nvPr>
                <p:custDataLst>
                  <p:tags r:id="rId535"/>
                </p:custDataLst>
              </p:nvPr>
            </p:nvSpPr>
            <p:spPr bwMode="auto">
              <a:xfrm>
                <a:off x="4516" y="923"/>
                <a:ext cx="94" cy="76"/>
              </a:xfrm>
              <a:custGeom>
                <a:avLst/>
                <a:gdLst>
                  <a:gd name="T0" fmla="*/ 0 w 94"/>
                  <a:gd name="T1" fmla="*/ 0 h 76"/>
                  <a:gd name="T2" fmla="*/ 0 w 94"/>
                  <a:gd name="T3" fmla="*/ 0 h 76"/>
                  <a:gd name="T4" fmla="*/ 0 w 94"/>
                  <a:gd name="T5" fmla="*/ 50 h 76"/>
                  <a:gd name="T6" fmla="*/ 94 w 94"/>
                  <a:gd name="T7" fmla="*/ 76 h 76"/>
                  <a:gd name="T8" fmla="*/ 94 w 94"/>
                  <a:gd name="T9" fmla="*/ 36 h 76"/>
                  <a:gd name="T10" fmla="*/ 0 w 94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4" h="7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94" y="76"/>
                    </a:lnTo>
                    <a:lnTo>
                      <a:pt x="94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572"/>
              <p:cNvSpPr/>
              <p:nvPr>
                <p:custDataLst>
                  <p:tags r:id="rId536"/>
                </p:custDataLst>
              </p:nvPr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573"/>
              <p:cNvSpPr/>
              <p:nvPr>
                <p:custDataLst>
                  <p:tags r:id="rId537"/>
                </p:custDataLst>
              </p:nvPr>
            </p:nvSpPr>
            <p:spPr bwMode="auto">
              <a:xfrm>
                <a:off x="4634" y="967"/>
                <a:ext cx="68" cy="58"/>
              </a:xfrm>
              <a:custGeom>
                <a:avLst/>
                <a:gdLst>
                  <a:gd name="T0" fmla="*/ 0 w 68"/>
                  <a:gd name="T1" fmla="*/ 0 h 58"/>
                  <a:gd name="T2" fmla="*/ 0 w 68"/>
                  <a:gd name="T3" fmla="*/ 38 h 58"/>
                  <a:gd name="T4" fmla="*/ 68 w 68"/>
                  <a:gd name="T5" fmla="*/ 58 h 58"/>
                  <a:gd name="T6" fmla="*/ 68 w 68"/>
                  <a:gd name="T7" fmla="*/ 26 h 58"/>
                  <a:gd name="T8" fmla="*/ 0 w 6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0"/>
                    </a:moveTo>
                    <a:lnTo>
                      <a:pt x="0" y="38"/>
                    </a:lnTo>
                    <a:lnTo>
                      <a:pt x="68" y="58"/>
                    </a:lnTo>
                    <a:lnTo>
                      <a:pt x="68" y="2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Freeform 574"/>
              <p:cNvSpPr/>
              <p:nvPr>
                <p:custDataLst>
                  <p:tags r:id="rId538"/>
                </p:custDataLst>
              </p:nvPr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575"/>
              <p:cNvSpPr/>
              <p:nvPr>
                <p:custDataLst>
                  <p:tags r:id="rId539"/>
                </p:custDataLst>
              </p:nvPr>
            </p:nvSpPr>
            <p:spPr bwMode="auto">
              <a:xfrm>
                <a:off x="4726" y="1003"/>
                <a:ext cx="36" cy="38"/>
              </a:xfrm>
              <a:custGeom>
                <a:avLst/>
                <a:gdLst>
                  <a:gd name="T0" fmla="*/ 0 w 36"/>
                  <a:gd name="T1" fmla="*/ 0 h 38"/>
                  <a:gd name="T2" fmla="*/ 0 w 36"/>
                  <a:gd name="T3" fmla="*/ 28 h 38"/>
                  <a:gd name="T4" fmla="*/ 36 w 36"/>
                  <a:gd name="T5" fmla="*/ 38 h 38"/>
                  <a:gd name="T6" fmla="*/ 36 w 36"/>
                  <a:gd name="T7" fmla="*/ 38 h 38"/>
                  <a:gd name="T8" fmla="*/ 36 w 36"/>
                  <a:gd name="T9" fmla="*/ 14 h 38"/>
                  <a:gd name="T10" fmla="*/ 0 w 36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38">
                    <a:moveTo>
                      <a:pt x="0" y="0"/>
                    </a:moveTo>
                    <a:lnTo>
                      <a:pt x="0" y="2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Freeform 576"/>
              <p:cNvSpPr/>
              <p:nvPr>
                <p:custDataLst>
                  <p:tags r:id="rId540"/>
                </p:custDataLst>
              </p:nvPr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577"/>
              <p:cNvSpPr/>
              <p:nvPr>
                <p:custDataLst>
                  <p:tags r:id="rId541"/>
                </p:custDataLst>
              </p:nvPr>
            </p:nvSpPr>
            <p:spPr bwMode="auto">
              <a:xfrm>
                <a:off x="4516" y="101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0 h 56"/>
                  <a:gd name="T4" fmla="*/ 0 w 38"/>
                  <a:gd name="T5" fmla="*/ 50 h 56"/>
                  <a:gd name="T6" fmla="*/ 38 w 38"/>
                  <a:gd name="T7" fmla="*/ 56 h 56"/>
                  <a:gd name="T8" fmla="*/ 38 w 38"/>
                  <a:gd name="T9" fmla="*/ 10 h 56"/>
                  <a:gd name="T10" fmla="*/ 0 w 38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38" y="56"/>
                    </a:lnTo>
                    <a:lnTo>
                      <a:pt x="38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578"/>
              <p:cNvSpPr/>
              <p:nvPr>
                <p:custDataLst>
                  <p:tags r:id="rId542"/>
                </p:custDataLst>
              </p:nvPr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579"/>
              <p:cNvSpPr/>
              <p:nvPr>
                <p:custDataLst>
                  <p:tags r:id="rId543"/>
                </p:custDataLst>
              </p:nvPr>
            </p:nvSpPr>
            <p:spPr bwMode="auto">
              <a:xfrm>
                <a:off x="4578" y="1027"/>
                <a:ext cx="56" cy="52"/>
              </a:xfrm>
              <a:custGeom>
                <a:avLst/>
                <a:gdLst>
                  <a:gd name="T0" fmla="*/ 0 w 56"/>
                  <a:gd name="T1" fmla="*/ 0 h 52"/>
                  <a:gd name="T2" fmla="*/ 0 w 56"/>
                  <a:gd name="T3" fmla="*/ 44 h 52"/>
                  <a:gd name="T4" fmla="*/ 56 w 56"/>
                  <a:gd name="T5" fmla="*/ 52 h 52"/>
                  <a:gd name="T6" fmla="*/ 56 w 56"/>
                  <a:gd name="T7" fmla="*/ 14 h 52"/>
                  <a:gd name="T8" fmla="*/ 0 w 56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2">
                    <a:moveTo>
                      <a:pt x="0" y="0"/>
                    </a:moveTo>
                    <a:lnTo>
                      <a:pt x="0" y="44"/>
                    </a:lnTo>
                    <a:lnTo>
                      <a:pt x="56" y="52"/>
                    </a:lnTo>
                    <a:lnTo>
                      <a:pt x="56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580"/>
              <p:cNvSpPr/>
              <p:nvPr>
                <p:custDataLst>
                  <p:tags r:id="rId544"/>
                </p:custDataLst>
              </p:nvPr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581"/>
              <p:cNvSpPr/>
              <p:nvPr>
                <p:custDataLst>
                  <p:tags r:id="rId545"/>
                </p:custDataLst>
              </p:nvPr>
            </p:nvSpPr>
            <p:spPr bwMode="auto">
              <a:xfrm>
                <a:off x="4658" y="104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36 h 40"/>
                  <a:gd name="T4" fmla="*/ 30 w 30"/>
                  <a:gd name="T5" fmla="*/ 40 h 40"/>
                  <a:gd name="T6" fmla="*/ 30 w 30"/>
                  <a:gd name="T7" fmla="*/ 8 h 40"/>
                  <a:gd name="T8" fmla="*/ 0 w 30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36"/>
                    </a:lnTo>
                    <a:lnTo>
                      <a:pt x="30" y="40"/>
                    </a:lnTo>
                    <a:lnTo>
                      <a:pt x="30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582"/>
              <p:cNvSpPr/>
              <p:nvPr>
                <p:custDataLst>
                  <p:tags r:id="rId546"/>
                </p:custDataLst>
              </p:nvPr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583"/>
              <p:cNvSpPr/>
              <p:nvPr>
                <p:custDataLst>
                  <p:tags r:id="rId547"/>
                </p:custDataLst>
              </p:nvPr>
            </p:nvSpPr>
            <p:spPr bwMode="auto">
              <a:xfrm>
                <a:off x="4712" y="1061"/>
                <a:ext cx="50" cy="38"/>
              </a:xfrm>
              <a:custGeom>
                <a:avLst/>
                <a:gdLst>
                  <a:gd name="T0" fmla="*/ 0 w 50"/>
                  <a:gd name="T1" fmla="*/ 0 h 38"/>
                  <a:gd name="T2" fmla="*/ 0 w 50"/>
                  <a:gd name="T3" fmla="*/ 0 h 38"/>
                  <a:gd name="T4" fmla="*/ 0 w 50"/>
                  <a:gd name="T5" fmla="*/ 30 h 38"/>
                  <a:gd name="T6" fmla="*/ 50 w 50"/>
                  <a:gd name="T7" fmla="*/ 38 h 38"/>
                  <a:gd name="T8" fmla="*/ 50 w 50"/>
                  <a:gd name="T9" fmla="*/ 14 h 38"/>
                  <a:gd name="T10" fmla="*/ 0 w 50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0" y="38"/>
                    </a:lnTo>
                    <a:lnTo>
                      <a:pt x="50" y="1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584"/>
              <p:cNvSpPr/>
              <p:nvPr>
                <p:custDataLst>
                  <p:tags r:id="rId548"/>
                </p:custDataLst>
              </p:nvPr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585"/>
              <p:cNvSpPr/>
              <p:nvPr>
                <p:custDataLst>
                  <p:tags r:id="rId549"/>
                </p:custDataLst>
              </p:nvPr>
            </p:nvSpPr>
            <p:spPr bwMode="auto">
              <a:xfrm>
                <a:off x="4628" y="1117"/>
                <a:ext cx="30" cy="40"/>
              </a:xfrm>
              <a:custGeom>
                <a:avLst/>
                <a:gdLst>
                  <a:gd name="T0" fmla="*/ 0 w 30"/>
                  <a:gd name="T1" fmla="*/ 0 h 40"/>
                  <a:gd name="T2" fmla="*/ 0 w 30"/>
                  <a:gd name="T3" fmla="*/ 0 h 40"/>
                  <a:gd name="T4" fmla="*/ 0 w 30"/>
                  <a:gd name="T5" fmla="*/ 38 h 40"/>
                  <a:gd name="T6" fmla="*/ 30 w 30"/>
                  <a:gd name="T7" fmla="*/ 40 h 40"/>
                  <a:gd name="T8" fmla="*/ 30 w 30"/>
                  <a:gd name="T9" fmla="*/ 4 h 40"/>
                  <a:gd name="T10" fmla="*/ 0 w 30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0">
                    <a:moveTo>
                      <a:pt x="0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30" y="40"/>
                    </a:lnTo>
                    <a:lnTo>
                      <a:pt x="30" y="4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586"/>
              <p:cNvSpPr/>
              <p:nvPr>
                <p:custDataLst>
                  <p:tags r:id="rId550"/>
                </p:custDataLst>
              </p:nvPr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587"/>
              <p:cNvSpPr/>
              <p:nvPr>
                <p:custDataLst>
                  <p:tags r:id="rId551"/>
                </p:custDataLst>
              </p:nvPr>
            </p:nvSpPr>
            <p:spPr bwMode="auto">
              <a:xfrm>
                <a:off x="4682" y="1125"/>
                <a:ext cx="80" cy="36"/>
              </a:xfrm>
              <a:custGeom>
                <a:avLst/>
                <a:gdLst>
                  <a:gd name="T0" fmla="*/ 0 w 80"/>
                  <a:gd name="T1" fmla="*/ 0 h 36"/>
                  <a:gd name="T2" fmla="*/ 0 w 80"/>
                  <a:gd name="T3" fmla="*/ 32 h 36"/>
                  <a:gd name="T4" fmla="*/ 80 w 80"/>
                  <a:gd name="T5" fmla="*/ 36 h 36"/>
                  <a:gd name="T6" fmla="*/ 80 w 80"/>
                  <a:gd name="T7" fmla="*/ 36 h 36"/>
                  <a:gd name="T8" fmla="*/ 80 w 80"/>
                  <a:gd name="T9" fmla="*/ 10 h 36"/>
                  <a:gd name="T10" fmla="*/ 0 w 8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6">
                    <a:moveTo>
                      <a:pt x="0" y="0"/>
                    </a:moveTo>
                    <a:lnTo>
                      <a:pt x="0" y="32"/>
                    </a:lnTo>
                    <a:lnTo>
                      <a:pt x="80" y="36"/>
                    </a:lnTo>
                    <a:lnTo>
                      <a:pt x="80" y="36"/>
                    </a:lnTo>
                    <a:lnTo>
                      <a:pt x="80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Freeform 588"/>
              <p:cNvSpPr/>
              <p:nvPr>
                <p:custDataLst>
                  <p:tags r:id="rId552"/>
                </p:custDataLst>
              </p:nvPr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589"/>
              <p:cNvSpPr/>
              <p:nvPr>
                <p:custDataLst>
                  <p:tags r:id="rId553"/>
                </p:custDataLst>
              </p:nvPr>
            </p:nvSpPr>
            <p:spPr bwMode="auto">
              <a:xfrm>
                <a:off x="4516" y="1191"/>
                <a:ext cx="38" cy="50"/>
              </a:xfrm>
              <a:custGeom>
                <a:avLst/>
                <a:gdLst>
                  <a:gd name="T0" fmla="*/ 0 w 38"/>
                  <a:gd name="T1" fmla="*/ 0 h 50"/>
                  <a:gd name="T2" fmla="*/ 0 w 38"/>
                  <a:gd name="T3" fmla="*/ 0 h 50"/>
                  <a:gd name="T4" fmla="*/ 0 w 38"/>
                  <a:gd name="T5" fmla="*/ 50 h 50"/>
                  <a:gd name="T6" fmla="*/ 0 w 38"/>
                  <a:gd name="T7" fmla="*/ 50 h 50"/>
                  <a:gd name="T8" fmla="*/ 38 w 38"/>
                  <a:gd name="T9" fmla="*/ 46 h 50"/>
                  <a:gd name="T10" fmla="*/ 38 w 38"/>
                  <a:gd name="T11" fmla="*/ 0 h 50"/>
                  <a:gd name="T12" fmla="*/ 0 w 38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50">
                    <a:moveTo>
                      <a:pt x="0" y="0"/>
                    </a:moveTo>
                    <a:lnTo>
                      <a:pt x="0" y="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8" y="46"/>
                    </a:lnTo>
                    <a:lnTo>
                      <a:pt x="38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590"/>
              <p:cNvSpPr/>
              <p:nvPr>
                <p:custDataLst>
                  <p:tags r:id="rId554"/>
                </p:custDataLst>
              </p:nvPr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591"/>
              <p:cNvSpPr/>
              <p:nvPr>
                <p:custDataLst>
                  <p:tags r:id="rId555"/>
                </p:custDataLst>
              </p:nvPr>
            </p:nvSpPr>
            <p:spPr bwMode="auto">
              <a:xfrm>
                <a:off x="4578" y="1191"/>
                <a:ext cx="56" cy="44"/>
              </a:xfrm>
              <a:custGeom>
                <a:avLst/>
                <a:gdLst>
                  <a:gd name="T0" fmla="*/ 0 w 56"/>
                  <a:gd name="T1" fmla="*/ 0 h 44"/>
                  <a:gd name="T2" fmla="*/ 0 w 56"/>
                  <a:gd name="T3" fmla="*/ 44 h 44"/>
                  <a:gd name="T4" fmla="*/ 56 w 56"/>
                  <a:gd name="T5" fmla="*/ 40 h 44"/>
                  <a:gd name="T6" fmla="*/ 56 w 56"/>
                  <a:gd name="T7" fmla="*/ 2 h 44"/>
                  <a:gd name="T8" fmla="*/ 0 w 56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44">
                    <a:moveTo>
                      <a:pt x="0" y="0"/>
                    </a:moveTo>
                    <a:lnTo>
                      <a:pt x="0" y="44"/>
                    </a:lnTo>
                    <a:lnTo>
                      <a:pt x="56" y="40"/>
                    </a:lnTo>
                    <a:lnTo>
                      <a:pt x="56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592"/>
              <p:cNvSpPr/>
              <p:nvPr>
                <p:custDataLst>
                  <p:tags r:id="rId556"/>
                </p:custDataLst>
              </p:nvPr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593"/>
              <p:cNvSpPr/>
              <p:nvPr>
                <p:custDataLst>
                  <p:tags r:id="rId557"/>
                </p:custDataLst>
              </p:nvPr>
            </p:nvSpPr>
            <p:spPr bwMode="auto">
              <a:xfrm>
                <a:off x="4658" y="1193"/>
                <a:ext cx="60" cy="36"/>
              </a:xfrm>
              <a:custGeom>
                <a:avLst/>
                <a:gdLst>
                  <a:gd name="T0" fmla="*/ 0 w 60"/>
                  <a:gd name="T1" fmla="*/ 0 h 36"/>
                  <a:gd name="T2" fmla="*/ 0 w 60"/>
                  <a:gd name="T3" fmla="*/ 0 h 36"/>
                  <a:gd name="T4" fmla="*/ 0 w 60"/>
                  <a:gd name="T5" fmla="*/ 36 h 36"/>
                  <a:gd name="T6" fmla="*/ 60 w 60"/>
                  <a:gd name="T7" fmla="*/ 30 h 36"/>
                  <a:gd name="T8" fmla="*/ 60 w 60"/>
                  <a:gd name="T9" fmla="*/ 0 h 36"/>
                  <a:gd name="T10" fmla="*/ 0 w 6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36">
                    <a:moveTo>
                      <a:pt x="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60" y="30"/>
                    </a:lnTo>
                    <a:lnTo>
                      <a:pt x="6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594"/>
              <p:cNvSpPr/>
              <p:nvPr>
                <p:custDataLst>
                  <p:tags r:id="rId558"/>
                </p:custDataLst>
              </p:nvPr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595"/>
              <p:cNvSpPr/>
              <p:nvPr>
                <p:custDataLst>
                  <p:tags r:id="rId559"/>
                </p:custDataLst>
              </p:nvPr>
            </p:nvSpPr>
            <p:spPr bwMode="auto">
              <a:xfrm>
                <a:off x="4742" y="1193"/>
                <a:ext cx="20" cy="28"/>
              </a:xfrm>
              <a:custGeom>
                <a:avLst/>
                <a:gdLst>
                  <a:gd name="T0" fmla="*/ 0 w 20"/>
                  <a:gd name="T1" fmla="*/ 0 h 28"/>
                  <a:gd name="T2" fmla="*/ 0 w 20"/>
                  <a:gd name="T3" fmla="*/ 0 h 28"/>
                  <a:gd name="T4" fmla="*/ 0 w 20"/>
                  <a:gd name="T5" fmla="*/ 28 h 28"/>
                  <a:gd name="T6" fmla="*/ 20 w 20"/>
                  <a:gd name="T7" fmla="*/ 26 h 28"/>
                  <a:gd name="T8" fmla="*/ 20 w 20"/>
                  <a:gd name="T9" fmla="*/ 2 h 28"/>
                  <a:gd name="T10" fmla="*/ 0 w 20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8">
                    <a:moveTo>
                      <a:pt x="0" y="0"/>
                    </a:moveTo>
                    <a:lnTo>
                      <a:pt x="0" y="0"/>
                    </a:lnTo>
                    <a:lnTo>
                      <a:pt x="0" y="28"/>
                    </a:lnTo>
                    <a:lnTo>
                      <a:pt x="20" y="26"/>
                    </a:lnTo>
                    <a:lnTo>
                      <a:pt x="20" y="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596"/>
              <p:cNvSpPr/>
              <p:nvPr>
                <p:custDataLst>
                  <p:tags r:id="rId560"/>
                </p:custDataLst>
              </p:nvPr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597"/>
              <p:cNvSpPr/>
              <p:nvPr>
                <p:custDataLst>
                  <p:tags r:id="rId561"/>
                </p:custDataLst>
              </p:nvPr>
            </p:nvSpPr>
            <p:spPr bwMode="auto">
              <a:xfrm>
                <a:off x="4634" y="1263"/>
                <a:ext cx="24" cy="43"/>
              </a:xfrm>
              <a:custGeom>
                <a:avLst/>
                <a:gdLst>
                  <a:gd name="T0" fmla="*/ 24 w 24"/>
                  <a:gd name="T1" fmla="*/ 0 h 43"/>
                  <a:gd name="T2" fmla="*/ 24 w 24"/>
                  <a:gd name="T3" fmla="*/ 0 h 43"/>
                  <a:gd name="T4" fmla="*/ 0 w 24"/>
                  <a:gd name="T5" fmla="*/ 4 h 43"/>
                  <a:gd name="T6" fmla="*/ 0 w 24"/>
                  <a:gd name="T7" fmla="*/ 43 h 43"/>
                  <a:gd name="T8" fmla="*/ 24 w 24"/>
                  <a:gd name="T9" fmla="*/ 37 h 43"/>
                  <a:gd name="T10" fmla="*/ 24 w 24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43">
                    <a:moveTo>
                      <a:pt x="24" y="0"/>
                    </a:moveTo>
                    <a:lnTo>
                      <a:pt x="2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24" y="37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Freeform 598"/>
              <p:cNvSpPr/>
              <p:nvPr>
                <p:custDataLst>
                  <p:tags r:id="rId562"/>
                </p:custDataLst>
              </p:nvPr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599"/>
              <p:cNvSpPr/>
              <p:nvPr>
                <p:custDataLst>
                  <p:tags r:id="rId563"/>
                </p:custDataLst>
              </p:nvPr>
            </p:nvSpPr>
            <p:spPr bwMode="auto">
              <a:xfrm>
                <a:off x="4682" y="1251"/>
                <a:ext cx="80" cy="45"/>
              </a:xfrm>
              <a:custGeom>
                <a:avLst/>
                <a:gdLst>
                  <a:gd name="T0" fmla="*/ 80 w 80"/>
                  <a:gd name="T1" fmla="*/ 0 h 45"/>
                  <a:gd name="T2" fmla="*/ 0 w 80"/>
                  <a:gd name="T3" fmla="*/ 10 h 45"/>
                  <a:gd name="T4" fmla="*/ 0 w 80"/>
                  <a:gd name="T5" fmla="*/ 45 h 45"/>
                  <a:gd name="T6" fmla="*/ 0 w 80"/>
                  <a:gd name="T7" fmla="*/ 45 h 45"/>
                  <a:gd name="T8" fmla="*/ 80 w 80"/>
                  <a:gd name="T9" fmla="*/ 26 h 45"/>
                  <a:gd name="T10" fmla="*/ 80 w 8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45">
                    <a:moveTo>
                      <a:pt x="80" y="0"/>
                    </a:moveTo>
                    <a:lnTo>
                      <a:pt x="0" y="10"/>
                    </a:lnTo>
                    <a:lnTo>
                      <a:pt x="0" y="45"/>
                    </a:lnTo>
                    <a:lnTo>
                      <a:pt x="0" y="45"/>
                    </a:lnTo>
                    <a:lnTo>
                      <a:pt x="80" y="26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600"/>
              <p:cNvSpPr/>
              <p:nvPr>
                <p:custDataLst>
                  <p:tags r:id="rId564"/>
                </p:custDataLst>
              </p:nvPr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601"/>
              <p:cNvSpPr/>
              <p:nvPr>
                <p:custDataLst>
                  <p:tags r:id="rId565"/>
                </p:custDataLst>
              </p:nvPr>
            </p:nvSpPr>
            <p:spPr bwMode="auto">
              <a:xfrm>
                <a:off x="4516" y="1356"/>
                <a:ext cx="48" cy="60"/>
              </a:xfrm>
              <a:custGeom>
                <a:avLst/>
                <a:gdLst>
                  <a:gd name="T0" fmla="*/ 48 w 48"/>
                  <a:gd name="T1" fmla="*/ 0 h 60"/>
                  <a:gd name="T2" fmla="*/ 48 w 48"/>
                  <a:gd name="T3" fmla="*/ 0 h 60"/>
                  <a:gd name="T4" fmla="*/ 0 w 48"/>
                  <a:gd name="T5" fmla="*/ 10 h 60"/>
                  <a:gd name="T6" fmla="*/ 0 w 48"/>
                  <a:gd name="T7" fmla="*/ 60 h 60"/>
                  <a:gd name="T8" fmla="*/ 48 w 48"/>
                  <a:gd name="T9" fmla="*/ 46 h 60"/>
                  <a:gd name="T10" fmla="*/ 48 w 48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60">
                    <a:moveTo>
                      <a:pt x="48" y="0"/>
                    </a:moveTo>
                    <a:lnTo>
                      <a:pt x="48" y="0"/>
                    </a:lnTo>
                    <a:lnTo>
                      <a:pt x="0" y="10"/>
                    </a:lnTo>
                    <a:lnTo>
                      <a:pt x="0" y="60"/>
                    </a:lnTo>
                    <a:lnTo>
                      <a:pt x="48" y="46"/>
                    </a:lnTo>
                    <a:lnTo>
                      <a:pt x="4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602"/>
              <p:cNvSpPr/>
              <p:nvPr>
                <p:custDataLst>
                  <p:tags r:id="rId566"/>
                </p:custDataLst>
              </p:nvPr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603"/>
              <p:cNvSpPr/>
              <p:nvPr>
                <p:custDataLst>
                  <p:tags r:id="rId567"/>
                </p:custDataLst>
              </p:nvPr>
            </p:nvSpPr>
            <p:spPr bwMode="auto">
              <a:xfrm>
                <a:off x="4616" y="1342"/>
                <a:ext cx="18" cy="44"/>
              </a:xfrm>
              <a:custGeom>
                <a:avLst/>
                <a:gdLst>
                  <a:gd name="T0" fmla="*/ 18 w 18"/>
                  <a:gd name="T1" fmla="*/ 0 h 44"/>
                  <a:gd name="T2" fmla="*/ 18 w 18"/>
                  <a:gd name="T3" fmla="*/ 0 h 44"/>
                  <a:gd name="T4" fmla="*/ 0 w 18"/>
                  <a:gd name="T5" fmla="*/ 4 h 44"/>
                  <a:gd name="T6" fmla="*/ 0 w 18"/>
                  <a:gd name="T7" fmla="*/ 44 h 44"/>
                  <a:gd name="T8" fmla="*/ 18 w 18"/>
                  <a:gd name="T9" fmla="*/ 38 h 44"/>
                  <a:gd name="T10" fmla="*/ 18 w 18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4">
                    <a:moveTo>
                      <a:pt x="18" y="0"/>
                    </a:moveTo>
                    <a:lnTo>
                      <a:pt x="18" y="0"/>
                    </a:lnTo>
                    <a:lnTo>
                      <a:pt x="0" y="4"/>
                    </a:lnTo>
                    <a:lnTo>
                      <a:pt x="0" y="44"/>
                    </a:lnTo>
                    <a:lnTo>
                      <a:pt x="18" y="38"/>
                    </a:lnTo>
                    <a:lnTo>
                      <a:pt x="1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604"/>
              <p:cNvSpPr/>
              <p:nvPr>
                <p:custDataLst>
                  <p:tags r:id="rId568"/>
                </p:custDataLst>
              </p:nvPr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605"/>
              <p:cNvSpPr/>
              <p:nvPr>
                <p:custDataLst>
                  <p:tags r:id="rId569"/>
                </p:custDataLst>
              </p:nvPr>
            </p:nvSpPr>
            <p:spPr bwMode="auto">
              <a:xfrm>
                <a:off x="4658" y="1324"/>
                <a:ext cx="56" cy="48"/>
              </a:xfrm>
              <a:custGeom>
                <a:avLst/>
                <a:gdLst>
                  <a:gd name="T0" fmla="*/ 56 w 56"/>
                  <a:gd name="T1" fmla="*/ 0 h 48"/>
                  <a:gd name="T2" fmla="*/ 56 w 56"/>
                  <a:gd name="T3" fmla="*/ 0 h 48"/>
                  <a:gd name="T4" fmla="*/ 24 w 56"/>
                  <a:gd name="T5" fmla="*/ 8 h 48"/>
                  <a:gd name="T6" fmla="*/ 24 w 56"/>
                  <a:gd name="T7" fmla="*/ 8 h 48"/>
                  <a:gd name="T8" fmla="*/ 24 w 56"/>
                  <a:gd name="T9" fmla="*/ 8 h 48"/>
                  <a:gd name="T10" fmla="*/ 24 w 56"/>
                  <a:gd name="T11" fmla="*/ 8 h 48"/>
                  <a:gd name="T12" fmla="*/ 24 w 56"/>
                  <a:gd name="T13" fmla="*/ 8 h 48"/>
                  <a:gd name="T14" fmla="*/ 24 w 56"/>
                  <a:gd name="T15" fmla="*/ 8 h 48"/>
                  <a:gd name="T16" fmla="*/ 24 w 56"/>
                  <a:gd name="T17" fmla="*/ 8 h 48"/>
                  <a:gd name="T18" fmla="*/ 0 w 56"/>
                  <a:gd name="T19" fmla="*/ 12 h 48"/>
                  <a:gd name="T20" fmla="*/ 0 w 56"/>
                  <a:gd name="T21" fmla="*/ 48 h 48"/>
                  <a:gd name="T22" fmla="*/ 56 w 56"/>
                  <a:gd name="T23" fmla="*/ 30 h 48"/>
                  <a:gd name="T24" fmla="*/ 56 w 56"/>
                  <a:gd name="T2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48">
                    <a:moveTo>
                      <a:pt x="56" y="0"/>
                    </a:moveTo>
                    <a:lnTo>
                      <a:pt x="5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56" y="30"/>
                    </a:lnTo>
                    <a:lnTo>
                      <a:pt x="5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606"/>
              <p:cNvSpPr/>
              <p:nvPr>
                <p:custDataLst>
                  <p:tags r:id="rId570"/>
                </p:custDataLst>
              </p:nvPr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607"/>
              <p:cNvSpPr/>
              <p:nvPr>
                <p:custDataLst>
                  <p:tags r:id="rId571"/>
                </p:custDataLst>
              </p:nvPr>
            </p:nvSpPr>
            <p:spPr bwMode="auto">
              <a:xfrm>
                <a:off x="4738" y="1314"/>
                <a:ext cx="24" cy="32"/>
              </a:xfrm>
              <a:custGeom>
                <a:avLst/>
                <a:gdLst>
                  <a:gd name="T0" fmla="*/ 24 w 24"/>
                  <a:gd name="T1" fmla="*/ 0 h 32"/>
                  <a:gd name="T2" fmla="*/ 24 w 24"/>
                  <a:gd name="T3" fmla="*/ 0 h 32"/>
                  <a:gd name="T4" fmla="*/ 0 w 24"/>
                  <a:gd name="T5" fmla="*/ 6 h 32"/>
                  <a:gd name="T6" fmla="*/ 0 w 24"/>
                  <a:gd name="T7" fmla="*/ 32 h 32"/>
                  <a:gd name="T8" fmla="*/ 0 w 24"/>
                  <a:gd name="T9" fmla="*/ 32 h 32"/>
                  <a:gd name="T10" fmla="*/ 24 w 24"/>
                  <a:gd name="T11" fmla="*/ 26 h 32"/>
                  <a:gd name="T12" fmla="*/ 24 w 24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32">
                    <a:moveTo>
                      <a:pt x="24" y="0"/>
                    </a:moveTo>
                    <a:lnTo>
                      <a:pt x="24" y="0"/>
                    </a:lnTo>
                    <a:lnTo>
                      <a:pt x="0" y="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4" y="26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608"/>
              <p:cNvSpPr/>
              <p:nvPr>
                <p:custDataLst>
                  <p:tags r:id="rId572"/>
                </p:custDataLst>
              </p:nvPr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609"/>
              <p:cNvSpPr/>
              <p:nvPr>
                <p:custDataLst>
                  <p:tags r:id="rId573"/>
                </p:custDataLst>
              </p:nvPr>
            </p:nvSpPr>
            <p:spPr bwMode="auto">
              <a:xfrm>
                <a:off x="4516" y="1448"/>
                <a:ext cx="36" cy="62"/>
              </a:xfrm>
              <a:custGeom>
                <a:avLst/>
                <a:gdLst>
                  <a:gd name="T0" fmla="*/ 36 w 36"/>
                  <a:gd name="T1" fmla="*/ 0 h 62"/>
                  <a:gd name="T2" fmla="*/ 36 w 36"/>
                  <a:gd name="T3" fmla="*/ 0 h 62"/>
                  <a:gd name="T4" fmla="*/ 0 w 36"/>
                  <a:gd name="T5" fmla="*/ 12 h 62"/>
                  <a:gd name="T6" fmla="*/ 0 w 36"/>
                  <a:gd name="T7" fmla="*/ 62 h 62"/>
                  <a:gd name="T8" fmla="*/ 36 w 36"/>
                  <a:gd name="T9" fmla="*/ 46 h 62"/>
                  <a:gd name="T10" fmla="*/ 36 w 36"/>
                  <a:gd name="T1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62">
                    <a:moveTo>
                      <a:pt x="36" y="0"/>
                    </a:moveTo>
                    <a:lnTo>
                      <a:pt x="36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0" name="Group 811"/>
            <p:cNvGrpSpPr/>
            <p:nvPr/>
          </p:nvGrpSpPr>
          <p:grpSpPr bwMode="auto">
            <a:xfrm>
              <a:off x="-4373911" y="-404813"/>
              <a:ext cx="2409908" cy="3767136"/>
              <a:chOff x="4516" y="1332"/>
              <a:chExt cx="1518" cy="2373"/>
            </a:xfrm>
            <a:grpFill/>
          </p:grpSpPr>
          <p:sp>
            <p:nvSpPr>
              <p:cNvPr id="1166" name="Freeform 611"/>
              <p:cNvSpPr/>
              <p:nvPr>
                <p:custDataLst>
                  <p:tags r:id="rId574"/>
                </p:custDataLst>
              </p:nvPr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612"/>
              <p:cNvSpPr/>
              <p:nvPr>
                <p:custDataLst>
                  <p:tags r:id="rId575"/>
                </p:custDataLst>
              </p:nvPr>
            </p:nvSpPr>
            <p:spPr bwMode="auto">
              <a:xfrm>
                <a:off x="4576" y="1404"/>
                <a:ext cx="104" cy="80"/>
              </a:xfrm>
              <a:custGeom>
                <a:avLst/>
                <a:gdLst>
                  <a:gd name="T0" fmla="*/ 104 w 104"/>
                  <a:gd name="T1" fmla="*/ 0 h 80"/>
                  <a:gd name="T2" fmla="*/ 104 w 104"/>
                  <a:gd name="T3" fmla="*/ 0 h 80"/>
                  <a:gd name="T4" fmla="*/ 0 w 104"/>
                  <a:gd name="T5" fmla="*/ 36 h 80"/>
                  <a:gd name="T6" fmla="*/ 0 w 104"/>
                  <a:gd name="T7" fmla="*/ 80 h 80"/>
                  <a:gd name="T8" fmla="*/ 104 w 104"/>
                  <a:gd name="T9" fmla="*/ 34 h 80"/>
                  <a:gd name="T10" fmla="*/ 104 w 104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80">
                    <a:moveTo>
                      <a:pt x="104" y="0"/>
                    </a:moveTo>
                    <a:lnTo>
                      <a:pt x="104" y="0"/>
                    </a:lnTo>
                    <a:lnTo>
                      <a:pt x="0" y="36"/>
                    </a:lnTo>
                    <a:lnTo>
                      <a:pt x="0" y="80"/>
                    </a:lnTo>
                    <a:lnTo>
                      <a:pt x="104" y="34"/>
                    </a:lnTo>
                    <a:lnTo>
                      <a:pt x="10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613"/>
              <p:cNvSpPr/>
              <p:nvPr>
                <p:custDataLst>
                  <p:tags r:id="rId576"/>
                </p:custDataLst>
              </p:nvPr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614"/>
              <p:cNvSpPr/>
              <p:nvPr>
                <p:custDataLst>
                  <p:tags r:id="rId577"/>
                </p:custDataLst>
              </p:nvPr>
            </p:nvSpPr>
            <p:spPr bwMode="auto">
              <a:xfrm>
                <a:off x="4704" y="1376"/>
                <a:ext cx="58" cy="50"/>
              </a:xfrm>
              <a:custGeom>
                <a:avLst/>
                <a:gdLst>
                  <a:gd name="T0" fmla="*/ 58 w 58"/>
                  <a:gd name="T1" fmla="*/ 0 h 50"/>
                  <a:gd name="T2" fmla="*/ 0 w 58"/>
                  <a:gd name="T3" fmla="*/ 20 h 50"/>
                  <a:gd name="T4" fmla="*/ 0 w 58"/>
                  <a:gd name="T5" fmla="*/ 50 h 50"/>
                  <a:gd name="T6" fmla="*/ 58 w 58"/>
                  <a:gd name="T7" fmla="*/ 24 h 50"/>
                  <a:gd name="T8" fmla="*/ 58 w 58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0">
                    <a:moveTo>
                      <a:pt x="58" y="0"/>
                    </a:moveTo>
                    <a:lnTo>
                      <a:pt x="0" y="20"/>
                    </a:lnTo>
                    <a:lnTo>
                      <a:pt x="0" y="50"/>
                    </a:lnTo>
                    <a:lnTo>
                      <a:pt x="58" y="24"/>
                    </a:lnTo>
                    <a:lnTo>
                      <a:pt x="5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615"/>
              <p:cNvSpPr/>
              <p:nvPr>
                <p:custDataLst>
                  <p:tags r:id="rId578"/>
                </p:custDataLst>
              </p:nvPr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616"/>
              <p:cNvSpPr/>
              <p:nvPr>
                <p:custDataLst>
                  <p:tags r:id="rId579"/>
                </p:custDataLst>
              </p:nvPr>
            </p:nvSpPr>
            <p:spPr bwMode="auto">
              <a:xfrm>
                <a:off x="4516" y="1506"/>
                <a:ext cx="94" cy="92"/>
              </a:xfrm>
              <a:custGeom>
                <a:avLst/>
                <a:gdLst>
                  <a:gd name="T0" fmla="*/ 94 w 94"/>
                  <a:gd name="T1" fmla="*/ 0 h 92"/>
                  <a:gd name="T2" fmla="*/ 0 w 94"/>
                  <a:gd name="T3" fmla="*/ 42 h 92"/>
                  <a:gd name="T4" fmla="*/ 0 w 94"/>
                  <a:gd name="T5" fmla="*/ 92 h 92"/>
                  <a:gd name="T6" fmla="*/ 94 w 94"/>
                  <a:gd name="T7" fmla="*/ 42 h 92"/>
                  <a:gd name="T8" fmla="*/ 94 w 94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2">
                    <a:moveTo>
                      <a:pt x="94" y="0"/>
                    </a:moveTo>
                    <a:lnTo>
                      <a:pt x="0" y="42"/>
                    </a:lnTo>
                    <a:lnTo>
                      <a:pt x="0" y="92"/>
                    </a:lnTo>
                    <a:lnTo>
                      <a:pt x="94" y="42"/>
                    </a:lnTo>
                    <a:lnTo>
                      <a:pt x="9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617"/>
              <p:cNvSpPr/>
              <p:nvPr>
                <p:custDataLst>
                  <p:tags r:id="rId580"/>
                </p:custDataLst>
              </p:nvPr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618"/>
              <p:cNvSpPr/>
              <p:nvPr>
                <p:custDataLst>
                  <p:tags r:id="rId581"/>
                </p:custDataLst>
              </p:nvPr>
            </p:nvSpPr>
            <p:spPr bwMode="auto">
              <a:xfrm>
                <a:off x="4634" y="1464"/>
                <a:ext cx="76" cy="70"/>
              </a:xfrm>
              <a:custGeom>
                <a:avLst/>
                <a:gdLst>
                  <a:gd name="T0" fmla="*/ 76 w 76"/>
                  <a:gd name="T1" fmla="*/ 0 h 70"/>
                  <a:gd name="T2" fmla="*/ 0 w 76"/>
                  <a:gd name="T3" fmla="*/ 32 h 70"/>
                  <a:gd name="T4" fmla="*/ 0 w 76"/>
                  <a:gd name="T5" fmla="*/ 70 h 70"/>
                  <a:gd name="T6" fmla="*/ 0 w 76"/>
                  <a:gd name="T7" fmla="*/ 70 h 70"/>
                  <a:gd name="T8" fmla="*/ 76 w 76"/>
                  <a:gd name="T9" fmla="*/ 30 h 70"/>
                  <a:gd name="T10" fmla="*/ 76 w 76"/>
                  <a:gd name="T11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70">
                    <a:moveTo>
                      <a:pt x="76" y="0"/>
                    </a:moveTo>
                    <a:lnTo>
                      <a:pt x="0" y="32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619"/>
              <p:cNvSpPr/>
              <p:nvPr>
                <p:custDataLst>
                  <p:tags r:id="rId582"/>
                </p:custDataLst>
              </p:nvPr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620"/>
              <p:cNvSpPr/>
              <p:nvPr>
                <p:custDataLst>
                  <p:tags r:id="rId583"/>
                </p:custDataLst>
              </p:nvPr>
            </p:nvSpPr>
            <p:spPr bwMode="auto">
              <a:xfrm>
                <a:off x="4734" y="1442"/>
                <a:ext cx="28" cy="40"/>
              </a:xfrm>
              <a:custGeom>
                <a:avLst/>
                <a:gdLst>
                  <a:gd name="T0" fmla="*/ 28 w 28"/>
                  <a:gd name="T1" fmla="*/ 0 h 40"/>
                  <a:gd name="T2" fmla="*/ 28 w 28"/>
                  <a:gd name="T3" fmla="*/ 0 h 40"/>
                  <a:gd name="T4" fmla="*/ 0 w 28"/>
                  <a:gd name="T5" fmla="*/ 12 h 40"/>
                  <a:gd name="T6" fmla="*/ 0 w 28"/>
                  <a:gd name="T7" fmla="*/ 40 h 40"/>
                  <a:gd name="T8" fmla="*/ 28 w 28"/>
                  <a:gd name="T9" fmla="*/ 24 h 40"/>
                  <a:gd name="T10" fmla="*/ 28 w 28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40">
                    <a:moveTo>
                      <a:pt x="28" y="0"/>
                    </a:moveTo>
                    <a:lnTo>
                      <a:pt x="28" y="0"/>
                    </a:lnTo>
                    <a:lnTo>
                      <a:pt x="0" y="12"/>
                    </a:lnTo>
                    <a:lnTo>
                      <a:pt x="0" y="40"/>
                    </a:lnTo>
                    <a:lnTo>
                      <a:pt x="28" y="24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Freeform 621"/>
              <p:cNvSpPr/>
              <p:nvPr>
                <p:custDataLst>
                  <p:tags r:id="rId584"/>
                </p:custDataLst>
              </p:nvPr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622"/>
              <p:cNvSpPr/>
              <p:nvPr>
                <p:custDataLst>
                  <p:tags r:id="rId585"/>
                </p:custDataLst>
              </p:nvPr>
            </p:nvSpPr>
            <p:spPr bwMode="auto">
              <a:xfrm>
                <a:off x="4516" y="1616"/>
                <a:ext cx="40" cy="72"/>
              </a:xfrm>
              <a:custGeom>
                <a:avLst/>
                <a:gdLst>
                  <a:gd name="T0" fmla="*/ 40 w 40"/>
                  <a:gd name="T1" fmla="*/ 0 h 72"/>
                  <a:gd name="T2" fmla="*/ 40 w 40"/>
                  <a:gd name="T3" fmla="*/ 0 h 72"/>
                  <a:gd name="T4" fmla="*/ 0 w 40"/>
                  <a:gd name="T5" fmla="*/ 22 h 72"/>
                  <a:gd name="T6" fmla="*/ 0 w 40"/>
                  <a:gd name="T7" fmla="*/ 72 h 72"/>
                  <a:gd name="T8" fmla="*/ 40 w 40"/>
                  <a:gd name="T9" fmla="*/ 46 h 72"/>
                  <a:gd name="T10" fmla="*/ 40 w 40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72">
                    <a:moveTo>
                      <a:pt x="40" y="0"/>
                    </a:moveTo>
                    <a:lnTo>
                      <a:pt x="40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40" y="46"/>
                    </a:lnTo>
                    <a:lnTo>
                      <a:pt x="4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Freeform 623"/>
              <p:cNvSpPr/>
              <p:nvPr>
                <p:custDataLst>
                  <p:tags r:id="rId586"/>
                </p:custDataLst>
              </p:nvPr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624"/>
              <p:cNvSpPr/>
              <p:nvPr>
                <p:custDataLst>
                  <p:tags r:id="rId587"/>
                </p:custDataLst>
              </p:nvPr>
            </p:nvSpPr>
            <p:spPr bwMode="auto">
              <a:xfrm>
                <a:off x="4612" y="1574"/>
                <a:ext cx="22" cy="52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0 h 52"/>
                  <a:gd name="T4" fmla="*/ 0 w 22"/>
                  <a:gd name="T5" fmla="*/ 12 h 52"/>
                  <a:gd name="T6" fmla="*/ 0 w 22"/>
                  <a:gd name="T7" fmla="*/ 52 h 52"/>
                  <a:gd name="T8" fmla="*/ 22 w 22"/>
                  <a:gd name="T9" fmla="*/ 38 h 52"/>
                  <a:gd name="T10" fmla="*/ 22 w 22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lnTo>
                      <a:pt x="22" y="0"/>
                    </a:lnTo>
                    <a:lnTo>
                      <a:pt x="0" y="12"/>
                    </a:lnTo>
                    <a:lnTo>
                      <a:pt x="0" y="52"/>
                    </a:lnTo>
                    <a:lnTo>
                      <a:pt x="22" y="38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625"/>
              <p:cNvSpPr/>
              <p:nvPr>
                <p:custDataLst>
                  <p:tags r:id="rId588"/>
                </p:custDataLst>
              </p:nvPr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626"/>
              <p:cNvSpPr/>
              <p:nvPr>
                <p:custDataLst>
                  <p:tags r:id="rId589"/>
                </p:custDataLst>
              </p:nvPr>
            </p:nvSpPr>
            <p:spPr bwMode="auto">
              <a:xfrm>
                <a:off x="4658" y="1542"/>
                <a:ext cx="36" cy="56"/>
              </a:xfrm>
              <a:custGeom>
                <a:avLst/>
                <a:gdLst>
                  <a:gd name="T0" fmla="*/ 36 w 36"/>
                  <a:gd name="T1" fmla="*/ 0 h 56"/>
                  <a:gd name="T2" fmla="*/ 36 w 36"/>
                  <a:gd name="T3" fmla="*/ 0 h 56"/>
                  <a:gd name="T4" fmla="*/ 0 w 36"/>
                  <a:gd name="T5" fmla="*/ 20 h 56"/>
                  <a:gd name="T6" fmla="*/ 0 w 36"/>
                  <a:gd name="T7" fmla="*/ 56 h 56"/>
                  <a:gd name="T8" fmla="*/ 36 w 36"/>
                  <a:gd name="T9" fmla="*/ 32 h 56"/>
                  <a:gd name="T10" fmla="*/ 36 w 36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56">
                    <a:moveTo>
                      <a:pt x="36" y="0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0" y="56"/>
                    </a:lnTo>
                    <a:lnTo>
                      <a:pt x="36" y="3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627"/>
              <p:cNvSpPr/>
              <p:nvPr>
                <p:custDataLst>
                  <p:tags r:id="rId590"/>
                </p:custDataLst>
              </p:nvPr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628"/>
              <p:cNvSpPr/>
              <p:nvPr>
                <p:custDataLst>
                  <p:tags r:id="rId591"/>
                </p:custDataLst>
              </p:nvPr>
            </p:nvSpPr>
            <p:spPr bwMode="auto">
              <a:xfrm>
                <a:off x="4718" y="1506"/>
                <a:ext cx="44" cy="52"/>
              </a:xfrm>
              <a:custGeom>
                <a:avLst/>
                <a:gdLst>
                  <a:gd name="T0" fmla="*/ 44 w 44"/>
                  <a:gd name="T1" fmla="*/ 0 h 52"/>
                  <a:gd name="T2" fmla="*/ 0 w 44"/>
                  <a:gd name="T3" fmla="*/ 24 h 52"/>
                  <a:gd name="T4" fmla="*/ 0 w 44"/>
                  <a:gd name="T5" fmla="*/ 52 h 52"/>
                  <a:gd name="T6" fmla="*/ 44 w 44"/>
                  <a:gd name="T7" fmla="*/ 26 h 52"/>
                  <a:gd name="T8" fmla="*/ 44 w 44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52">
                    <a:moveTo>
                      <a:pt x="44" y="0"/>
                    </a:moveTo>
                    <a:lnTo>
                      <a:pt x="0" y="24"/>
                    </a:lnTo>
                    <a:lnTo>
                      <a:pt x="0" y="52"/>
                    </a:lnTo>
                    <a:lnTo>
                      <a:pt x="44" y="26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629"/>
              <p:cNvSpPr/>
              <p:nvPr>
                <p:custDataLst>
                  <p:tags r:id="rId592"/>
                </p:custDataLst>
              </p:nvPr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630"/>
              <p:cNvSpPr/>
              <p:nvPr>
                <p:custDataLst>
                  <p:tags r:id="rId593"/>
                </p:custDataLst>
              </p:nvPr>
            </p:nvSpPr>
            <p:spPr bwMode="auto">
              <a:xfrm>
                <a:off x="4516" y="1682"/>
                <a:ext cx="64" cy="86"/>
              </a:xfrm>
              <a:custGeom>
                <a:avLst/>
                <a:gdLst>
                  <a:gd name="T0" fmla="*/ 64 w 64"/>
                  <a:gd name="T1" fmla="*/ 0 h 86"/>
                  <a:gd name="T2" fmla="*/ 64 w 64"/>
                  <a:gd name="T3" fmla="*/ 0 h 86"/>
                  <a:gd name="T4" fmla="*/ 0 w 64"/>
                  <a:gd name="T5" fmla="*/ 36 h 86"/>
                  <a:gd name="T6" fmla="*/ 0 w 64"/>
                  <a:gd name="T7" fmla="*/ 86 h 86"/>
                  <a:gd name="T8" fmla="*/ 64 w 64"/>
                  <a:gd name="T9" fmla="*/ 42 h 86"/>
                  <a:gd name="T10" fmla="*/ 64 w 64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86">
                    <a:moveTo>
                      <a:pt x="64" y="0"/>
                    </a:moveTo>
                    <a:lnTo>
                      <a:pt x="64" y="0"/>
                    </a:lnTo>
                    <a:lnTo>
                      <a:pt x="0" y="36"/>
                    </a:lnTo>
                    <a:lnTo>
                      <a:pt x="0" y="86"/>
                    </a:lnTo>
                    <a:lnTo>
                      <a:pt x="64" y="42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631"/>
              <p:cNvSpPr/>
              <p:nvPr>
                <p:custDataLst>
                  <p:tags r:id="rId594"/>
                </p:custDataLst>
              </p:nvPr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632"/>
              <p:cNvSpPr/>
              <p:nvPr>
                <p:custDataLst>
                  <p:tags r:id="rId595"/>
                </p:custDataLst>
              </p:nvPr>
            </p:nvSpPr>
            <p:spPr bwMode="auto">
              <a:xfrm>
                <a:off x="4604" y="1636"/>
                <a:ext cx="54" cy="72"/>
              </a:xfrm>
              <a:custGeom>
                <a:avLst/>
                <a:gdLst>
                  <a:gd name="T0" fmla="*/ 54 w 54"/>
                  <a:gd name="T1" fmla="*/ 0 h 72"/>
                  <a:gd name="T2" fmla="*/ 0 w 54"/>
                  <a:gd name="T3" fmla="*/ 32 h 72"/>
                  <a:gd name="T4" fmla="*/ 0 w 54"/>
                  <a:gd name="T5" fmla="*/ 72 h 72"/>
                  <a:gd name="T6" fmla="*/ 54 w 54"/>
                  <a:gd name="T7" fmla="*/ 34 h 72"/>
                  <a:gd name="T8" fmla="*/ 54 w 5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2">
                    <a:moveTo>
                      <a:pt x="54" y="0"/>
                    </a:moveTo>
                    <a:lnTo>
                      <a:pt x="0" y="32"/>
                    </a:lnTo>
                    <a:lnTo>
                      <a:pt x="0" y="72"/>
                    </a:lnTo>
                    <a:lnTo>
                      <a:pt x="54" y="34"/>
                    </a:lnTo>
                    <a:lnTo>
                      <a:pt x="5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633"/>
              <p:cNvSpPr/>
              <p:nvPr>
                <p:custDataLst>
                  <p:tags r:id="rId596"/>
                </p:custDataLst>
              </p:nvPr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634"/>
              <p:cNvSpPr/>
              <p:nvPr>
                <p:custDataLst>
                  <p:tags r:id="rId597"/>
                </p:custDataLst>
              </p:nvPr>
            </p:nvSpPr>
            <p:spPr bwMode="auto">
              <a:xfrm>
                <a:off x="4682" y="1576"/>
                <a:ext cx="80" cy="78"/>
              </a:xfrm>
              <a:custGeom>
                <a:avLst/>
                <a:gdLst>
                  <a:gd name="T0" fmla="*/ 80 w 80"/>
                  <a:gd name="T1" fmla="*/ 0 h 78"/>
                  <a:gd name="T2" fmla="*/ 80 w 80"/>
                  <a:gd name="T3" fmla="*/ 0 h 78"/>
                  <a:gd name="T4" fmla="*/ 0 w 80"/>
                  <a:gd name="T5" fmla="*/ 46 h 78"/>
                  <a:gd name="T6" fmla="*/ 0 w 80"/>
                  <a:gd name="T7" fmla="*/ 78 h 78"/>
                  <a:gd name="T8" fmla="*/ 0 w 80"/>
                  <a:gd name="T9" fmla="*/ 78 h 78"/>
                  <a:gd name="T10" fmla="*/ 80 w 80"/>
                  <a:gd name="T11" fmla="*/ 24 h 78"/>
                  <a:gd name="T12" fmla="*/ 80 w 80"/>
                  <a:gd name="T1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8">
                    <a:moveTo>
                      <a:pt x="80" y="0"/>
                    </a:moveTo>
                    <a:lnTo>
                      <a:pt x="80" y="0"/>
                    </a:lnTo>
                    <a:lnTo>
                      <a:pt x="0" y="46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0" y="24"/>
                    </a:lnTo>
                    <a:lnTo>
                      <a:pt x="8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635"/>
              <p:cNvSpPr/>
              <p:nvPr>
                <p:custDataLst>
                  <p:tags r:id="rId598"/>
                </p:custDataLst>
              </p:nvPr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636"/>
              <p:cNvSpPr/>
              <p:nvPr>
                <p:custDataLst>
                  <p:tags r:id="rId599"/>
                </p:custDataLst>
              </p:nvPr>
            </p:nvSpPr>
            <p:spPr bwMode="auto">
              <a:xfrm>
                <a:off x="4516" y="1776"/>
                <a:ext cx="36" cy="74"/>
              </a:xfrm>
              <a:custGeom>
                <a:avLst/>
                <a:gdLst>
                  <a:gd name="T0" fmla="*/ 36 w 36"/>
                  <a:gd name="T1" fmla="*/ 0 h 74"/>
                  <a:gd name="T2" fmla="*/ 36 w 36"/>
                  <a:gd name="T3" fmla="*/ 0 h 74"/>
                  <a:gd name="T4" fmla="*/ 0 w 36"/>
                  <a:gd name="T5" fmla="*/ 24 h 74"/>
                  <a:gd name="T6" fmla="*/ 0 w 36"/>
                  <a:gd name="T7" fmla="*/ 74 h 74"/>
                  <a:gd name="T8" fmla="*/ 36 w 36"/>
                  <a:gd name="T9" fmla="*/ 46 h 74"/>
                  <a:gd name="T10" fmla="*/ 36 w 36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74">
                    <a:moveTo>
                      <a:pt x="36" y="0"/>
                    </a:moveTo>
                    <a:lnTo>
                      <a:pt x="36" y="0"/>
                    </a:lnTo>
                    <a:lnTo>
                      <a:pt x="0" y="24"/>
                    </a:lnTo>
                    <a:lnTo>
                      <a:pt x="0" y="74"/>
                    </a:lnTo>
                    <a:lnTo>
                      <a:pt x="36" y="46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637"/>
              <p:cNvSpPr/>
              <p:nvPr>
                <p:custDataLst>
                  <p:tags r:id="rId600"/>
                </p:custDataLst>
              </p:nvPr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638"/>
              <p:cNvSpPr/>
              <p:nvPr>
                <p:custDataLst>
                  <p:tags r:id="rId601"/>
                </p:custDataLst>
              </p:nvPr>
            </p:nvSpPr>
            <p:spPr bwMode="auto">
              <a:xfrm>
                <a:off x="4630" y="1674"/>
                <a:ext cx="76" cy="90"/>
              </a:xfrm>
              <a:custGeom>
                <a:avLst/>
                <a:gdLst>
                  <a:gd name="T0" fmla="*/ 76 w 76"/>
                  <a:gd name="T1" fmla="*/ 0 h 90"/>
                  <a:gd name="T2" fmla="*/ 0 w 76"/>
                  <a:gd name="T3" fmla="*/ 50 h 90"/>
                  <a:gd name="T4" fmla="*/ 0 w 76"/>
                  <a:gd name="T5" fmla="*/ 90 h 90"/>
                  <a:gd name="T6" fmla="*/ 0 w 76"/>
                  <a:gd name="T7" fmla="*/ 90 h 90"/>
                  <a:gd name="T8" fmla="*/ 76 w 76"/>
                  <a:gd name="T9" fmla="*/ 30 h 90"/>
                  <a:gd name="T10" fmla="*/ 76 w 76"/>
                  <a:gd name="T1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90">
                    <a:moveTo>
                      <a:pt x="76" y="0"/>
                    </a:moveTo>
                    <a:lnTo>
                      <a:pt x="0" y="5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6" y="30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639"/>
              <p:cNvSpPr/>
              <p:nvPr>
                <p:custDataLst>
                  <p:tags r:id="rId602"/>
                </p:custDataLst>
              </p:nvPr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640"/>
              <p:cNvSpPr/>
              <p:nvPr>
                <p:custDataLst>
                  <p:tags r:id="rId603"/>
                </p:custDataLst>
              </p:nvPr>
            </p:nvSpPr>
            <p:spPr bwMode="auto">
              <a:xfrm>
                <a:off x="4730" y="1638"/>
                <a:ext cx="32" cy="48"/>
              </a:xfrm>
              <a:custGeom>
                <a:avLst/>
                <a:gdLst>
                  <a:gd name="T0" fmla="*/ 32 w 32"/>
                  <a:gd name="T1" fmla="*/ 0 h 48"/>
                  <a:gd name="T2" fmla="*/ 32 w 32"/>
                  <a:gd name="T3" fmla="*/ 0 h 48"/>
                  <a:gd name="T4" fmla="*/ 0 w 32"/>
                  <a:gd name="T5" fmla="*/ 20 h 48"/>
                  <a:gd name="T6" fmla="*/ 0 w 32"/>
                  <a:gd name="T7" fmla="*/ 48 h 48"/>
                  <a:gd name="T8" fmla="*/ 32 w 32"/>
                  <a:gd name="T9" fmla="*/ 24 h 48"/>
                  <a:gd name="T10" fmla="*/ 32 w 32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8">
                    <a:moveTo>
                      <a:pt x="32" y="0"/>
                    </a:moveTo>
                    <a:lnTo>
                      <a:pt x="32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32" y="24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641"/>
              <p:cNvSpPr/>
              <p:nvPr>
                <p:custDataLst>
                  <p:tags r:id="rId604"/>
                </p:custDataLst>
              </p:nvPr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642"/>
              <p:cNvSpPr/>
              <p:nvPr>
                <p:custDataLst>
                  <p:tags r:id="rId605"/>
                </p:custDataLst>
              </p:nvPr>
            </p:nvSpPr>
            <p:spPr bwMode="auto">
              <a:xfrm>
                <a:off x="4516" y="1814"/>
                <a:ext cx="92" cy="114"/>
              </a:xfrm>
              <a:custGeom>
                <a:avLst/>
                <a:gdLst>
                  <a:gd name="T0" fmla="*/ 92 w 92"/>
                  <a:gd name="T1" fmla="*/ 0 h 114"/>
                  <a:gd name="T2" fmla="*/ 92 w 92"/>
                  <a:gd name="T3" fmla="*/ 0 h 114"/>
                  <a:gd name="T4" fmla="*/ 0 w 92"/>
                  <a:gd name="T5" fmla="*/ 64 h 114"/>
                  <a:gd name="T6" fmla="*/ 0 w 92"/>
                  <a:gd name="T7" fmla="*/ 114 h 114"/>
                  <a:gd name="T8" fmla="*/ 92 w 92"/>
                  <a:gd name="T9" fmla="*/ 40 h 114"/>
                  <a:gd name="T10" fmla="*/ 92 w 92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14">
                    <a:moveTo>
                      <a:pt x="92" y="0"/>
                    </a:moveTo>
                    <a:lnTo>
                      <a:pt x="92" y="0"/>
                    </a:lnTo>
                    <a:lnTo>
                      <a:pt x="0" y="64"/>
                    </a:lnTo>
                    <a:lnTo>
                      <a:pt x="0" y="114"/>
                    </a:lnTo>
                    <a:lnTo>
                      <a:pt x="92" y="40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643"/>
              <p:cNvSpPr/>
              <p:nvPr>
                <p:custDataLst>
                  <p:tags r:id="rId606"/>
                </p:custDataLst>
              </p:nvPr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644"/>
              <p:cNvSpPr/>
              <p:nvPr>
                <p:custDataLst>
                  <p:tags r:id="rId607"/>
                </p:custDataLst>
              </p:nvPr>
            </p:nvSpPr>
            <p:spPr bwMode="auto">
              <a:xfrm>
                <a:off x="4632" y="1776"/>
                <a:ext cx="30" cy="58"/>
              </a:xfrm>
              <a:custGeom>
                <a:avLst/>
                <a:gdLst>
                  <a:gd name="T0" fmla="*/ 30 w 30"/>
                  <a:gd name="T1" fmla="*/ 0 h 58"/>
                  <a:gd name="T2" fmla="*/ 30 w 30"/>
                  <a:gd name="T3" fmla="*/ 0 h 58"/>
                  <a:gd name="T4" fmla="*/ 0 w 30"/>
                  <a:gd name="T5" fmla="*/ 20 h 58"/>
                  <a:gd name="T6" fmla="*/ 0 w 30"/>
                  <a:gd name="T7" fmla="*/ 58 h 58"/>
                  <a:gd name="T8" fmla="*/ 0 w 30"/>
                  <a:gd name="T9" fmla="*/ 58 h 58"/>
                  <a:gd name="T10" fmla="*/ 30 w 30"/>
                  <a:gd name="T11" fmla="*/ 34 h 58"/>
                  <a:gd name="T12" fmla="*/ 30 w 30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8">
                    <a:moveTo>
                      <a:pt x="30" y="0"/>
                    </a:moveTo>
                    <a:lnTo>
                      <a:pt x="30" y="0"/>
                    </a:lnTo>
                    <a:lnTo>
                      <a:pt x="0" y="20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30" y="34"/>
                    </a:lnTo>
                    <a:lnTo>
                      <a:pt x="3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645"/>
              <p:cNvSpPr/>
              <p:nvPr>
                <p:custDataLst>
                  <p:tags r:id="rId608"/>
                </p:custDataLst>
              </p:nvPr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646"/>
              <p:cNvSpPr/>
              <p:nvPr>
                <p:custDataLst>
                  <p:tags r:id="rId609"/>
                </p:custDataLst>
              </p:nvPr>
            </p:nvSpPr>
            <p:spPr bwMode="auto">
              <a:xfrm>
                <a:off x="4686" y="1704"/>
                <a:ext cx="76" cy="86"/>
              </a:xfrm>
              <a:custGeom>
                <a:avLst/>
                <a:gdLst>
                  <a:gd name="T0" fmla="*/ 76 w 76"/>
                  <a:gd name="T1" fmla="*/ 0 h 86"/>
                  <a:gd name="T2" fmla="*/ 76 w 76"/>
                  <a:gd name="T3" fmla="*/ 0 h 86"/>
                  <a:gd name="T4" fmla="*/ 0 w 76"/>
                  <a:gd name="T5" fmla="*/ 54 h 86"/>
                  <a:gd name="T6" fmla="*/ 0 w 76"/>
                  <a:gd name="T7" fmla="*/ 86 h 86"/>
                  <a:gd name="T8" fmla="*/ 76 w 76"/>
                  <a:gd name="T9" fmla="*/ 26 h 86"/>
                  <a:gd name="T10" fmla="*/ 76 w 7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86">
                    <a:moveTo>
                      <a:pt x="76" y="0"/>
                    </a:moveTo>
                    <a:lnTo>
                      <a:pt x="76" y="0"/>
                    </a:lnTo>
                    <a:lnTo>
                      <a:pt x="0" y="54"/>
                    </a:lnTo>
                    <a:lnTo>
                      <a:pt x="0" y="86"/>
                    </a:lnTo>
                    <a:lnTo>
                      <a:pt x="76" y="26"/>
                    </a:lnTo>
                    <a:lnTo>
                      <a:pt x="7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647"/>
              <p:cNvSpPr/>
              <p:nvPr>
                <p:custDataLst>
                  <p:tags r:id="rId610"/>
                </p:custDataLst>
              </p:nvPr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648"/>
              <p:cNvSpPr/>
              <p:nvPr>
                <p:custDataLst>
                  <p:tags r:id="rId611"/>
                </p:custDataLst>
              </p:nvPr>
            </p:nvSpPr>
            <p:spPr bwMode="auto">
              <a:xfrm>
                <a:off x="4516" y="1918"/>
                <a:ext cx="52" cy="91"/>
              </a:xfrm>
              <a:custGeom>
                <a:avLst/>
                <a:gdLst>
                  <a:gd name="T0" fmla="*/ 52 w 52"/>
                  <a:gd name="T1" fmla="*/ 0 h 91"/>
                  <a:gd name="T2" fmla="*/ 52 w 52"/>
                  <a:gd name="T3" fmla="*/ 0 h 91"/>
                  <a:gd name="T4" fmla="*/ 0 w 52"/>
                  <a:gd name="T5" fmla="*/ 40 h 91"/>
                  <a:gd name="T6" fmla="*/ 0 w 52"/>
                  <a:gd name="T7" fmla="*/ 91 h 91"/>
                  <a:gd name="T8" fmla="*/ 52 w 52"/>
                  <a:gd name="T9" fmla="*/ 47 h 91"/>
                  <a:gd name="T10" fmla="*/ 52 w 52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91">
                    <a:moveTo>
                      <a:pt x="52" y="0"/>
                    </a:moveTo>
                    <a:lnTo>
                      <a:pt x="52" y="0"/>
                    </a:lnTo>
                    <a:lnTo>
                      <a:pt x="0" y="40"/>
                    </a:lnTo>
                    <a:lnTo>
                      <a:pt x="0" y="91"/>
                    </a:lnTo>
                    <a:lnTo>
                      <a:pt x="52" y="47"/>
                    </a:lnTo>
                    <a:lnTo>
                      <a:pt x="5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649"/>
              <p:cNvSpPr/>
              <p:nvPr>
                <p:custDataLst>
                  <p:tags r:id="rId612"/>
                </p:custDataLst>
              </p:nvPr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650"/>
              <p:cNvSpPr/>
              <p:nvPr>
                <p:custDataLst>
                  <p:tags r:id="rId613"/>
                </p:custDataLst>
              </p:nvPr>
            </p:nvSpPr>
            <p:spPr bwMode="auto">
              <a:xfrm>
                <a:off x="4592" y="1830"/>
                <a:ext cx="90" cy="112"/>
              </a:xfrm>
              <a:custGeom>
                <a:avLst/>
                <a:gdLst>
                  <a:gd name="T0" fmla="*/ 90 w 90"/>
                  <a:gd name="T1" fmla="*/ 0 h 112"/>
                  <a:gd name="T2" fmla="*/ 0 w 90"/>
                  <a:gd name="T3" fmla="*/ 70 h 112"/>
                  <a:gd name="T4" fmla="*/ 0 w 90"/>
                  <a:gd name="T5" fmla="*/ 112 h 112"/>
                  <a:gd name="T6" fmla="*/ 0 w 90"/>
                  <a:gd name="T7" fmla="*/ 112 h 112"/>
                  <a:gd name="T8" fmla="*/ 90 w 90"/>
                  <a:gd name="T9" fmla="*/ 32 h 112"/>
                  <a:gd name="T10" fmla="*/ 90 w 90"/>
                  <a:gd name="T11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112">
                    <a:moveTo>
                      <a:pt x="90" y="0"/>
                    </a:moveTo>
                    <a:lnTo>
                      <a:pt x="0" y="70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90" y="32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651"/>
              <p:cNvSpPr/>
              <p:nvPr>
                <p:custDataLst>
                  <p:tags r:id="rId614"/>
                </p:custDataLst>
              </p:nvPr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652"/>
              <p:cNvSpPr/>
              <p:nvPr>
                <p:custDataLst>
                  <p:tags r:id="rId615"/>
                </p:custDataLst>
              </p:nvPr>
            </p:nvSpPr>
            <p:spPr bwMode="auto">
              <a:xfrm>
                <a:off x="4736" y="1768"/>
                <a:ext cx="26" cy="48"/>
              </a:xfrm>
              <a:custGeom>
                <a:avLst/>
                <a:gdLst>
                  <a:gd name="T0" fmla="*/ 26 w 26"/>
                  <a:gd name="T1" fmla="*/ 0 h 48"/>
                  <a:gd name="T2" fmla="*/ 26 w 26"/>
                  <a:gd name="T3" fmla="*/ 0 h 48"/>
                  <a:gd name="T4" fmla="*/ 0 w 26"/>
                  <a:gd name="T5" fmla="*/ 20 h 48"/>
                  <a:gd name="T6" fmla="*/ 0 w 26"/>
                  <a:gd name="T7" fmla="*/ 48 h 48"/>
                  <a:gd name="T8" fmla="*/ 0 w 26"/>
                  <a:gd name="T9" fmla="*/ 48 h 48"/>
                  <a:gd name="T10" fmla="*/ 26 w 26"/>
                  <a:gd name="T11" fmla="*/ 24 h 48"/>
                  <a:gd name="T12" fmla="*/ 26 w 26"/>
                  <a:gd name="T1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8">
                    <a:moveTo>
                      <a:pt x="26" y="0"/>
                    </a:moveTo>
                    <a:lnTo>
                      <a:pt x="26" y="0"/>
                    </a:lnTo>
                    <a:lnTo>
                      <a:pt x="0" y="2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24"/>
                    </a:lnTo>
                    <a:lnTo>
                      <a:pt x="2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653"/>
              <p:cNvSpPr/>
              <p:nvPr>
                <p:custDataLst>
                  <p:tags r:id="rId616"/>
                </p:custDataLst>
              </p:nvPr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654"/>
              <p:cNvSpPr/>
              <p:nvPr>
                <p:custDataLst>
                  <p:tags r:id="rId617"/>
                </p:custDataLst>
              </p:nvPr>
            </p:nvSpPr>
            <p:spPr bwMode="auto">
              <a:xfrm>
                <a:off x="4516" y="2017"/>
                <a:ext cx="28" cy="72"/>
              </a:xfrm>
              <a:custGeom>
                <a:avLst/>
                <a:gdLst>
                  <a:gd name="T0" fmla="*/ 28 w 28"/>
                  <a:gd name="T1" fmla="*/ 0 h 72"/>
                  <a:gd name="T2" fmla="*/ 28 w 28"/>
                  <a:gd name="T3" fmla="*/ 0 h 72"/>
                  <a:gd name="T4" fmla="*/ 0 w 28"/>
                  <a:gd name="T5" fmla="*/ 22 h 72"/>
                  <a:gd name="T6" fmla="*/ 0 w 28"/>
                  <a:gd name="T7" fmla="*/ 72 h 72"/>
                  <a:gd name="T8" fmla="*/ 28 w 28"/>
                  <a:gd name="T9" fmla="*/ 46 h 72"/>
                  <a:gd name="T10" fmla="*/ 28 w 28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72">
                    <a:moveTo>
                      <a:pt x="28" y="0"/>
                    </a:moveTo>
                    <a:lnTo>
                      <a:pt x="28" y="0"/>
                    </a:lnTo>
                    <a:lnTo>
                      <a:pt x="0" y="22"/>
                    </a:lnTo>
                    <a:lnTo>
                      <a:pt x="0" y="72"/>
                    </a:lnTo>
                    <a:lnTo>
                      <a:pt x="28" y="46"/>
                    </a:lnTo>
                    <a:lnTo>
                      <a:pt x="2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655"/>
              <p:cNvSpPr/>
              <p:nvPr>
                <p:custDataLst>
                  <p:tags r:id="rId618"/>
                </p:custDataLst>
              </p:nvPr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656"/>
              <p:cNvSpPr/>
              <p:nvPr>
                <p:custDataLst>
                  <p:tags r:id="rId619"/>
                </p:custDataLst>
              </p:nvPr>
            </p:nvSpPr>
            <p:spPr bwMode="auto">
              <a:xfrm>
                <a:off x="4568" y="1922"/>
                <a:ext cx="86" cy="119"/>
              </a:xfrm>
              <a:custGeom>
                <a:avLst/>
                <a:gdLst>
                  <a:gd name="T0" fmla="*/ 86 w 86"/>
                  <a:gd name="T1" fmla="*/ 0 h 119"/>
                  <a:gd name="T2" fmla="*/ 86 w 86"/>
                  <a:gd name="T3" fmla="*/ 0 h 119"/>
                  <a:gd name="T4" fmla="*/ 0 w 86"/>
                  <a:gd name="T5" fmla="*/ 75 h 119"/>
                  <a:gd name="T6" fmla="*/ 0 w 86"/>
                  <a:gd name="T7" fmla="*/ 119 h 119"/>
                  <a:gd name="T8" fmla="*/ 86 w 86"/>
                  <a:gd name="T9" fmla="*/ 36 h 119"/>
                  <a:gd name="T10" fmla="*/ 86 w 86"/>
                  <a:gd name="T11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119">
                    <a:moveTo>
                      <a:pt x="86" y="0"/>
                    </a:moveTo>
                    <a:lnTo>
                      <a:pt x="86" y="0"/>
                    </a:lnTo>
                    <a:lnTo>
                      <a:pt x="0" y="75"/>
                    </a:lnTo>
                    <a:lnTo>
                      <a:pt x="0" y="119"/>
                    </a:lnTo>
                    <a:lnTo>
                      <a:pt x="86" y="36"/>
                    </a:lnTo>
                    <a:lnTo>
                      <a:pt x="8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657"/>
              <p:cNvSpPr/>
              <p:nvPr>
                <p:custDataLst>
                  <p:tags r:id="rId620"/>
                </p:custDataLst>
              </p:nvPr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658"/>
              <p:cNvSpPr/>
              <p:nvPr>
                <p:custDataLst>
                  <p:tags r:id="rId621"/>
                </p:custDataLst>
              </p:nvPr>
            </p:nvSpPr>
            <p:spPr bwMode="auto">
              <a:xfrm>
                <a:off x="4678" y="1832"/>
                <a:ext cx="84" cy="104"/>
              </a:xfrm>
              <a:custGeom>
                <a:avLst/>
                <a:gdLst>
                  <a:gd name="T0" fmla="*/ 84 w 84"/>
                  <a:gd name="T1" fmla="*/ 0 h 104"/>
                  <a:gd name="T2" fmla="*/ 84 w 84"/>
                  <a:gd name="T3" fmla="*/ 0 h 104"/>
                  <a:gd name="T4" fmla="*/ 0 w 84"/>
                  <a:gd name="T5" fmla="*/ 70 h 104"/>
                  <a:gd name="T6" fmla="*/ 0 w 84"/>
                  <a:gd name="T7" fmla="*/ 104 h 104"/>
                  <a:gd name="T8" fmla="*/ 84 w 84"/>
                  <a:gd name="T9" fmla="*/ 26 h 104"/>
                  <a:gd name="T10" fmla="*/ 84 w 84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04">
                    <a:moveTo>
                      <a:pt x="84" y="0"/>
                    </a:moveTo>
                    <a:lnTo>
                      <a:pt x="84" y="0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Freeform 659"/>
              <p:cNvSpPr/>
              <p:nvPr>
                <p:custDataLst>
                  <p:tags r:id="rId622"/>
                </p:custDataLst>
              </p:nvPr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660"/>
              <p:cNvSpPr/>
              <p:nvPr>
                <p:custDataLst>
                  <p:tags r:id="rId623"/>
                </p:custDataLst>
              </p:nvPr>
            </p:nvSpPr>
            <p:spPr bwMode="auto">
              <a:xfrm>
                <a:off x="4516" y="2069"/>
                <a:ext cx="60" cy="104"/>
              </a:xfrm>
              <a:custGeom>
                <a:avLst/>
                <a:gdLst>
                  <a:gd name="T0" fmla="*/ 60 w 60"/>
                  <a:gd name="T1" fmla="*/ 0 h 104"/>
                  <a:gd name="T2" fmla="*/ 60 w 60"/>
                  <a:gd name="T3" fmla="*/ 0 h 104"/>
                  <a:gd name="T4" fmla="*/ 0 w 60"/>
                  <a:gd name="T5" fmla="*/ 54 h 104"/>
                  <a:gd name="T6" fmla="*/ 0 w 60"/>
                  <a:gd name="T7" fmla="*/ 104 h 104"/>
                  <a:gd name="T8" fmla="*/ 60 w 60"/>
                  <a:gd name="T9" fmla="*/ 44 h 104"/>
                  <a:gd name="T10" fmla="*/ 60 w 60"/>
                  <a:gd name="T1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104">
                    <a:moveTo>
                      <a:pt x="60" y="0"/>
                    </a:moveTo>
                    <a:lnTo>
                      <a:pt x="60" y="0"/>
                    </a:lnTo>
                    <a:lnTo>
                      <a:pt x="0" y="54"/>
                    </a:lnTo>
                    <a:lnTo>
                      <a:pt x="0" y="104"/>
                    </a:lnTo>
                    <a:lnTo>
                      <a:pt x="60" y="44"/>
                    </a:lnTo>
                    <a:lnTo>
                      <a:pt x="6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661"/>
              <p:cNvSpPr/>
              <p:nvPr>
                <p:custDataLst>
                  <p:tags r:id="rId624"/>
                </p:custDataLst>
              </p:nvPr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662"/>
              <p:cNvSpPr/>
              <p:nvPr>
                <p:custDataLst>
                  <p:tags r:id="rId625"/>
                </p:custDataLst>
              </p:nvPr>
            </p:nvSpPr>
            <p:spPr bwMode="auto">
              <a:xfrm>
                <a:off x="4600" y="2025"/>
                <a:ext cx="24" cy="64"/>
              </a:xfrm>
              <a:custGeom>
                <a:avLst/>
                <a:gdLst>
                  <a:gd name="T0" fmla="*/ 24 w 24"/>
                  <a:gd name="T1" fmla="*/ 0 h 64"/>
                  <a:gd name="T2" fmla="*/ 0 w 24"/>
                  <a:gd name="T3" fmla="*/ 22 h 64"/>
                  <a:gd name="T4" fmla="*/ 0 w 24"/>
                  <a:gd name="T5" fmla="*/ 64 h 64"/>
                  <a:gd name="T6" fmla="*/ 24 w 24"/>
                  <a:gd name="T7" fmla="*/ 40 h 64"/>
                  <a:gd name="T8" fmla="*/ 24 w 2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4">
                    <a:moveTo>
                      <a:pt x="24" y="0"/>
                    </a:moveTo>
                    <a:lnTo>
                      <a:pt x="0" y="22"/>
                    </a:lnTo>
                    <a:lnTo>
                      <a:pt x="0" y="64"/>
                    </a:lnTo>
                    <a:lnTo>
                      <a:pt x="24" y="40"/>
                    </a:lnTo>
                    <a:lnTo>
                      <a:pt x="2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663"/>
              <p:cNvSpPr/>
              <p:nvPr>
                <p:custDataLst>
                  <p:tags r:id="rId626"/>
                </p:custDataLst>
              </p:nvPr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664"/>
              <p:cNvSpPr/>
              <p:nvPr>
                <p:custDataLst>
                  <p:tags r:id="rId627"/>
                </p:custDataLst>
              </p:nvPr>
            </p:nvSpPr>
            <p:spPr bwMode="auto">
              <a:xfrm>
                <a:off x="4648" y="1960"/>
                <a:ext cx="46" cy="81"/>
              </a:xfrm>
              <a:custGeom>
                <a:avLst/>
                <a:gdLst>
                  <a:gd name="T0" fmla="*/ 46 w 46"/>
                  <a:gd name="T1" fmla="*/ 0 h 81"/>
                  <a:gd name="T2" fmla="*/ 0 w 46"/>
                  <a:gd name="T3" fmla="*/ 43 h 81"/>
                  <a:gd name="T4" fmla="*/ 0 w 46"/>
                  <a:gd name="T5" fmla="*/ 81 h 81"/>
                  <a:gd name="T6" fmla="*/ 46 w 46"/>
                  <a:gd name="T7" fmla="*/ 33 h 81"/>
                  <a:gd name="T8" fmla="*/ 46 w 46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81">
                    <a:moveTo>
                      <a:pt x="46" y="0"/>
                    </a:moveTo>
                    <a:lnTo>
                      <a:pt x="0" y="43"/>
                    </a:lnTo>
                    <a:lnTo>
                      <a:pt x="0" y="81"/>
                    </a:lnTo>
                    <a:lnTo>
                      <a:pt x="46" y="33"/>
                    </a:lnTo>
                    <a:lnTo>
                      <a:pt x="4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665"/>
              <p:cNvSpPr/>
              <p:nvPr>
                <p:custDataLst>
                  <p:tags r:id="rId628"/>
                </p:custDataLst>
              </p:nvPr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666"/>
              <p:cNvSpPr/>
              <p:nvPr>
                <p:custDataLst>
                  <p:tags r:id="rId629"/>
                </p:custDataLst>
              </p:nvPr>
            </p:nvSpPr>
            <p:spPr bwMode="auto">
              <a:xfrm>
                <a:off x="4740" y="1900"/>
                <a:ext cx="22" cy="46"/>
              </a:xfrm>
              <a:custGeom>
                <a:avLst/>
                <a:gdLst>
                  <a:gd name="T0" fmla="*/ 22 w 22"/>
                  <a:gd name="T1" fmla="*/ 0 h 46"/>
                  <a:gd name="T2" fmla="*/ 22 w 22"/>
                  <a:gd name="T3" fmla="*/ 0 h 46"/>
                  <a:gd name="T4" fmla="*/ 0 w 22"/>
                  <a:gd name="T5" fmla="*/ 20 h 46"/>
                  <a:gd name="T6" fmla="*/ 0 w 22"/>
                  <a:gd name="T7" fmla="*/ 46 h 46"/>
                  <a:gd name="T8" fmla="*/ 22 w 22"/>
                  <a:gd name="T9" fmla="*/ 26 h 46"/>
                  <a:gd name="T10" fmla="*/ 22 w 22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46">
                    <a:moveTo>
                      <a:pt x="22" y="0"/>
                    </a:moveTo>
                    <a:lnTo>
                      <a:pt x="22" y="0"/>
                    </a:lnTo>
                    <a:lnTo>
                      <a:pt x="0" y="20"/>
                    </a:lnTo>
                    <a:lnTo>
                      <a:pt x="0" y="46"/>
                    </a:lnTo>
                    <a:lnTo>
                      <a:pt x="22" y="26"/>
                    </a:lnTo>
                    <a:lnTo>
                      <a:pt x="2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667"/>
              <p:cNvSpPr/>
              <p:nvPr>
                <p:custDataLst>
                  <p:tags r:id="rId630"/>
                </p:custDataLst>
              </p:nvPr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668"/>
              <p:cNvSpPr/>
              <p:nvPr>
                <p:custDataLst>
                  <p:tags r:id="rId631"/>
                </p:custDataLst>
              </p:nvPr>
            </p:nvSpPr>
            <p:spPr bwMode="auto">
              <a:xfrm>
                <a:off x="4582" y="2047"/>
                <a:ext cx="92" cy="132"/>
              </a:xfrm>
              <a:custGeom>
                <a:avLst/>
                <a:gdLst>
                  <a:gd name="T0" fmla="*/ 92 w 92"/>
                  <a:gd name="T1" fmla="*/ 0 h 132"/>
                  <a:gd name="T2" fmla="*/ 92 w 92"/>
                  <a:gd name="T3" fmla="*/ 0 h 132"/>
                  <a:gd name="T4" fmla="*/ 0 w 92"/>
                  <a:gd name="T5" fmla="*/ 90 h 132"/>
                  <a:gd name="T6" fmla="*/ 0 w 92"/>
                  <a:gd name="T7" fmla="*/ 132 h 132"/>
                  <a:gd name="T8" fmla="*/ 92 w 92"/>
                  <a:gd name="T9" fmla="*/ 34 h 132"/>
                  <a:gd name="T10" fmla="*/ 92 w 92"/>
                  <a:gd name="T11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2">
                    <a:moveTo>
                      <a:pt x="92" y="0"/>
                    </a:moveTo>
                    <a:lnTo>
                      <a:pt x="92" y="0"/>
                    </a:lnTo>
                    <a:lnTo>
                      <a:pt x="0" y="90"/>
                    </a:lnTo>
                    <a:lnTo>
                      <a:pt x="0" y="132"/>
                    </a:lnTo>
                    <a:lnTo>
                      <a:pt x="92" y="34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669"/>
              <p:cNvSpPr/>
              <p:nvPr>
                <p:custDataLst>
                  <p:tags r:id="rId632"/>
                </p:custDataLst>
              </p:nvPr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670"/>
              <p:cNvSpPr/>
              <p:nvPr>
                <p:custDataLst>
                  <p:tags r:id="rId633"/>
                </p:custDataLst>
              </p:nvPr>
            </p:nvSpPr>
            <p:spPr bwMode="auto">
              <a:xfrm>
                <a:off x="4698" y="1962"/>
                <a:ext cx="64" cy="93"/>
              </a:xfrm>
              <a:custGeom>
                <a:avLst/>
                <a:gdLst>
                  <a:gd name="T0" fmla="*/ 64 w 64"/>
                  <a:gd name="T1" fmla="*/ 0 h 93"/>
                  <a:gd name="T2" fmla="*/ 64 w 64"/>
                  <a:gd name="T3" fmla="*/ 0 h 93"/>
                  <a:gd name="T4" fmla="*/ 0 w 64"/>
                  <a:gd name="T5" fmla="*/ 61 h 93"/>
                  <a:gd name="T6" fmla="*/ 0 w 64"/>
                  <a:gd name="T7" fmla="*/ 93 h 93"/>
                  <a:gd name="T8" fmla="*/ 0 w 64"/>
                  <a:gd name="T9" fmla="*/ 93 h 93"/>
                  <a:gd name="T10" fmla="*/ 64 w 64"/>
                  <a:gd name="T11" fmla="*/ 25 h 93"/>
                  <a:gd name="T12" fmla="*/ 64 w 64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93">
                    <a:moveTo>
                      <a:pt x="64" y="0"/>
                    </a:moveTo>
                    <a:lnTo>
                      <a:pt x="64" y="0"/>
                    </a:lnTo>
                    <a:lnTo>
                      <a:pt x="0" y="61"/>
                    </a:lnTo>
                    <a:lnTo>
                      <a:pt x="0" y="93"/>
                    </a:lnTo>
                    <a:lnTo>
                      <a:pt x="0" y="93"/>
                    </a:lnTo>
                    <a:lnTo>
                      <a:pt x="64" y="25"/>
                    </a:lnTo>
                    <a:lnTo>
                      <a:pt x="6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671"/>
              <p:cNvSpPr/>
              <p:nvPr>
                <p:custDataLst>
                  <p:tags r:id="rId634"/>
                </p:custDataLst>
              </p:nvPr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672"/>
              <p:cNvSpPr/>
              <p:nvPr>
                <p:custDataLst>
                  <p:tags r:id="rId635"/>
                </p:custDataLst>
              </p:nvPr>
            </p:nvSpPr>
            <p:spPr bwMode="auto">
              <a:xfrm>
                <a:off x="4558" y="2143"/>
                <a:ext cx="92" cy="138"/>
              </a:xfrm>
              <a:custGeom>
                <a:avLst/>
                <a:gdLst>
                  <a:gd name="T0" fmla="*/ 92 w 92"/>
                  <a:gd name="T1" fmla="*/ 0 h 138"/>
                  <a:gd name="T2" fmla="*/ 92 w 92"/>
                  <a:gd name="T3" fmla="*/ 0 h 138"/>
                  <a:gd name="T4" fmla="*/ 0 w 92"/>
                  <a:gd name="T5" fmla="*/ 94 h 138"/>
                  <a:gd name="T6" fmla="*/ 0 w 92"/>
                  <a:gd name="T7" fmla="*/ 138 h 138"/>
                  <a:gd name="T8" fmla="*/ 92 w 92"/>
                  <a:gd name="T9" fmla="*/ 36 h 138"/>
                  <a:gd name="T10" fmla="*/ 92 w 92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138">
                    <a:moveTo>
                      <a:pt x="92" y="0"/>
                    </a:moveTo>
                    <a:lnTo>
                      <a:pt x="92" y="0"/>
                    </a:lnTo>
                    <a:lnTo>
                      <a:pt x="0" y="94"/>
                    </a:lnTo>
                    <a:lnTo>
                      <a:pt x="0" y="138"/>
                    </a:lnTo>
                    <a:lnTo>
                      <a:pt x="92" y="36"/>
                    </a:lnTo>
                    <a:lnTo>
                      <a:pt x="92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673"/>
              <p:cNvSpPr/>
              <p:nvPr>
                <p:custDataLst>
                  <p:tags r:id="rId636"/>
                </p:custDataLst>
              </p:nvPr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674"/>
              <p:cNvSpPr/>
              <p:nvPr>
                <p:custDataLst>
                  <p:tags r:id="rId637"/>
                </p:custDataLst>
              </p:nvPr>
            </p:nvSpPr>
            <p:spPr bwMode="auto">
              <a:xfrm>
                <a:off x="4674" y="2073"/>
                <a:ext cx="44" cy="80"/>
              </a:xfrm>
              <a:custGeom>
                <a:avLst/>
                <a:gdLst>
                  <a:gd name="T0" fmla="*/ 44 w 44"/>
                  <a:gd name="T1" fmla="*/ 0 h 80"/>
                  <a:gd name="T2" fmla="*/ 0 w 44"/>
                  <a:gd name="T3" fmla="*/ 46 h 80"/>
                  <a:gd name="T4" fmla="*/ 0 w 44"/>
                  <a:gd name="T5" fmla="*/ 80 h 80"/>
                  <a:gd name="T6" fmla="*/ 44 w 44"/>
                  <a:gd name="T7" fmla="*/ 30 h 80"/>
                  <a:gd name="T8" fmla="*/ 44 w 44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80">
                    <a:moveTo>
                      <a:pt x="44" y="0"/>
                    </a:moveTo>
                    <a:lnTo>
                      <a:pt x="0" y="46"/>
                    </a:lnTo>
                    <a:lnTo>
                      <a:pt x="0" y="80"/>
                    </a:lnTo>
                    <a:lnTo>
                      <a:pt x="44" y="30"/>
                    </a:lnTo>
                    <a:lnTo>
                      <a:pt x="4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675"/>
              <p:cNvSpPr/>
              <p:nvPr>
                <p:custDataLst>
                  <p:tags r:id="rId638"/>
                </p:custDataLst>
              </p:nvPr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676"/>
              <p:cNvSpPr/>
              <p:nvPr>
                <p:custDataLst>
                  <p:tags r:id="rId639"/>
                </p:custDataLst>
              </p:nvPr>
            </p:nvSpPr>
            <p:spPr bwMode="auto">
              <a:xfrm>
                <a:off x="4754" y="2029"/>
                <a:ext cx="8" cy="34"/>
              </a:xfrm>
              <a:custGeom>
                <a:avLst/>
                <a:gdLst>
                  <a:gd name="T0" fmla="*/ 8 w 8"/>
                  <a:gd name="T1" fmla="*/ 0 h 34"/>
                  <a:gd name="T2" fmla="*/ 8 w 8"/>
                  <a:gd name="T3" fmla="*/ 0 h 34"/>
                  <a:gd name="T4" fmla="*/ 0 w 8"/>
                  <a:gd name="T5" fmla="*/ 8 h 34"/>
                  <a:gd name="T6" fmla="*/ 0 w 8"/>
                  <a:gd name="T7" fmla="*/ 34 h 34"/>
                  <a:gd name="T8" fmla="*/ 8 w 8"/>
                  <a:gd name="T9" fmla="*/ 26 h 34"/>
                  <a:gd name="T10" fmla="*/ 8 w 8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4">
                    <a:moveTo>
                      <a:pt x="8" y="0"/>
                    </a:moveTo>
                    <a:lnTo>
                      <a:pt x="8" y="0"/>
                    </a:lnTo>
                    <a:lnTo>
                      <a:pt x="0" y="8"/>
                    </a:lnTo>
                    <a:lnTo>
                      <a:pt x="0" y="34"/>
                    </a:lnTo>
                    <a:lnTo>
                      <a:pt x="8" y="26"/>
                    </a:lnTo>
                    <a:lnTo>
                      <a:pt x="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677"/>
              <p:cNvSpPr/>
              <p:nvPr>
                <p:custDataLst>
                  <p:tags r:id="rId640"/>
                </p:custDataLst>
              </p:nvPr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678"/>
              <p:cNvSpPr/>
              <p:nvPr>
                <p:custDataLst>
                  <p:tags r:id="rId641"/>
                </p:custDataLst>
              </p:nvPr>
            </p:nvSpPr>
            <p:spPr bwMode="auto">
              <a:xfrm>
                <a:off x="4564" y="2267"/>
                <a:ext cx="36" cy="84"/>
              </a:xfrm>
              <a:custGeom>
                <a:avLst/>
                <a:gdLst>
                  <a:gd name="T0" fmla="*/ 36 w 36"/>
                  <a:gd name="T1" fmla="*/ 0 h 84"/>
                  <a:gd name="T2" fmla="*/ 36 w 36"/>
                  <a:gd name="T3" fmla="*/ 0 h 84"/>
                  <a:gd name="T4" fmla="*/ 0 w 36"/>
                  <a:gd name="T5" fmla="*/ 40 h 84"/>
                  <a:gd name="T6" fmla="*/ 0 w 36"/>
                  <a:gd name="T7" fmla="*/ 84 h 84"/>
                  <a:gd name="T8" fmla="*/ 0 w 36"/>
                  <a:gd name="T9" fmla="*/ 84 h 84"/>
                  <a:gd name="T10" fmla="*/ 36 w 36"/>
                  <a:gd name="T11" fmla="*/ 42 h 84"/>
                  <a:gd name="T12" fmla="*/ 36 w 36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84">
                    <a:moveTo>
                      <a:pt x="36" y="0"/>
                    </a:moveTo>
                    <a:lnTo>
                      <a:pt x="36" y="0"/>
                    </a:lnTo>
                    <a:lnTo>
                      <a:pt x="0" y="40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36" y="42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679"/>
              <p:cNvSpPr/>
              <p:nvPr>
                <p:custDataLst>
                  <p:tags r:id="rId642"/>
                </p:custDataLst>
              </p:nvPr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680"/>
              <p:cNvSpPr/>
              <p:nvPr>
                <p:custDataLst>
                  <p:tags r:id="rId643"/>
                </p:custDataLst>
              </p:nvPr>
            </p:nvSpPr>
            <p:spPr bwMode="auto">
              <a:xfrm>
                <a:off x="4624" y="2093"/>
                <a:ext cx="138" cy="188"/>
              </a:xfrm>
              <a:custGeom>
                <a:avLst/>
                <a:gdLst>
                  <a:gd name="T0" fmla="*/ 138 w 138"/>
                  <a:gd name="T1" fmla="*/ 0 h 188"/>
                  <a:gd name="T2" fmla="*/ 138 w 138"/>
                  <a:gd name="T3" fmla="*/ 0 h 188"/>
                  <a:gd name="T4" fmla="*/ 0 w 138"/>
                  <a:gd name="T5" fmla="*/ 148 h 188"/>
                  <a:gd name="T6" fmla="*/ 0 w 138"/>
                  <a:gd name="T7" fmla="*/ 188 h 188"/>
                  <a:gd name="T8" fmla="*/ 138 w 138"/>
                  <a:gd name="T9" fmla="*/ 24 h 188"/>
                  <a:gd name="T10" fmla="*/ 138 w 138"/>
                  <a:gd name="T1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88">
                    <a:moveTo>
                      <a:pt x="138" y="0"/>
                    </a:moveTo>
                    <a:lnTo>
                      <a:pt x="138" y="0"/>
                    </a:lnTo>
                    <a:lnTo>
                      <a:pt x="0" y="148"/>
                    </a:lnTo>
                    <a:lnTo>
                      <a:pt x="0" y="188"/>
                    </a:lnTo>
                    <a:lnTo>
                      <a:pt x="138" y="24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681"/>
              <p:cNvSpPr/>
              <p:nvPr>
                <p:custDataLst>
                  <p:tags r:id="rId644"/>
                </p:custDataLst>
              </p:nvPr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682"/>
              <p:cNvSpPr/>
              <p:nvPr>
                <p:custDataLst>
                  <p:tags r:id="rId645"/>
                </p:custDataLst>
              </p:nvPr>
            </p:nvSpPr>
            <p:spPr bwMode="auto">
              <a:xfrm>
                <a:off x="4678" y="2159"/>
                <a:ext cx="84" cy="128"/>
              </a:xfrm>
              <a:custGeom>
                <a:avLst/>
                <a:gdLst>
                  <a:gd name="T0" fmla="*/ 84 w 84"/>
                  <a:gd name="T1" fmla="*/ 0 h 128"/>
                  <a:gd name="T2" fmla="*/ 84 w 84"/>
                  <a:gd name="T3" fmla="*/ 0 h 128"/>
                  <a:gd name="T4" fmla="*/ 0 w 84"/>
                  <a:gd name="T5" fmla="*/ 94 h 128"/>
                  <a:gd name="T6" fmla="*/ 0 w 84"/>
                  <a:gd name="T7" fmla="*/ 128 h 128"/>
                  <a:gd name="T8" fmla="*/ 84 w 84"/>
                  <a:gd name="T9" fmla="*/ 26 h 128"/>
                  <a:gd name="T10" fmla="*/ 84 w 84"/>
                  <a:gd name="T11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128">
                    <a:moveTo>
                      <a:pt x="84" y="0"/>
                    </a:moveTo>
                    <a:lnTo>
                      <a:pt x="84" y="0"/>
                    </a:lnTo>
                    <a:lnTo>
                      <a:pt x="0" y="94"/>
                    </a:lnTo>
                    <a:lnTo>
                      <a:pt x="0" y="128"/>
                    </a:lnTo>
                    <a:lnTo>
                      <a:pt x="84" y="26"/>
                    </a:lnTo>
                    <a:lnTo>
                      <a:pt x="84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683"/>
              <p:cNvSpPr>
                <a:spLocks noChangeArrowheads="1"/>
              </p:cNvSpPr>
              <p:nvPr>
                <p:custDataLst>
                  <p:tags r:id="rId646"/>
                </p:custDataLst>
              </p:nvPr>
            </p:nvSpPr>
            <p:spPr bwMode="auto">
              <a:xfrm>
                <a:off x="4682" y="1332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684"/>
              <p:cNvSpPr/>
              <p:nvPr>
                <p:custDataLst>
                  <p:tags r:id="rId647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685"/>
              <p:cNvSpPr/>
              <p:nvPr>
                <p:custDataLst>
                  <p:tags r:id="rId648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686"/>
              <p:cNvSpPr/>
              <p:nvPr>
                <p:custDataLst>
                  <p:tags r:id="rId649"/>
                </p:custDataLst>
              </p:nvPr>
            </p:nvSpPr>
            <p:spPr bwMode="auto">
              <a:xfrm>
                <a:off x="4682" y="13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Rectangle 687"/>
              <p:cNvSpPr>
                <a:spLocks noChangeArrowheads="1"/>
              </p:cNvSpPr>
              <p:nvPr>
                <p:custDataLst>
                  <p:tags r:id="rId650"/>
                </p:custDataLst>
              </p:nvPr>
            </p:nvSpPr>
            <p:spPr bwMode="auto">
              <a:xfrm>
                <a:off x="555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Rectangle 688"/>
              <p:cNvSpPr>
                <a:spLocks noChangeArrowheads="1"/>
              </p:cNvSpPr>
              <p:nvPr>
                <p:custDataLst>
                  <p:tags r:id="rId651"/>
                </p:custDataLst>
              </p:nvPr>
            </p:nvSpPr>
            <p:spPr bwMode="auto">
              <a:xfrm>
                <a:off x="55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Rectangle 689"/>
              <p:cNvSpPr>
                <a:spLocks noChangeArrowheads="1"/>
              </p:cNvSpPr>
              <p:nvPr>
                <p:custDataLst>
                  <p:tags r:id="rId652"/>
                </p:custDataLst>
              </p:nvPr>
            </p:nvSpPr>
            <p:spPr bwMode="auto">
              <a:xfrm>
                <a:off x="55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Rectangle 690"/>
              <p:cNvSpPr>
                <a:spLocks noChangeArrowheads="1"/>
              </p:cNvSpPr>
              <p:nvPr>
                <p:custDataLst>
                  <p:tags r:id="rId653"/>
                </p:custDataLst>
              </p:nvPr>
            </p:nvSpPr>
            <p:spPr bwMode="auto">
              <a:xfrm>
                <a:off x="555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Rectangle 691"/>
              <p:cNvSpPr>
                <a:spLocks noChangeArrowheads="1"/>
              </p:cNvSpPr>
              <p:nvPr>
                <p:custDataLst>
                  <p:tags r:id="rId654"/>
                </p:custDataLst>
              </p:nvPr>
            </p:nvSpPr>
            <p:spPr bwMode="auto">
              <a:xfrm>
                <a:off x="5570" y="17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Rectangle 692"/>
              <p:cNvSpPr>
                <a:spLocks noChangeArrowheads="1"/>
              </p:cNvSpPr>
              <p:nvPr>
                <p:custDataLst>
                  <p:tags r:id="rId655"/>
                </p:custDataLst>
              </p:nvPr>
            </p:nvSpPr>
            <p:spPr bwMode="auto">
              <a:xfrm>
                <a:off x="5550" y="1768"/>
                <a:ext cx="20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Rectangle 693"/>
              <p:cNvSpPr>
                <a:spLocks noChangeArrowheads="1"/>
              </p:cNvSpPr>
              <p:nvPr>
                <p:custDataLst>
                  <p:tags r:id="rId656"/>
                </p:custDataLst>
              </p:nvPr>
            </p:nvSpPr>
            <p:spPr bwMode="auto">
              <a:xfrm>
                <a:off x="555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Rectangle 694"/>
              <p:cNvSpPr>
                <a:spLocks noChangeArrowheads="1"/>
              </p:cNvSpPr>
              <p:nvPr>
                <p:custDataLst>
                  <p:tags r:id="rId657"/>
                </p:custDataLst>
              </p:nvPr>
            </p:nvSpPr>
            <p:spPr bwMode="auto">
              <a:xfrm>
                <a:off x="5570" y="1824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Rectangle 695"/>
              <p:cNvSpPr>
                <a:spLocks noChangeArrowheads="1"/>
              </p:cNvSpPr>
              <p:nvPr>
                <p:custDataLst>
                  <p:tags r:id="rId658"/>
                </p:custDataLst>
              </p:nvPr>
            </p:nvSpPr>
            <p:spPr bwMode="auto">
              <a:xfrm>
                <a:off x="5614" y="1824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Rectangle 696"/>
              <p:cNvSpPr>
                <a:spLocks noChangeArrowheads="1"/>
              </p:cNvSpPr>
              <p:nvPr>
                <p:custDataLst>
                  <p:tags r:id="rId659"/>
                </p:custDataLst>
              </p:nvPr>
            </p:nvSpPr>
            <p:spPr bwMode="auto">
              <a:xfrm>
                <a:off x="5550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Rectangle 697"/>
              <p:cNvSpPr>
                <a:spLocks noChangeArrowheads="1"/>
              </p:cNvSpPr>
              <p:nvPr>
                <p:custDataLst>
                  <p:tags r:id="rId660"/>
                </p:custDataLst>
              </p:nvPr>
            </p:nvSpPr>
            <p:spPr bwMode="auto">
              <a:xfrm>
                <a:off x="5592" y="1936"/>
                <a:ext cx="100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Rectangle 698"/>
              <p:cNvSpPr>
                <a:spLocks noChangeArrowheads="1"/>
              </p:cNvSpPr>
              <p:nvPr>
                <p:custDataLst>
                  <p:tags r:id="rId661"/>
                </p:custDataLst>
              </p:nvPr>
            </p:nvSpPr>
            <p:spPr bwMode="auto">
              <a:xfrm>
                <a:off x="5656" y="1993"/>
                <a:ext cx="3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Rectangle 699"/>
              <p:cNvSpPr>
                <a:spLocks noChangeArrowheads="1"/>
              </p:cNvSpPr>
              <p:nvPr>
                <p:custDataLst>
                  <p:tags r:id="rId662"/>
                </p:custDataLst>
              </p:nvPr>
            </p:nvSpPr>
            <p:spPr bwMode="auto">
              <a:xfrm>
                <a:off x="5550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Rectangle 700"/>
              <p:cNvSpPr>
                <a:spLocks noChangeArrowheads="1"/>
              </p:cNvSpPr>
              <p:nvPr>
                <p:custDataLst>
                  <p:tags r:id="rId663"/>
                </p:custDataLst>
              </p:nvPr>
            </p:nvSpPr>
            <p:spPr bwMode="auto">
              <a:xfrm>
                <a:off x="5592" y="204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Rectangle 701"/>
              <p:cNvSpPr>
                <a:spLocks noChangeArrowheads="1"/>
              </p:cNvSpPr>
              <p:nvPr>
                <p:custDataLst>
                  <p:tags r:id="rId664"/>
                </p:custDataLst>
              </p:nvPr>
            </p:nvSpPr>
            <p:spPr bwMode="auto">
              <a:xfrm>
                <a:off x="5570" y="21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Rectangle 702"/>
              <p:cNvSpPr>
                <a:spLocks noChangeArrowheads="1"/>
              </p:cNvSpPr>
              <p:nvPr>
                <p:custDataLst>
                  <p:tags r:id="rId665"/>
                </p:custDataLst>
              </p:nvPr>
            </p:nvSpPr>
            <p:spPr bwMode="auto">
              <a:xfrm>
                <a:off x="5614" y="2161"/>
                <a:ext cx="20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Rectangle 703"/>
              <p:cNvSpPr>
                <a:spLocks noChangeArrowheads="1"/>
              </p:cNvSpPr>
              <p:nvPr>
                <p:custDataLst>
                  <p:tags r:id="rId666"/>
                </p:custDataLst>
              </p:nvPr>
            </p:nvSpPr>
            <p:spPr bwMode="auto">
              <a:xfrm>
                <a:off x="5550" y="232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Rectangle 704"/>
              <p:cNvSpPr>
                <a:spLocks noChangeArrowheads="1"/>
              </p:cNvSpPr>
              <p:nvPr>
                <p:custDataLst>
                  <p:tags r:id="rId667"/>
                </p:custDataLst>
              </p:nvPr>
            </p:nvSpPr>
            <p:spPr bwMode="auto">
              <a:xfrm>
                <a:off x="5592" y="2329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Rectangle 705"/>
              <p:cNvSpPr>
                <a:spLocks noChangeArrowheads="1"/>
              </p:cNvSpPr>
              <p:nvPr>
                <p:custDataLst>
                  <p:tags r:id="rId668"/>
                </p:custDataLst>
              </p:nvPr>
            </p:nvSpPr>
            <p:spPr bwMode="auto">
              <a:xfrm>
                <a:off x="5656" y="232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Rectangle 706"/>
              <p:cNvSpPr>
                <a:spLocks noChangeArrowheads="1"/>
              </p:cNvSpPr>
              <p:nvPr>
                <p:custDataLst>
                  <p:tags r:id="rId669"/>
                </p:custDataLst>
              </p:nvPr>
            </p:nvSpPr>
            <p:spPr bwMode="auto">
              <a:xfrm>
                <a:off x="557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Rectangle 707"/>
              <p:cNvSpPr>
                <a:spLocks noChangeArrowheads="1"/>
              </p:cNvSpPr>
              <p:nvPr>
                <p:custDataLst>
                  <p:tags r:id="rId670"/>
                </p:custDataLst>
              </p:nvPr>
            </p:nvSpPr>
            <p:spPr bwMode="auto">
              <a:xfrm>
                <a:off x="5570" y="244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3" name="Rectangle 708"/>
              <p:cNvSpPr>
                <a:spLocks noChangeArrowheads="1"/>
              </p:cNvSpPr>
              <p:nvPr>
                <p:custDataLst>
                  <p:tags r:id="rId671"/>
                </p:custDataLst>
              </p:nvPr>
            </p:nvSpPr>
            <p:spPr bwMode="auto">
              <a:xfrm>
                <a:off x="5550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4" name="Rectangle 709"/>
              <p:cNvSpPr>
                <a:spLocks noChangeArrowheads="1"/>
              </p:cNvSpPr>
              <p:nvPr>
                <p:custDataLst>
                  <p:tags r:id="rId672"/>
                </p:custDataLst>
              </p:nvPr>
            </p:nvSpPr>
            <p:spPr bwMode="auto">
              <a:xfrm>
                <a:off x="5592" y="2499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5" name="Rectangle 710"/>
              <p:cNvSpPr>
                <a:spLocks noChangeArrowheads="1"/>
              </p:cNvSpPr>
              <p:nvPr>
                <p:custDataLst>
                  <p:tags r:id="rId673"/>
                </p:custDataLst>
              </p:nvPr>
            </p:nvSpPr>
            <p:spPr bwMode="auto">
              <a:xfrm>
                <a:off x="5550" y="2555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6" name="Rectangle 711"/>
              <p:cNvSpPr>
                <a:spLocks noChangeArrowheads="1"/>
              </p:cNvSpPr>
              <p:nvPr>
                <p:custDataLst>
                  <p:tags r:id="rId674"/>
                </p:custDataLst>
              </p:nvPr>
            </p:nvSpPr>
            <p:spPr bwMode="auto">
              <a:xfrm>
                <a:off x="559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" name="Rectangle 712"/>
              <p:cNvSpPr>
                <a:spLocks noChangeArrowheads="1"/>
              </p:cNvSpPr>
              <p:nvPr>
                <p:custDataLst>
                  <p:tags r:id="rId675"/>
                </p:custDataLst>
              </p:nvPr>
            </p:nvSpPr>
            <p:spPr bwMode="auto">
              <a:xfrm>
                <a:off x="5636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" name="Rectangle 713"/>
              <p:cNvSpPr>
                <a:spLocks noChangeArrowheads="1"/>
              </p:cNvSpPr>
              <p:nvPr>
                <p:custDataLst>
                  <p:tags r:id="rId676"/>
                </p:custDataLst>
              </p:nvPr>
            </p:nvSpPr>
            <p:spPr bwMode="auto">
              <a:xfrm>
                <a:off x="565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" name="Rectangle 714"/>
              <p:cNvSpPr>
                <a:spLocks noChangeArrowheads="1"/>
              </p:cNvSpPr>
              <p:nvPr>
                <p:custDataLst>
                  <p:tags r:id="rId677"/>
                </p:custDataLst>
              </p:nvPr>
            </p:nvSpPr>
            <p:spPr bwMode="auto">
              <a:xfrm>
                <a:off x="5550" y="272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" name="Rectangle 715"/>
              <p:cNvSpPr>
                <a:spLocks noChangeArrowheads="1"/>
              </p:cNvSpPr>
              <p:nvPr>
                <p:custDataLst>
                  <p:tags r:id="rId678"/>
                </p:custDataLst>
              </p:nvPr>
            </p:nvSpPr>
            <p:spPr bwMode="auto">
              <a:xfrm>
                <a:off x="5592" y="2724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" name="Rectangle 716"/>
              <p:cNvSpPr>
                <a:spLocks noChangeArrowheads="1"/>
              </p:cNvSpPr>
              <p:nvPr>
                <p:custDataLst>
                  <p:tags r:id="rId679"/>
                </p:custDataLst>
              </p:nvPr>
            </p:nvSpPr>
            <p:spPr bwMode="auto">
              <a:xfrm>
                <a:off x="557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2" name="Rectangle 717"/>
              <p:cNvSpPr>
                <a:spLocks noChangeArrowheads="1"/>
              </p:cNvSpPr>
              <p:nvPr>
                <p:custDataLst>
                  <p:tags r:id="rId680"/>
                </p:custDataLst>
              </p:nvPr>
            </p:nvSpPr>
            <p:spPr bwMode="auto">
              <a:xfrm>
                <a:off x="5614" y="2780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3" name="Rectangle 718"/>
              <p:cNvSpPr>
                <a:spLocks noChangeArrowheads="1"/>
              </p:cNvSpPr>
              <p:nvPr>
                <p:custDataLst>
                  <p:tags r:id="rId681"/>
                </p:custDataLst>
              </p:nvPr>
            </p:nvSpPr>
            <p:spPr bwMode="auto">
              <a:xfrm>
                <a:off x="5550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4" name="Rectangle 719"/>
              <p:cNvSpPr>
                <a:spLocks noChangeArrowheads="1"/>
              </p:cNvSpPr>
              <p:nvPr>
                <p:custDataLst>
                  <p:tags r:id="rId682"/>
                </p:custDataLst>
              </p:nvPr>
            </p:nvSpPr>
            <p:spPr bwMode="auto">
              <a:xfrm>
                <a:off x="559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5" name="Rectangle 720"/>
              <p:cNvSpPr>
                <a:spLocks noChangeArrowheads="1"/>
              </p:cNvSpPr>
              <p:nvPr>
                <p:custDataLst>
                  <p:tags r:id="rId683"/>
                </p:custDataLst>
              </p:nvPr>
            </p:nvSpPr>
            <p:spPr bwMode="auto">
              <a:xfrm>
                <a:off x="5744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6" name="Rectangle 721"/>
              <p:cNvSpPr>
                <a:spLocks noChangeArrowheads="1"/>
              </p:cNvSpPr>
              <p:nvPr>
                <p:custDataLst>
                  <p:tags r:id="rId684"/>
                </p:custDataLst>
              </p:nvPr>
            </p:nvSpPr>
            <p:spPr bwMode="auto">
              <a:xfrm>
                <a:off x="576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7" name="Rectangle 722"/>
              <p:cNvSpPr>
                <a:spLocks noChangeArrowheads="1"/>
              </p:cNvSpPr>
              <p:nvPr>
                <p:custDataLst>
                  <p:tags r:id="rId685"/>
                </p:custDataLst>
              </p:nvPr>
            </p:nvSpPr>
            <p:spPr bwMode="auto">
              <a:xfrm>
                <a:off x="5786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8" name="Rectangle 723"/>
              <p:cNvSpPr>
                <a:spLocks noChangeArrowheads="1"/>
              </p:cNvSpPr>
              <p:nvPr>
                <p:custDataLst>
                  <p:tags r:id="rId686"/>
                </p:custDataLst>
              </p:nvPr>
            </p:nvSpPr>
            <p:spPr bwMode="auto">
              <a:xfrm>
                <a:off x="5680" y="17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9" name="Rectangle 724"/>
              <p:cNvSpPr>
                <a:spLocks noChangeArrowheads="1"/>
              </p:cNvSpPr>
              <p:nvPr>
                <p:custDataLst>
                  <p:tags r:id="rId687"/>
                </p:custDataLst>
              </p:nvPr>
            </p:nvSpPr>
            <p:spPr bwMode="auto">
              <a:xfrm>
                <a:off x="5722" y="1710"/>
                <a:ext cx="2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0" name="Rectangle 725"/>
              <p:cNvSpPr>
                <a:spLocks noChangeArrowheads="1"/>
              </p:cNvSpPr>
              <p:nvPr>
                <p:custDataLst>
                  <p:tags r:id="rId688"/>
                </p:custDataLst>
              </p:nvPr>
            </p:nvSpPr>
            <p:spPr bwMode="auto">
              <a:xfrm>
                <a:off x="5680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1" name="Rectangle 726"/>
              <p:cNvSpPr>
                <a:spLocks noChangeArrowheads="1"/>
              </p:cNvSpPr>
              <p:nvPr>
                <p:custDataLst>
                  <p:tags r:id="rId689"/>
                </p:custDataLst>
              </p:nvPr>
            </p:nvSpPr>
            <p:spPr bwMode="auto">
              <a:xfrm>
                <a:off x="5786" y="18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2" name="Rectangle 727"/>
              <p:cNvSpPr>
                <a:spLocks noChangeArrowheads="1"/>
              </p:cNvSpPr>
              <p:nvPr>
                <p:custDataLst>
                  <p:tags r:id="rId690"/>
                </p:custDataLst>
              </p:nvPr>
            </p:nvSpPr>
            <p:spPr bwMode="auto">
              <a:xfrm>
                <a:off x="5700" y="199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3" name="Rectangle 728"/>
              <p:cNvSpPr>
                <a:spLocks noChangeArrowheads="1"/>
              </p:cNvSpPr>
              <p:nvPr>
                <p:custDataLst>
                  <p:tags r:id="rId691"/>
                </p:custDataLst>
              </p:nvPr>
            </p:nvSpPr>
            <p:spPr bwMode="auto">
              <a:xfrm>
                <a:off x="5786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4" name="Rectangle 729"/>
              <p:cNvSpPr>
                <a:spLocks noChangeArrowheads="1"/>
              </p:cNvSpPr>
              <p:nvPr>
                <p:custDataLst>
                  <p:tags r:id="rId692"/>
                </p:custDataLst>
              </p:nvPr>
            </p:nvSpPr>
            <p:spPr bwMode="auto">
              <a:xfrm>
                <a:off x="5636" y="227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5" name="Rectangle 730"/>
              <p:cNvSpPr>
                <a:spLocks noChangeArrowheads="1"/>
              </p:cNvSpPr>
              <p:nvPr>
                <p:custDataLst>
                  <p:tags r:id="rId693"/>
                </p:custDataLst>
              </p:nvPr>
            </p:nvSpPr>
            <p:spPr bwMode="auto">
              <a:xfrm>
                <a:off x="574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6" name="Rectangle 731"/>
              <p:cNvSpPr>
                <a:spLocks noChangeArrowheads="1"/>
              </p:cNvSpPr>
              <p:nvPr>
                <p:custDataLst>
                  <p:tags r:id="rId694"/>
                </p:custDataLst>
              </p:nvPr>
            </p:nvSpPr>
            <p:spPr bwMode="auto">
              <a:xfrm>
                <a:off x="5786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7" name="Rectangle 732"/>
              <p:cNvSpPr>
                <a:spLocks noChangeArrowheads="1"/>
              </p:cNvSpPr>
              <p:nvPr>
                <p:custDataLst>
                  <p:tags r:id="rId695"/>
                </p:custDataLst>
              </p:nvPr>
            </p:nvSpPr>
            <p:spPr bwMode="auto">
              <a:xfrm>
                <a:off x="5656" y="2387"/>
                <a:ext cx="100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8" name="Rectangle 733"/>
              <p:cNvSpPr>
                <a:spLocks noChangeArrowheads="1"/>
              </p:cNvSpPr>
              <p:nvPr>
                <p:custDataLst>
                  <p:tags r:id="rId696"/>
                </p:custDataLst>
              </p:nvPr>
            </p:nvSpPr>
            <p:spPr bwMode="auto">
              <a:xfrm>
                <a:off x="5786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9" name="Rectangle 734"/>
              <p:cNvSpPr>
                <a:spLocks noChangeArrowheads="1"/>
              </p:cNvSpPr>
              <p:nvPr>
                <p:custDataLst>
                  <p:tags r:id="rId697"/>
                </p:custDataLst>
              </p:nvPr>
            </p:nvSpPr>
            <p:spPr bwMode="auto">
              <a:xfrm>
                <a:off x="5786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0" name="Rectangle 735"/>
              <p:cNvSpPr>
                <a:spLocks noChangeArrowheads="1"/>
              </p:cNvSpPr>
              <p:nvPr>
                <p:custDataLst>
                  <p:tags r:id="rId698"/>
                </p:custDataLst>
              </p:nvPr>
            </p:nvSpPr>
            <p:spPr bwMode="auto">
              <a:xfrm>
                <a:off x="5786" y="2611"/>
                <a:ext cx="14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1" name="Rectangle 736"/>
              <p:cNvSpPr>
                <a:spLocks noChangeArrowheads="1"/>
              </p:cNvSpPr>
              <p:nvPr>
                <p:custDataLst>
                  <p:tags r:id="rId699"/>
                </p:custDataLst>
              </p:nvPr>
            </p:nvSpPr>
            <p:spPr bwMode="auto">
              <a:xfrm>
                <a:off x="5700" y="266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2" name="Rectangle 737"/>
              <p:cNvSpPr>
                <a:spLocks noChangeArrowheads="1"/>
              </p:cNvSpPr>
              <p:nvPr>
                <p:custDataLst>
                  <p:tags r:id="rId700"/>
                </p:custDataLst>
              </p:nvPr>
            </p:nvSpPr>
            <p:spPr bwMode="auto">
              <a:xfrm>
                <a:off x="57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3" name="Rectangle 738"/>
              <p:cNvSpPr>
                <a:spLocks noChangeArrowheads="1"/>
              </p:cNvSpPr>
              <p:nvPr>
                <p:custDataLst>
                  <p:tags r:id="rId701"/>
                </p:custDataLst>
              </p:nvPr>
            </p:nvSpPr>
            <p:spPr bwMode="auto">
              <a:xfrm>
                <a:off x="5786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4" name="Rectangle 739"/>
              <p:cNvSpPr>
                <a:spLocks noChangeArrowheads="1"/>
              </p:cNvSpPr>
              <p:nvPr>
                <p:custDataLst>
                  <p:tags r:id="rId702"/>
                </p:custDataLst>
              </p:nvPr>
            </p:nvSpPr>
            <p:spPr bwMode="auto">
              <a:xfrm>
                <a:off x="5700" y="278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5" name="Rectangle 740"/>
              <p:cNvSpPr>
                <a:spLocks noChangeArrowheads="1"/>
              </p:cNvSpPr>
              <p:nvPr>
                <p:custDataLst>
                  <p:tags r:id="rId703"/>
                </p:custDataLst>
              </p:nvPr>
            </p:nvSpPr>
            <p:spPr bwMode="auto">
              <a:xfrm>
                <a:off x="559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6" name="Rectangle 741"/>
              <p:cNvSpPr>
                <a:spLocks noChangeArrowheads="1"/>
              </p:cNvSpPr>
              <p:nvPr>
                <p:custDataLst>
                  <p:tags r:id="rId704"/>
                </p:custDataLst>
              </p:nvPr>
            </p:nvSpPr>
            <p:spPr bwMode="auto">
              <a:xfrm>
                <a:off x="5722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7" name="Rectangle 742"/>
              <p:cNvSpPr>
                <a:spLocks noChangeArrowheads="1"/>
              </p:cNvSpPr>
              <p:nvPr>
                <p:custDataLst>
                  <p:tags r:id="rId705"/>
                </p:custDataLst>
              </p:nvPr>
            </p:nvSpPr>
            <p:spPr bwMode="auto">
              <a:xfrm>
                <a:off x="5550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8" name="Rectangle 743"/>
              <p:cNvSpPr>
                <a:spLocks noChangeArrowheads="1"/>
              </p:cNvSpPr>
              <p:nvPr>
                <p:custDataLst>
                  <p:tags r:id="rId706"/>
                </p:custDataLst>
              </p:nvPr>
            </p:nvSpPr>
            <p:spPr bwMode="auto">
              <a:xfrm>
                <a:off x="563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9" name="Rectangle 744"/>
              <p:cNvSpPr>
                <a:spLocks noChangeArrowheads="1"/>
              </p:cNvSpPr>
              <p:nvPr>
                <p:custDataLst>
                  <p:tags r:id="rId707"/>
                </p:custDataLst>
              </p:nvPr>
            </p:nvSpPr>
            <p:spPr bwMode="auto">
              <a:xfrm>
                <a:off x="5658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0" name="Rectangle 745"/>
              <p:cNvSpPr>
                <a:spLocks noChangeArrowheads="1"/>
              </p:cNvSpPr>
              <p:nvPr>
                <p:custDataLst>
                  <p:tags r:id="rId708"/>
                </p:custDataLst>
              </p:nvPr>
            </p:nvSpPr>
            <p:spPr bwMode="auto">
              <a:xfrm>
                <a:off x="5656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1" name="Rectangle 746"/>
              <p:cNvSpPr>
                <a:spLocks noChangeArrowheads="1"/>
              </p:cNvSpPr>
              <p:nvPr>
                <p:custDataLst>
                  <p:tags r:id="rId709"/>
                </p:custDataLst>
              </p:nvPr>
            </p:nvSpPr>
            <p:spPr bwMode="auto">
              <a:xfrm>
                <a:off x="5614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2" name="Rectangle 747"/>
              <p:cNvSpPr>
                <a:spLocks noChangeArrowheads="1"/>
              </p:cNvSpPr>
              <p:nvPr>
                <p:custDataLst>
                  <p:tags r:id="rId710"/>
                </p:custDataLst>
              </p:nvPr>
            </p:nvSpPr>
            <p:spPr bwMode="auto">
              <a:xfrm>
                <a:off x="555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3" name="Rectangle 748"/>
              <p:cNvSpPr>
                <a:spLocks noChangeArrowheads="1"/>
              </p:cNvSpPr>
              <p:nvPr>
                <p:custDataLst>
                  <p:tags r:id="rId711"/>
                </p:custDataLst>
              </p:nvPr>
            </p:nvSpPr>
            <p:spPr bwMode="auto">
              <a:xfrm>
                <a:off x="559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4" name="Rectangle 749"/>
              <p:cNvSpPr>
                <a:spLocks noChangeArrowheads="1"/>
              </p:cNvSpPr>
              <p:nvPr>
                <p:custDataLst>
                  <p:tags r:id="rId712"/>
                </p:custDataLst>
              </p:nvPr>
            </p:nvSpPr>
            <p:spPr bwMode="auto">
              <a:xfrm>
                <a:off x="5614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5" name="Rectangle 750"/>
              <p:cNvSpPr>
                <a:spLocks noChangeArrowheads="1"/>
              </p:cNvSpPr>
              <p:nvPr>
                <p:custDataLst>
                  <p:tags r:id="rId713"/>
                </p:custDataLst>
              </p:nvPr>
            </p:nvSpPr>
            <p:spPr bwMode="auto">
              <a:xfrm>
                <a:off x="5722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6" name="Rectangle 751"/>
              <p:cNvSpPr>
                <a:spLocks noChangeArrowheads="1"/>
              </p:cNvSpPr>
              <p:nvPr>
                <p:custDataLst>
                  <p:tags r:id="rId714"/>
                </p:custDataLst>
              </p:nvPr>
            </p:nvSpPr>
            <p:spPr bwMode="auto">
              <a:xfrm>
                <a:off x="5550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7" name="Rectangle 752"/>
              <p:cNvSpPr>
                <a:spLocks noChangeArrowheads="1"/>
              </p:cNvSpPr>
              <p:nvPr>
                <p:custDataLst>
                  <p:tags r:id="rId715"/>
                </p:custDataLst>
              </p:nvPr>
            </p:nvSpPr>
            <p:spPr bwMode="auto">
              <a:xfrm>
                <a:off x="5700" y="31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8" name="Rectangle 753"/>
              <p:cNvSpPr>
                <a:spLocks noChangeArrowheads="1"/>
              </p:cNvSpPr>
              <p:nvPr>
                <p:custDataLst>
                  <p:tags r:id="rId716"/>
                </p:custDataLst>
              </p:nvPr>
            </p:nvSpPr>
            <p:spPr bwMode="auto">
              <a:xfrm>
                <a:off x="5614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9" name="Rectangle 754"/>
              <p:cNvSpPr>
                <a:spLocks noChangeArrowheads="1"/>
              </p:cNvSpPr>
              <p:nvPr>
                <p:custDataLst>
                  <p:tags r:id="rId717"/>
                </p:custDataLst>
              </p:nvPr>
            </p:nvSpPr>
            <p:spPr bwMode="auto">
              <a:xfrm>
                <a:off x="568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0" name="Rectangle 755"/>
              <p:cNvSpPr>
                <a:spLocks noChangeArrowheads="1"/>
              </p:cNvSpPr>
              <p:nvPr>
                <p:custDataLst>
                  <p:tags r:id="rId718"/>
                </p:custDataLst>
              </p:nvPr>
            </p:nvSpPr>
            <p:spPr bwMode="auto">
              <a:xfrm>
                <a:off x="5550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1" name="Rectangle 756"/>
              <p:cNvSpPr>
                <a:spLocks noChangeArrowheads="1"/>
              </p:cNvSpPr>
              <p:nvPr>
                <p:custDataLst>
                  <p:tags r:id="rId719"/>
                </p:custDataLst>
              </p:nvPr>
            </p:nvSpPr>
            <p:spPr bwMode="auto">
              <a:xfrm>
                <a:off x="5656" y="3294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2" name="Rectangle 757"/>
              <p:cNvSpPr>
                <a:spLocks noChangeArrowheads="1"/>
              </p:cNvSpPr>
              <p:nvPr>
                <p:custDataLst>
                  <p:tags r:id="rId720"/>
                </p:custDataLst>
              </p:nvPr>
            </p:nvSpPr>
            <p:spPr bwMode="auto">
              <a:xfrm>
                <a:off x="5614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3" name="Rectangle 758"/>
              <p:cNvSpPr>
                <a:spLocks noChangeArrowheads="1"/>
              </p:cNvSpPr>
              <p:nvPr>
                <p:custDataLst>
                  <p:tags r:id="rId721"/>
                </p:custDataLst>
              </p:nvPr>
            </p:nvSpPr>
            <p:spPr bwMode="auto">
              <a:xfrm>
                <a:off x="5550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4" name="Rectangle 759"/>
              <p:cNvSpPr>
                <a:spLocks noChangeArrowheads="1"/>
              </p:cNvSpPr>
              <p:nvPr>
                <p:custDataLst>
                  <p:tags r:id="rId722"/>
                </p:custDataLst>
              </p:nvPr>
            </p:nvSpPr>
            <p:spPr bwMode="auto">
              <a:xfrm>
                <a:off x="565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5" name="Rectangle 760"/>
              <p:cNvSpPr>
                <a:spLocks noChangeArrowheads="1"/>
              </p:cNvSpPr>
              <p:nvPr>
                <p:custDataLst>
                  <p:tags r:id="rId723"/>
                </p:custDataLst>
              </p:nvPr>
            </p:nvSpPr>
            <p:spPr bwMode="auto">
              <a:xfrm>
                <a:off x="5786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6" name="Rectangle 761"/>
              <p:cNvSpPr>
                <a:spLocks noChangeArrowheads="1"/>
              </p:cNvSpPr>
              <p:nvPr>
                <p:custDataLst>
                  <p:tags r:id="rId724"/>
                </p:custDataLst>
              </p:nvPr>
            </p:nvSpPr>
            <p:spPr bwMode="auto">
              <a:xfrm>
                <a:off x="5786" y="350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7" name="Rectangle 762"/>
              <p:cNvSpPr>
                <a:spLocks noChangeArrowheads="1"/>
              </p:cNvSpPr>
              <p:nvPr>
                <p:custDataLst>
                  <p:tags r:id="rId725"/>
                </p:custDataLst>
              </p:nvPr>
            </p:nvSpPr>
            <p:spPr bwMode="auto">
              <a:xfrm>
                <a:off x="5550" y="356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8" name="Rectangle 763"/>
              <p:cNvSpPr>
                <a:spLocks noChangeArrowheads="1"/>
              </p:cNvSpPr>
              <p:nvPr>
                <p:custDataLst>
                  <p:tags r:id="rId726"/>
                </p:custDataLst>
              </p:nvPr>
            </p:nvSpPr>
            <p:spPr bwMode="auto">
              <a:xfrm>
                <a:off x="565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9" name="Rectangle 764"/>
              <p:cNvSpPr>
                <a:spLocks noChangeArrowheads="1"/>
              </p:cNvSpPr>
              <p:nvPr>
                <p:custDataLst>
                  <p:tags r:id="rId727"/>
                </p:custDataLst>
              </p:nvPr>
            </p:nvSpPr>
            <p:spPr bwMode="auto">
              <a:xfrm>
                <a:off x="5656" y="367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0" name="Rectangle 765"/>
              <p:cNvSpPr>
                <a:spLocks noChangeArrowheads="1"/>
              </p:cNvSpPr>
              <p:nvPr>
                <p:custDataLst>
                  <p:tags r:id="rId728"/>
                </p:custDataLst>
              </p:nvPr>
            </p:nvSpPr>
            <p:spPr bwMode="auto">
              <a:xfrm>
                <a:off x="5786" y="362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1" name="Rectangle 766"/>
              <p:cNvSpPr>
                <a:spLocks noChangeArrowheads="1"/>
              </p:cNvSpPr>
              <p:nvPr>
                <p:custDataLst>
                  <p:tags r:id="rId729"/>
                </p:custDataLst>
              </p:nvPr>
            </p:nvSpPr>
            <p:spPr bwMode="auto">
              <a:xfrm>
                <a:off x="578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2" name="Rectangle 767"/>
              <p:cNvSpPr>
                <a:spLocks noChangeArrowheads="1"/>
              </p:cNvSpPr>
              <p:nvPr>
                <p:custDataLst>
                  <p:tags r:id="rId730"/>
                </p:custDataLst>
              </p:nvPr>
            </p:nvSpPr>
            <p:spPr bwMode="auto">
              <a:xfrm>
                <a:off x="580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3" name="Rectangle 768"/>
              <p:cNvSpPr>
                <a:spLocks noChangeArrowheads="1"/>
              </p:cNvSpPr>
              <p:nvPr>
                <p:custDataLst>
                  <p:tags r:id="rId731"/>
                </p:custDataLst>
              </p:nvPr>
            </p:nvSpPr>
            <p:spPr bwMode="auto">
              <a:xfrm>
                <a:off x="5828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4" name="Rectangle 769"/>
              <p:cNvSpPr>
                <a:spLocks noChangeArrowheads="1"/>
              </p:cNvSpPr>
              <p:nvPr>
                <p:custDataLst>
                  <p:tags r:id="rId732"/>
                </p:custDataLst>
              </p:nvPr>
            </p:nvSpPr>
            <p:spPr bwMode="auto">
              <a:xfrm>
                <a:off x="587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5" name="Rectangle 770"/>
              <p:cNvSpPr>
                <a:spLocks noChangeArrowheads="1"/>
              </p:cNvSpPr>
              <p:nvPr>
                <p:custDataLst>
                  <p:tags r:id="rId733"/>
                </p:custDataLst>
              </p:nvPr>
            </p:nvSpPr>
            <p:spPr bwMode="auto">
              <a:xfrm>
                <a:off x="589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6" name="Rectangle 771"/>
              <p:cNvSpPr>
                <a:spLocks noChangeArrowheads="1"/>
              </p:cNvSpPr>
              <p:nvPr>
                <p:custDataLst>
                  <p:tags r:id="rId734"/>
                </p:custDataLst>
              </p:nvPr>
            </p:nvSpPr>
            <p:spPr bwMode="auto">
              <a:xfrm>
                <a:off x="589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7" name="Rectangle 772"/>
              <p:cNvSpPr>
                <a:spLocks noChangeArrowheads="1"/>
              </p:cNvSpPr>
              <p:nvPr>
                <p:custDataLst>
                  <p:tags r:id="rId735"/>
                </p:custDataLst>
              </p:nvPr>
            </p:nvSpPr>
            <p:spPr bwMode="auto">
              <a:xfrm>
                <a:off x="5806" y="1880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8" name="Rectangle 773"/>
              <p:cNvSpPr>
                <a:spLocks noChangeArrowheads="1"/>
              </p:cNvSpPr>
              <p:nvPr>
                <p:custDataLst>
                  <p:tags r:id="rId736"/>
                </p:custDataLst>
              </p:nvPr>
            </p:nvSpPr>
            <p:spPr bwMode="auto">
              <a:xfrm>
                <a:off x="5784" y="2049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9" name="Rectangle 774"/>
              <p:cNvSpPr>
                <a:spLocks noChangeArrowheads="1"/>
              </p:cNvSpPr>
              <p:nvPr>
                <p:custDataLst>
                  <p:tags r:id="rId737"/>
                </p:custDataLst>
              </p:nvPr>
            </p:nvSpPr>
            <p:spPr bwMode="auto">
              <a:xfrm>
                <a:off x="5592" y="2105"/>
                <a:ext cx="22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0" name="Rectangle 775"/>
              <p:cNvSpPr>
                <a:spLocks noChangeArrowheads="1"/>
              </p:cNvSpPr>
              <p:nvPr>
                <p:custDataLst>
                  <p:tags r:id="rId738"/>
                </p:custDataLst>
              </p:nvPr>
            </p:nvSpPr>
            <p:spPr bwMode="auto">
              <a:xfrm>
                <a:off x="5850" y="2105"/>
                <a:ext cx="7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1" name="Rectangle 776"/>
              <p:cNvSpPr>
                <a:spLocks noChangeArrowheads="1"/>
              </p:cNvSpPr>
              <p:nvPr>
                <p:custDataLst>
                  <p:tags r:id="rId739"/>
                </p:custDataLst>
              </p:nvPr>
            </p:nvSpPr>
            <p:spPr bwMode="auto">
              <a:xfrm>
                <a:off x="5684" y="2217"/>
                <a:ext cx="220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2" name="Rectangle 777"/>
              <p:cNvSpPr>
                <a:spLocks noChangeArrowheads="1"/>
              </p:cNvSpPr>
              <p:nvPr>
                <p:custDataLst>
                  <p:tags r:id="rId740"/>
                </p:custDataLst>
              </p:nvPr>
            </p:nvSpPr>
            <p:spPr bwMode="auto">
              <a:xfrm>
                <a:off x="578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3" name="Rectangle 778"/>
              <p:cNvSpPr>
                <a:spLocks noChangeArrowheads="1"/>
              </p:cNvSpPr>
              <p:nvPr>
                <p:custDataLst>
                  <p:tags r:id="rId741"/>
                </p:custDataLst>
              </p:nvPr>
            </p:nvSpPr>
            <p:spPr bwMode="auto">
              <a:xfrm>
                <a:off x="580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4" name="Rectangle 779"/>
              <p:cNvSpPr>
                <a:spLocks noChangeArrowheads="1"/>
              </p:cNvSpPr>
              <p:nvPr>
                <p:custDataLst>
                  <p:tags r:id="rId742"/>
                </p:custDataLst>
              </p:nvPr>
            </p:nvSpPr>
            <p:spPr bwMode="auto">
              <a:xfrm>
                <a:off x="5806" y="2387"/>
                <a:ext cx="12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5" name="Rectangle 780"/>
              <p:cNvSpPr>
                <a:spLocks noChangeArrowheads="1"/>
              </p:cNvSpPr>
              <p:nvPr>
                <p:custDataLst>
                  <p:tags r:id="rId743"/>
                </p:custDataLst>
              </p:nvPr>
            </p:nvSpPr>
            <p:spPr bwMode="auto">
              <a:xfrm>
                <a:off x="589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6" name="Rectangle 781"/>
              <p:cNvSpPr>
                <a:spLocks noChangeArrowheads="1"/>
              </p:cNvSpPr>
              <p:nvPr>
                <p:custDataLst>
                  <p:tags r:id="rId744"/>
                </p:custDataLst>
              </p:nvPr>
            </p:nvSpPr>
            <p:spPr bwMode="auto">
              <a:xfrm>
                <a:off x="5784" y="2499"/>
                <a:ext cx="15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7" name="Rectangle 782"/>
              <p:cNvSpPr>
                <a:spLocks noChangeArrowheads="1"/>
              </p:cNvSpPr>
              <p:nvPr>
                <p:custDataLst>
                  <p:tags r:id="rId745"/>
                </p:custDataLst>
              </p:nvPr>
            </p:nvSpPr>
            <p:spPr bwMode="auto">
              <a:xfrm>
                <a:off x="5784" y="2668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8" name="Rectangle 783"/>
              <p:cNvSpPr>
                <a:spLocks noChangeArrowheads="1"/>
              </p:cNvSpPr>
              <p:nvPr>
                <p:custDataLst>
                  <p:tags r:id="rId746"/>
                </p:custDataLst>
              </p:nvPr>
            </p:nvSpPr>
            <p:spPr bwMode="auto">
              <a:xfrm>
                <a:off x="589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9" name="Rectangle 784"/>
              <p:cNvSpPr>
                <a:spLocks noChangeArrowheads="1"/>
              </p:cNvSpPr>
              <p:nvPr>
                <p:custDataLst>
                  <p:tags r:id="rId747"/>
                </p:custDataLst>
              </p:nvPr>
            </p:nvSpPr>
            <p:spPr bwMode="auto">
              <a:xfrm>
                <a:off x="580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0" name="Rectangle 785"/>
              <p:cNvSpPr>
                <a:spLocks noChangeArrowheads="1"/>
              </p:cNvSpPr>
              <p:nvPr>
                <p:custDataLst>
                  <p:tags r:id="rId748"/>
                </p:custDataLst>
              </p:nvPr>
            </p:nvSpPr>
            <p:spPr bwMode="auto">
              <a:xfrm>
                <a:off x="5828" y="2780"/>
                <a:ext cx="7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1" name="Rectangle 786"/>
              <p:cNvSpPr>
                <a:spLocks noChangeArrowheads="1"/>
              </p:cNvSpPr>
              <p:nvPr>
                <p:custDataLst>
                  <p:tags r:id="rId749"/>
                </p:custDataLst>
              </p:nvPr>
            </p:nvSpPr>
            <p:spPr bwMode="auto">
              <a:xfrm>
                <a:off x="5914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2" name="Rectangle 787"/>
              <p:cNvSpPr>
                <a:spLocks noChangeArrowheads="1"/>
              </p:cNvSpPr>
              <p:nvPr>
                <p:custDataLst>
                  <p:tags r:id="rId750"/>
                </p:custDataLst>
              </p:nvPr>
            </p:nvSpPr>
            <p:spPr bwMode="auto">
              <a:xfrm>
                <a:off x="5936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3" name="Rectangle 788"/>
              <p:cNvSpPr>
                <a:spLocks noChangeArrowheads="1"/>
              </p:cNvSpPr>
              <p:nvPr>
                <p:custDataLst>
                  <p:tags r:id="rId751"/>
                </p:custDataLst>
              </p:nvPr>
            </p:nvSpPr>
            <p:spPr bwMode="auto">
              <a:xfrm>
                <a:off x="5980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4" name="Rectangle 789"/>
              <p:cNvSpPr>
                <a:spLocks noChangeArrowheads="1"/>
              </p:cNvSpPr>
              <p:nvPr>
                <p:custDataLst>
                  <p:tags r:id="rId752"/>
                </p:custDataLst>
              </p:nvPr>
            </p:nvSpPr>
            <p:spPr bwMode="auto">
              <a:xfrm>
                <a:off x="6000" y="16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5" name="Rectangle 790"/>
              <p:cNvSpPr>
                <a:spLocks noChangeArrowheads="1"/>
              </p:cNvSpPr>
              <p:nvPr>
                <p:custDataLst>
                  <p:tags r:id="rId753"/>
                </p:custDataLst>
              </p:nvPr>
            </p:nvSpPr>
            <p:spPr bwMode="auto">
              <a:xfrm>
                <a:off x="6022" y="16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6" name="Rectangle 791"/>
              <p:cNvSpPr>
                <a:spLocks noChangeArrowheads="1"/>
              </p:cNvSpPr>
              <p:nvPr>
                <p:custDataLst>
                  <p:tags r:id="rId754"/>
                </p:custDataLst>
              </p:nvPr>
            </p:nvSpPr>
            <p:spPr bwMode="auto">
              <a:xfrm>
                <a:off x="6022" y="1768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7" name="Rectangle 792"/>
              <p:cNvSpPr>
                <a:spLocks noChangeArrowheads="1"/>
              </p:cNvSpPr>
              <p:nvPr>
                <p:custDataLst>
                  <p:tags r:id="rId755"/>
                </p:custDataLst>
              </p:nvPr>
            </p:nvSpPr>
            <p:spPr bwMode="auto">
              <a:xfrm>
                <a:off x="5700" y="1824"/>
                <a:ext cx="228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8" name="Rectangle 793"/>
              <p:cNvSpPr>
                <a:spLocks noChangeArrowheads="1"/>
              </p:cNvSpPr>
              <p:nvPr>
                <p:custDataLst>
                  <p:tags r:id="rId756"/>
                </p:custDataLst>
              </p:nvPr>
            </p:nvSpPr>
            <p:spPr bwMode="auto">
              <a:xfrm>
                <a:off x="5942" y="1824"/>
                <a:ext cx="7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9" name="Rectangle 794"/>
              <p:cNvSpPr>
                <a:spLocks noChangeArrowheads="1"/>
              </p:cNvSpPr>
              <p:nvPr>
                <p:custDataLst>
                  <p:tags r:id="rId757"/>
                </p:custDataLst>
              </p:nvPr>
            </p:nvSpPr>
            <p:spPr bwMode="auto">
              <a:xfrm>
                <a:off x="6022" y="1824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0" name="Rectangle 795"/>
              <p:cNvSpPr>
                <a:spLocks noChangeArrowheads="1"/>
              </p:cNvSpPr>
              <p:nvPr>
                <p:custDataLst>
                  <p:tags r:id="rId758"/>
                </p:custDataLst>
              </p:nvPr>
            </p:nvSpPr>
            <p:spPr bwMode="auto">
              <a:xfrm>
                <a:off x="6022" y="18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1" name="Rectangle 796"/>
              <p:cNvSpPr>
                <a:spLocks noChangeArrowheads="1"/>
              </p:cNvSpPr>
              <p:nvPr>
                <p:custDataLst>
                  <p:tags r:id="rId759"/>
                </p:custDataLst>
              </p:nvPr>
            </p:nvSpPr>
            <p:spPr bwMode="auto">
              <a:xfrm>
                <a:off x="5700" y="1936"/>
                <a:ext cx="228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2" name="Rectangle 797"/>
              <p:cNvSpPr>
                <a:spLocks noChangeArrowheads="1"/>
              </p:cNvSpPr>
              <p:nvPr>
                <p:custDataLst>
                  <p:tags r:id="rId760"/>
                </p:custDataLst>
              </p:nvPr>
            </p:nvSpPr>
            <p:spPr bwMode="auto">
              <a:xfrm>
                <a:off x="5958" y="1936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3" name="Rectangle 798"/>
              <p:cNvSpPr>
                <a:spLocks noChangeArrowheads="1"/>
              </p:cNvSpPr>
              <p:nvPr>
                <p:custDataLst>
                  <p:tags r:id="rId761"/>
                </p:custDataLst>
              </p:nvPr>
            </p:nvSpPr>
            <p:spPr bwMode="auto">
              <a:xfrm>
                <a:off x="5978" y="1936"/>
                <a:ext cx="36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4" name="Rectangle 799"/>
              <p:cNvSpPr>
                <a:spLocks noChangeArrowheads="1"/>
              </p:cNvSpPr>
              <p:nvPr>
                <p:custDataLst>
                  <p:tags r:id="rId762"/>
                </p:custDataLst>
              </p:nvPr>
            </p:nvSpPr>
            <p:spPr bwMode="auto">
              <a:xfrm>
                <a:off x="5914" y="2049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5" name="Rectangle 800"/>
              <p:cNvSpPr>
                <a:spLocks noChangeArrowheads="1"/>
              </p:cNvSpPr>
              <p:nvPr>
                <p:custDataLst>
                  <p:tags r:id="rId763"/>
                </p:custDataLst>
              </p:nvPr>
            </p:nvSpPr>
            <p:spPr bwMode="auto">
              <a:xfrm>
                <a:off x="5958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6" name="Rectangle 801"/>
              <p:cNvSpPr>
                <a:spLocks noChangeArrowheads="1"/>
              </p:cNvSpPr>
              <p:nvPr>
                <p:custDataLst>
                  <p:tags r:id="rId764"/>
                </p:custDataLst>
              </p:nvPr>
            </p:nvSpPr>
            <p:spPr bwMode="auto">
              <a:xfrm>
                <a:off x="6022" y="20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7" name="Rectangle 802"/>
              <p:cNvSpPr>
                <a:spLocks noChangeArrowheads="1"/>
              </p:cNvSpPr>
              <p:nvPr>
                <p:custDataLst>
                  <p:tags r:id="rId765"/>
                </p:custDataLst>
              </p:nvPr>
            </p:nvSpPr>
            <p:spPr bwMode="auto">
              <a:xfrm>
                <a:off x="5936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8" name="Rectangle 803"/>
              <p:cNvSpPr>
                <a:spLocks noChangeArrowheads="1"/>
              </p:cNvSpPr>
              <p:nvPr>
                <p:custDataLst>
                  <p:tags r:id="rId766"/>
                </p:custDataLst>
              </p:nvPr>
            </p:nvSpPr>
            <p:spPr bwMode="auto">
              <a:xfrm>
                <a:off x="6000" y="21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9" name="Rectangle 804"/>
              <p:cNvSpPr>
                <a:spLocks noChangeArrowheads="1"/>
              </p:cNvSpPr>
              <p:nvPr>
                <p:custDataLst>
                  <p:tags r:id="rId767"/>
                </p:custDataLst>
              </p:nvPr>
            </p:nvSpPr>
            <p:spPr bwMode="auto">
              <a:xfrm>
                <a:off x="6022" y="21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0" name="Rectangle 805"/>
              <p:cNvSpPr>
                <a:spLocks noChangeArrowheads="1"/>
              </p:cNvSpPr>
              <p:nvPr>
                <p:custDataLst>
                  <p:tags r:id="rId768"/>
                </p:custDataLst>
              </p:nvPr>
            </p:nvSpPr>
            <p:spPr bwMode="auto">
              <a:xfrm>
                <a:off x="5980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1" name="Rectangle 806"/>
              <p:cNvSpPr>
                <a:spLocks noChangeArrowheads="1"/>
              </p:cNvSpPr>
              <p:nvPr>
                <p:custDataLst>
                  <p:tags r:id="rId769"/>
                </p:custDataLst>
              </p:nvPr>
            </p:nvSpPr>
            <p:spPr bwMode="auto">
              <a:xfrm>
                <a:off x="6022" y="21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2" name="Rectangle 807"/>
              <p:cNvSpPr>
                <a:spLocks noChangeArrowheads="1"/>
              </p:cNvSpPr>
              <p:nvPr>
                <p:custDataLst>
                  <p:tags r:id="rId770"/>
                </p:custDataLst>
              </p:nvPr>
            </p:nvSpPr>
            <p:spPr bwMode="auto">
              <a:xfrm>
                <a:off x="5980" y="2217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3" name="Rectangle 808"/>
              <p:cNvSpPr>
                <a:spLocks noChangeArrowheads="1"/>
              </p:cNvSpPr>
              <p:nvPr>
                <p:custDataLst>
                  <p:tags r:id="rId771"/>
                </p:custDataLst>
              </p:nvPr>
            </p:nvSpPr>
            <p:spPr bwMode="auto">
              <a:xfrm>
                <a:off x="6022" y="22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4" name="Rectangle 809"/>
              <p:cNvSpPr>
                <a:spLocks noChangeArrowheads="1"/>
              </p:cNvSpPr>
              <p:nvPr>
                <p:custDataLst>
                  <p:tags r:id="rId772"/>
                </p:custDataLst>
              </p:nvPr>
            </p:nvSpPr>
            <p:spPr bwMode="auto">
              <a:xfrm>
                <a:off x="5870" y="2273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5" name="Rectangle 810"/>
              <p:cNvSpPr>
                <a:spLocks noChangeArrowheads="1"/>
              </p:cNvSpPr>
              <p:nvPr>
                <p:custDataLst>
                  <p:tags r:id="rId773"/>
                </p:custDataLst>
              </p:nvPr>
            </p:nvSpPr>
            <p:spPr bwMode="auto">
              <a:xfrm>
                <a:off x="598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1" name="Group 1012"/>
            <p:cNvGrpSpPr/>
            <p:nvPr/>
          </p:nvGrpSpPr>
          <p:grpSpPr bwMode="auto">
            <a:xfrm>
              <a:off x="-3900818" y="-1035049"/>
              <a:ext cx="2209875" cy="4397375"/>
              <a:chOff x="4814" y="935"/>
              <a:chExt cx="1392" cy="2770"/>
            </a:xfrm>
            <a:grpFill/>
          </p:grpSpPr>
          <p:sp>
            <p:nvSpPr>
              <p:cNvPr id="966" name="Rectangle 812"/>
              <p:cNvSpPr>
                <a:spLocks noChangeArrowheads="1"/>
              </p:cNvSpPr>
              <p:nvPr>
                <p:custDataLst>
                  <p:tags r:id="rId774"/>
                </p:custDataLst>
              </p:nvPr>
            </p:nvSpPr>
            <p:spPr bwMode="auto">
              <a:xfrm>
                <a:off x="6022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7" name="Rectangle 813"/>
              <p:cNvSpPr>
                <a:spLocks noChangeArrowheads="1"/>
              </p:cNvSpPr>
              <p:nvPr>
                <p:custDataLst>
                  <p:tags r:id="rId775"/>
                </p:custDataLst>
              </p:nvPr>
            </p:nvSpPr>
            <p:spPr bwMode="auto">
              <a:xfrm>
                <a:off x="6002" y="2329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8" name="Rectangle 814"/>
              <p:cNvSpPr>
                <a:spLocks noChangeArrowheads="1"/>
              </p:cNvSpPr>
              <p:nvPr>
                <p:custDataLst>
                  <p:tags r:id="rId776"/>
                </p:custDataLst>
              </p:nvPr>
            </p:nvSpPr>
            <p:spPr bwMode="auto">
              <a:xfrm>
                <a:off x="5936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9" name="Rectangle 815"/>
              <p:cNvSpPr>
                <a:spLocks noChangeArrowheads="1"/>
              </p:cNvSpPr>
              <p:nvPr>
                <p:custDataLst>
                  <p:tags r:id="rId777"/>
                </p:custDataLst>
              </p:nvPr>
            </p:nvSpPr>
            <p:spPr bwMode="auto">
              <a:xfrm>
                <a:off x="5980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0" name="Rectangle 816"/>
              <p:cNvSpPr>
                <a:spLocks noChangeArrowheads="1"/>
              </p:cNvSpPr>
              <p:nvPr>
                <p:custDataLst>
                  <p:tags r:id="rId778"/>
                </p:custDataLst>
              </p:nvPr>
            </p:nvSpPr>
            <p:spPr bwMode="auto">
              <a:xfrm>
                <a:off x="6000" y="238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1" name="Rectangle 817"/>
              <p:cNvSpPr>
                <a:spLocks noChangeArrowheads="1"/>
              </p:cNvSpPr>
              <p:nvPr>
                <p:custDataLst>
                  <p:tags r:id="rId779"/>
                </p:custDataLst>
              </p:nvPr>
            </p:nvSpPr>
            <p:spPr bwMode="auto">
              <a:xfrm>
                <a:off x="6022" y="238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2" name="Rectangle 818"/>
              <p:cNvSpPr>
                <a:spLocks noChangeArrowheads="1"/>
              </p:cNvSpPr>
              <p:nvPr>
                <p:custDataLst>
                  <p:tags r:id="rId780"/>
                </p:custDataLst>
              </p:nvPr>
            </p:nvSpPr>
            <p:spPr bwMode="auto">
              <a:xfrm>
                <a:off x="5936" y="2443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3" name="Rectangle 819"/>
              <p:cNvSpPr>
                <a:spLocks noChangeArrowheads="1"/>
              </p:cNvSpPr>
              <p:nvPr>
                <p:custDataLst>
                  <p:tags r:id="rId781"/>
                </p:custDataLst>
              </p:nvPr>
            </p:nvSpPr>
            <p:spPr bwMode="auto">
              <a:xfrm>
                <a:off x="6022" y="244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4" name="Rectangle 820"/>
              <p:cNvSpPr>
                <a:spLocks noChangeArrowheads="1"/>
              </p:cNvSpPr>
              <p:nvPr>
                <p:custDataLst>
                  <p:tags r:id="rId782"/>
                </p:custDataLst>
              </p:nvPr>
            </p:nvSpPr>
            <p:spPr bwMode="auto">
              <a:xfrm>
                <a:off x="6022" y="2499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5" name="Rectangle 821"/>
              <p:cNvSpPr>
                <a:spLocks noChangeArrowheads="1"/>
              </p:cNvSpPr>
              <p:nvPr>
                <p:custDataLst>
                  <p:tags r:id="rId783"/>
                </p:custDataLst>
              </p:nvPr>
            </p:nvSpPr>
            <p:spPr bwMode="auto">
              <a:xfrm>
                <a:off x="5914" y="255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6" name="Rectangle 822"/>
              <p:cNvSpPr>
                <a:spLocks noChangeArrowheads="1"/>
              </p:cNvSpPr>
              <p:nvPr>
                <p:custDataLst>
                  <p:tags r:id="rId784"/>
                </p:custDataLst>
              </p:nvPr>
            </p:nvSpPr>
            <p:spPr bwMode="auto">
              <a:xfrm>
                <a:off x="5980" y="255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7" name="Rectangle 823"/>
              <p:cNvSpPr>
                <a:spLocks noChangeArrowheads="1"/>
              </p:cNvSpPr>
              <p:nvPr>
                <p:custDataLst>
                  <p:tags r:id="rId785"/>
                </p:custDataLst>
              </p:nvPr>
            </p:nvSpPr>
            <p:spPr bwMode="auto">
              <a:xfrm>
                <a:off x="6002" y="2555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8" name="Rectangle 824"/>
              <p:cNvSpPr>
                <a:spLocks noChangeArrowheads="1"/>
              </p:cNvSpPr>
              <p:nvPr>
                <p:custDataLst>
                  <p:tags r:id="rId786"/>
                </p:custDataLst>
              </p:nvPr>
            </p:nvSpPr>
            <p:spPr bwMode="auto">
              <a:xfrm>
                <a:off x="6022" y="2611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9" name="Rectangle 825"/>
              <p:cNvSpPr>
                <a:spLocks noChangeArrowheads="1"/>
              </p:cNvSpPr>
              <p:nvPr>
                <p:custDataLst>
                  <p:tags r:id="rId787"/>
                </p:custDataLst>
              </p:nvPr>
            </p:nvSpPr>
            <p:spPr bwMode="auto">
              <a:xfrm>
                <a:off x="5958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0" name="Rectangle 826"/>
              <p:cNvSpPr>
                <a:spLocks noChangeArrowheads="1"/>
              </p:cNvSpPr>
              <p:nvPr>
                <p:custDataLst>
                  <p:tags r:id="rId788"/>
                </p:custDataLst>
              </p:nvPr>
            </p:nvSpPr>
            <p:spPr bwMode="auto">
              <a:xfrm>
                <a:off x="6022" y="266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1" name="Rectangle 827"/>
              <p:cNvSpPr>
                <a:spLocks noChangeArrowheads="1"/>
              </p:cNvSpPr>
              <p:nvPr>
                <p:custDataLst>
                  <p:tags r:id="rId789"/>
                </p:custDataLst>
              </p:nvPr>
            </p:nvSpPr>
            <p:spPr bwMode="auto">
              <a:xfrm>
                <a:off x="6000" y="272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2" name="Rectangle 828"/>
              <p:cNvSpPr>
                <a:spLocks noChangeArrowheads="1"/>
              </p:cNvSpPr>
              <p:nvPr>
                <p:custDataLst>
                  <p:tags r:id="rId790"/>
                </p:custDataLst>
              </p:nvPr>
            </p:nvSpPr>
            <p:spPr bwMode="auto">
              <a:xfrm>
                <a:off x="5936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3" name="Rectangle 829"/>
              <p:cNvSpPr>
                <a:spLocks noChangeArrowheads="1"/>
              </p:cNvSpPr>
              <p:nvPr>
                <p:custDataLst>
                  <p:tags r:id="rId791"/>
                </p:custDataLst>
              </p:nvPr>
            </p:nvSpPr>
            <p:spPr bwMode="auto">
              <a:xfrm>
                <a:off x="5980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4" name="Rectangle 830"/>
              <p:cNvSpPr>
                <a:spLocks noChangeArrowheads="1"/>
              </p:cNvSpPr>
              <p:nvPr>
                <p:custDataLst>
                  <p:tags r:id="rId792"/>
                </p:custDataLst>
              </p:nvPr>
            </p:nvSpPr>
            <p:spPr bwMode="auto">
              <a:xfrm>
                <a:off x="6022" y="278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5" name="Rectangle 831"/>
              <p:cNvSpPr>
                <a:spLocks noChangeArrowheads="1"/>
              </p:cNvSpPr>
              <p:nvPr>
                <p:custDataLst>
                  <p:tags r:id="rId793"/>
                </p:custDataLst>
              </p:nvPr>
            </p:nvSpPr>
            <p:spPr bwMode="auto">
              <a:xfrm>
                <a:off x="5914" y="283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6" name="Rectangle 832"/>
              <p:cNvSpPr>
                <a:spLocks noChangeArrowheads="1"/>
              </p:cNvSpPr>
              <p:nvPr>
                <p:custDataLst>
                  <p:tags r:id="rId794"/>
                </p:custDataLst>
              </p:nvPr>
            </p:nvSpPr>
            <p:spPr bwMode="auto">
              <a:xfrm>
                <a:off x="6022" y="283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7" name="Rectangle 833"/>
              <p:cNvSpPr>
                <a:spLocks noChangeArrowheads="1"/>
              </p:cNvSpPr>
              <p:nvPr>
                <p:custDataLst>
                  <p:tags r:id="rId795"/>
                </p:custDataLst>
              </p:nvPr>
            </p:nvSpPr>
            <p:spPr bwMode="auto">
              <a:xfrm>
                <a:off x="5914" y="289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8" name="Rectangle 834"/>
              <p:cNvSpPr>
                <a:spLocks noChangeArrowheads="1"/>
              </p:cNvSpPr>
              <p:nvPr>
                <p:custDataLst>
                  <p:tags r:id="rId796"/>
                </p:custDataLst>
              </p:nvPr>
            </p:nvSpPr>
            <p:spPr bwMode="auto">
              <a:xfrm>
                <a:off x="5958" y="289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9" name="Rectangle 835"/>
              <p:cNvSpPr>
                <a:spLocks noChangeArrowheads="1"/>
              </p:cNvSpPr>
              <p:nvPr>
                <p:custDataLst>
                  <p:tags r:id="rId797"/>
                </p:custDataLst>
              </p:nvPr>
            </p:nvSpPr>
            <p:spPr bwMode="auto">
              <a:xfrm>
                <a:off x="5656" y="2942"/>
                <a:ext cx="14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0" name="Rectangle 836"/>
              <p:cNvSpPr>
                <a:spLocks noChangeArrowheads="1"/>
              </p:cNvSpPr>
              <p:nvPr>
                <p:custDataLst>
                  <p:tags r:id="rId798"/>
                </p:custDataLst>
              </p:nvPr>
            </p:nvSpPr>
            <p:spPr bwMode="auto">
              <a:xfrm>
                <a:off x="5806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1" name="Rectangle 837"/>
              <p:cNvSpPr>
                <a:spLocks noChangeArrowheads="1"/>
              </p:cNvSpPr>
              <p:nvPr>
                <p:custDataLst>
                  <p:tags r:id="rId799"/>
                </p:custDataLst>
              </p:nvPr>
            </p:nvSpPr>
            <p:spPr bwMode="auto">
              <a:xfrm>
                <a:off x="5870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2" name="Rectangle 838"/>
              <p:cNvSpPr>
                <a:spLocks noChangeArrowheads="1"/>
              </p:cNvSpPr>
              <p:nvPr>
                <p:custDataLst>
                  <p:tags r:id="rId800"/>
                </p:custDataLst>
              </p:nvPr>
            </p:nvSpPr>
            <p:spPr bwMode="auto">
              <a:xfrm>
                <a:off x="5914" y="29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3" name="Rectangle 839"/>
              <p:cNvSpPr>
                <a:spLocks noChangeArrowheads="1"/>
              </p:cNvSpPr>
              <p:nvPr>
                <p:custDataLst>
                  <p:tags r:id="rId801"/>
                </p:custDataLst>
              </p:nvPr>
            </p:nvSpPr>
            <p:spPr bwMode="auto">
              <a:xfrm>
                <a:off x="6022" y="29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4" name="Rectangle 840"/>
              <p:cNvSpPr>
                <a:spLocks noChangeArrowheads="1"/>
              </p:cNvSpPr>
              <p:nvPr>
                <p:custDataLst>
                  <p:tags r:id="rId802"/>
                </p:custDataLst>
              </p:nvPr>
            </p:nvSpPr>
            <p:spPr bwMode="auto">
              <a:xfrm>
                <a:off x="5850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5" name="Rectangle 841"/>
              <p:cNvSpPr>
                <a:spLocks noChangeArrowheads="1"/>
              </p:cNvSpPr>
              <p:nvPr>
                <p:custDataLst>
                  <p:tags r:id="rId803"/>
                </p:custDataLst>
              </p:nvPr>
            </p:nvSpPr>
            <p:spPr bwMode="auto">
              <a:xfrm>
                <a:off x="6000" y="299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6" name="Rectangle 842"/>
              <p:cNvSpPr>
                <a:spLocks noChangeArrowheads="1"/>
              </p:cNvSpPr>
              <p:nvPr>
                <p:custDataLst>
                  <p:tags r:id="rId804"/>
                </p:custDataLst>
              </p:nvPr>
            </p:nvSpPr>
            <p:spPr bwMode="auto">
              <a:xfrm>
                <a:off x="6022" y="29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7" name="Rectangle 843"/>
              <p:cNvSpPr>
                <a:spLocks noChangeArrowheads="1"/>
              </p:cNvSpPr>
              <p:nvPr>
                <p:custDataLst>
                  <p:tags r:id="rId805"/>
                </p:custDataLst>
              </p:nvPr>
            </p:nvSpPr>
            <p:spPr bwMode="auto">
              <a:xfrm>
                <a:off x="5936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8" name="Rectangle 844"/>
              <p:cNvSpPr>
                <a:spLocks noChangeArrowheads="1"/>
              </p:cNvSpPr>
              <p:nvPr>
                <p:custDataLst>
                  <p:tags r:id="rId806"/>
                </p:custDataLst>
              </p:nvPr>
            </p:nvSpPr>
            <p:spPr bwMode="auto">
              <a:xfrm>
                <a:off x="5980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9" name="Rectangle 845"/>
              <p:cNvSpPr>
                <a:spLocks noChangeArrowheads="1"/>
              </p:cNvSpPr>
              <p:nvPr>
                <p:custDataLst>
                  <p:tags r:id="rId807"/>
                </p:custDataLst>
              </p:nvPr>
            </p:nvSpPr>
            <p:spPr bwMode="auto">
              <a:xfrm>
                <a:off x="6022" y="30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0" name="Rectangle 846"/>
              <p:cNvSpPr>
                <a:spLocks noChangeArrowheads="1"/>
              </p:cNvSpPr>
              <p:nvPr>
                <p:custDataLst>
                  <p:tags r:id="rId808"/>
                </p:custDataLst>
              </p:nvPr>
            </p:nvSpPr>
            <p:spPr bwMode="auto">
              <a:xfrm>
                <a:off x="585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1" name="Rectangle 847"/>
              <p:cNvSpPr>
                <a:spLocks noChangeArrowheads="1"/>
              </p:cNvSpPr>
              <p:nvPr>
                <p:custDataLst>
                  <p:tags r:id="rId809"/>
                </p:custDataLst>
              </p:nvPr>
            </p:nvSpPr>
            <p:spPr bwMode="auto">
              <a:xfrm>
                <a:off x="5806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2" name="Rectangle 848"/>
              <p:cNvSpPr>
                <a:spLocks noChangeArrowheads="1"/>
              </p:cNvSpPr>
              <p:nvPr>
                <p:custDataLst>
                  <p:tags r:id="rId810"/>
                </p:custDataLst>
              </p:nvPr>
            </p:nvSpPr>
            <p:spPr bwMode="auto">
              <a:xfrm>
                <a:off x="5958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3" name="Rectangle 849"/>
              <p:cNvSpPr>
                <a:spLocks noChangeArrowheads="1"/>
              </p:cNvSpPr>
              <p:nvPr>
                <p:custDataLst>
                  <p:tags r:id="rId811"/>
                </p:custDataLst>
              </p:nvPr>
            </p:nvSpPr>
            <p:spPr bwMode="auto">
              <a:xfrm>
                <a:off x="5980" y="309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4" name="Rectangle 850"/>
              <p:cNvSpPr>
                <a:spLocks noChangeArrowheads="1"/>
              </p:cNvSpPr>
              <p:nvPr>
                <p:custDataLst>
                  <p:tags r:id="rId812"/>
                </p:custDataLst>
              </p:nvPr>
            </p:nvSpPr>
            <p:spPr bwMode="auto">
              <a:xfrm>
                <a:off x="5936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5" name="Rectangle 851"/>
              <p:cNvSpPr>
                <a:spLocks noChangeArrowheads="1"/>
              </p:cNvSpPr>
              <p:nvPr>
                <p:custDataLst>
                  <p:tags r:id="rId813"/>
                </p:custDataLst>
              </p:nvPr>
            </p:nvSpPr>
            <p:spPr bwMode="auto">
              <a:xfrm>
                <a:off x="589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6" name="Rectangle 852"/>
              <p:cNvSpPr>
                <a:spLocks noChangeArrowheads="1"/>
              </p:cNvSpPr>
              <p:nvPr>
                <p:custDataLst>
                  <p:tags r:id="rId814"/>
                </p:custDataLst>
              </p:nvPr>
            </p:nvSpPr>
            <p:spPr bwMode="auto">
              <a:xfrm>
                <a:off x="6022" y="31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7" name="Rectangle 853"/>
              <p:cNvSpPr>
                <a:spLocks noChangeArrowheads="1"/>
              </p:cNvSpPr>
              <p:nvPr>
                <p:custDataLst>
                  <p:tags r:id="rId815"/>
                </p:custDataLst>
              </p:nvPr>
            </p:nvSpPr>
            <p:spPr bwMode="auto">
              <a:xfrm>
                <a:off x="5850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8" name="Rectangle 854"/>
              <p:cNvSpPr>
                <a:spLocks noChangeArrowheads="1"/>
              </p:cNvSpPr>
              <p:nvPr>
                <p:custDataLst>
                  <p:tags r:id="rId816"/>
                </p:custDataLst>
              </p:nvPr>
            </p:nvSpPr>
            <p:spPr bwMode="auto">
              <a:xfrm>
                <a:off x="6022" y="319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9" name="Rectangle 855"/>
              <p:cNvSpPr>
                <a:spLocks noChangeArrowheads="1"/>
              </p:cNvSpPr>
              <p:nvPr>
                <p:custDataLst>
                  <p:tags r:id="rId817"/>
                </p:custDataLst>
              </p:nvPr>
            </p:nvSpPr>
            <p:spPr bwMode="auto">
              <a:xfrm>
                <a:off x="5936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0" name="Rectangle 856"/>
              <p:cNvSpPr>
                <a:spLocks noChangeArrowheads="1"/>
              </p:cNvSpPr>
              <p:nvPr>
                <p:custDataLst>
                  <p:tags r:id="rId818"/>
                </p:custDataLst>
              </p:nvPr>
            </p:nvSpPr>
            <p:spPr bwMode="auto">
              <a:xfrm>
                <a:off x="5828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1" name="Rectangle 857"/>
              <p:cNvSpPr>
                <a:spLocks noChangeArrowheads="1"/>
              </p:cNvSpPr>
              <p:nvPr>
                <p:custDataLst>
                  <p:tags r:id="rId819"/>
                </p:custDataLst>
              </p:nvPr>
            </p:nvSpPr>
            <p:spPr bwMode="auto">
              <a:xfrm>
                <a:off x="5892" y="32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2" name="Rectangle 858"/>
              <p:cNvSpPr>
                <a:spLocks noChangeArrowheads="1"/>
              </p:cNvSpPr>
              <p:nvPr>
                <p:custDataLst>
                  <p:tags r:id="rId820"/>
                </p:custDataLst>
              </p:nvPr>
            </p:nvSpPr>
            <p:spPr bwMode="auto">
              <a:xfrm>
                <a:off x="589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3" name="Rectangle 859"/>
              <p:cNvSpPr>
                <a:spLocks noChangeArrowheads="1"/>
              </p:cNvSpPr>
              <p:nvPr>
                <p:custDataLst>
                  <p:tags r:id="rId821"/>
                </p:custDataLst>
              </p:nvPr>
            </p:nvSpPr>
            <p:spPr bwMode="auto">
              <a:xfrm>
                <a:off x="6022" y="3294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4" name="Rectangle 860"/>
              <p:cNvSpPr>
                <a:spLocks noChangeArrowheads="1"/>
              </p:cNvSpPr>
              <p:nvPr>
                <p:custDataLst>
                  <p:tags r:id="rId822"/>
                </p:custDataLst>
              </p:nvPr>
            </p:nvSpPr>
            <p:spPr bwMode="auto">
              <a:xfrm>
                <a:off x="5936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5" name="Rectangle 861"/>
              <p:cNvSpPr>
                <a:spLocks noChangeArrowheads="1"/>
              </p:cNvSpPr>
              <p:nvPr>
                <p:custDataLst>
                  <p:tags r:id="rId823"/>
                </p:custDataLst>
              </p:nvPr>
            </p:nvSpPr>
            <p:spPr bwMode="auto">
              <a:xfrm>
                <a:off x="5850" y="334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6" name="Rectangle 862"/>
              <p:cNvSpPr>
                <a:spLocks noChangeArrowheads="1"/>
              </p:cNvSpPr>
              <p:nvPr>
                <p:custDataLst>
                  <p:tags r:id="rId824"/>
                </p:custDataLst>
              </p:nvPr>
            </p:nvSpPr>
            <p:spPr bwMode="auto">
              <a:xfrm>
                <a:off x="5784" y="3393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7" name="Rectangle 863"/>
              <p:cNvSpPr>
                <a:spLocks noChangeArrowheads="1"/>
              </p:cNvSpPr>
              <p:nvPr>
                <p:custDataLst>
                  <p:tags r:id="rId825"/>
                </p:custDataLst>
              </p:nvPr>
            </p:nvSpPr>
            <p:spPr bwMode="auto">
              <a:xfrm>
                <a:off x="589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8" name="Rectangle 864"/>
              <p:cNvSpPr>
                <a:spLocks noChangeArrowheads="1"/>
              </p:cNvSpPr>
              <p:nvPr>
                <p:custDataLst>
                  <p:tags r:id="rId826"/>
                </p:custDataLst>
              </p:nvPr>
            </p:nvSpPr>
            <p:spPr bwMode="auto">
              <a:xfrm>
                <a:off x="6022" y="3393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9" name="Rectangle 865"/>
              <p:cNvSpPr>
                <a:spLocks noChangeArrowheads="1"/>
              </p:cNvSpPr>
              <p:nvPr>
                <p:custDataLst>
                  <p:tags r:id="rId827"/>
                </p:custDataLst>
              </p:nvPr>
            </p:nvSpPr>
            <p:spPr bwMode="auto">
              <a:xfrm>
                <a:off x="6022" y="3449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0" name="Rectangle 866"/>
              <p:cNvSpPr>
                <a:spLocks noChangeArrowheads="1"/>
              </p:cNvSpPr>
              <p:nvPr>
                <p:custDataLst>
                  <p:tags r:id="rId828"/>
                </p:custDataLst>
              </p:nvPr>
            </p:nvSpPr>
            <p:spPr bwMode="auto">
              <a:xfrm>
                <a:off x="589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1" name="Rectangle 867"/>
              <p:cNvSpPr>
                <a:spLocks noChangeArrowheads="1"/>
              </p:cNvSpPr>
              <p:nvPr>
                <p:custDataLst>
                  <p:tags r:id="rId829"/>
                </p:custDataLst>
              </p:nvPr>
            </p:nvSpPr>
            <p:spPr bwMode="auto">
              <a:xfrm>
                <a:off x="6022" y="350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2" name="Rectangle 868"/>
              <p:cNvSpPr>
                <a:spLocks noChangeArrowheads="1"/>
              </p:cNvSpPr>
              <p:nvPr>
                <p:custDataLst>
                  <p:tags r:id="rId830"/>
                </p:custDataLst>
              </p:nvPr>
            </p:nvSpPr>
            <p:spPr bwMode="auto">
              <a:xfrm>
                <a:off x="5914" y="356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3" name="Rectangle 869"/>
              <p:cNvSpPr>
                <a:spLocks noChangeArrowheads="1"/>
              </p:cNvSpPr>
              <p:nvPr>
                <p:custDataLst>
                  <p:tags r:id="rId831"/>
                </p:custDataLst>
              </p:nvPr>
            </p:nvSpPr>
            <p:spPr bwMode="auto">
              <a:xfrm>
                <a:off x="5892" y="367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4" name="Rectangle 870"/>
              <p:cNvSpPr>
                <a:spLocks noChangeArrowheads="1"/>
              </p:cNvSpPr>
              <p:nvPr>
                <p:custDataLst>
                  <p:tags r:id="rId832"/>
                </p:custDataLst>
              </p:nvPr>
            </p:nvSpPr>
            <p:spPr bwMode="auto">
              <a:xfrm>
                <a:off x="6022" y="362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5" name="Freeform 871"/>
              <p:cNvSpPr/>
              <p:nvPr>
                <p:custDataLst>
                  <p:tags r:id="rId833"/>
                </p:custDataLst>
              </p:nvPr>
            </p:nvSpPr>
            <p:spPr bwMode="auto">
              <a:xfrm>
                <a:off x="6052" y="1656"/>
                <a:ext cx="154" cy="351"/>
              </a:xfrm>
              <a:custGeom>
                <a:avLst/>
                <a:gdLst>
                  <a:gd name="T0" fmla="*/ 0 w 154"/>
                  <a:gd name="T1" fmla="*/ 0 h 351"/>
                  <a:gd name="T2" fmla="*/ 0 w 154"/>
                  <a:gd name="T3" fmla="*/ 32 h 351"/>
                  <a:gd name="T4" fmla="*/ 154 w 154"/>
                  <a:gd name="T5" fmla="*/ 351 h 351"/>
                  <a:gd name="T6" fmla="*/ 154 w 154"/>
                  <a:gd name="T7" fmla="*/ 335 h 351"/>
                  <a:gd name="T8" fmla="*/ 0 w 154"/>
                  <a:gd name="T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51">
                    <a:moveTo>
                      <a:pt x="0" y="0"/>
                    </a:moveTo>
                    <a:lnTo>
                      <a:pt x="0" y="32"/>
                    </a:lnTo>
                    <a:lnTo>
                      <a:pt x="154" y="351"/>
                    </a:lnTo>
                    <a:lnTo>
                      <a:pt x="154" y="33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6" name="Freeform 872"/>
              <p:cNvSpPr/>
              <p:nvPr>
                <p:custDataLst>
                  <p:tags r:id="rId834"/>
                </p:custDataLst>
              </p:nvPr>
            </p:nvSpPr>
            <p:spPr bwMode="auto">
              <a:xfrm>
                <a:off x="6052" y="1712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2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7" name="Freeform 873"/>
              <p:cNvSpPr/>
              <p:nvPr>
                <p:custDataLst>
                  <p:tags r:id="rId835"/>
                </p:custDataLst>
              </p:nvPr>
            </p:nvSpPr>
            <p:spPr bwMode="auto">
              <a:xfrm>
                <a:off x="6122" y="1854"/>
                <a:ext cx="48" cy="119"/>
              </a:xfrm>
              <a:custGeom>
                <a:avLst/>
                <a:gdLst>
                  <a:gd name="T0" fmla="*/ 48 w 48"/>
                  <a:gd name="T1" fmla="*/ 100 h 119"/>
                  <a:gd name="T2" fmla="*/ 48 w 48"/>
                  <a:gd name="T3" fmla="*/ 119 h 119"/>
                  <a:gd name="T4" fmla="*/ 0 w 48"/>
                  <a:gd name="T5" fmla="*/ 24 h 119"/>
                  <a:gd name="T6" fmla="*/ 0 w 48"/>
                  <a:gd name="T7" fmla="*/ 0 h 119"/>
                  <a:gd name="T8" fmla="*/ 48 w 48"/>
                  <a:gd name="T9" fmla="*/ 10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9">
                    <a:moveTo>
                      <a:pt x="48" y="100"/>
                    </a:moveTo>
                    <a:lnTo>
                      <a:pt x="48" y="119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8" name="Freeform 874"/>
              <p:cNvSpPr/>
              <p:nvPr>
                <p:custDataLst>
                  <p:tags r:id="rId836"/>
                </p:custDataLst>
              </p:nvPr>
            </p:nvSpPr>
            <p:spPr bwMode="auto">
              <a:xfrm>
                <a:off x="6186" y="1985"/>
                <a:ext cx="20" cy="56"/>
              </a:xfrm>
              <a:custGeom>
                <a:avLst/>
                <a:gdLst>
                  <a:gd name="T0" fmla="*/ 20 w 20"/>
                  <a:gd name="T1" fmla="*/ 40 h 56"/>
                  <a:gd name="T2" fmla="*/ 20 w 20"/>
                  <a:gd name="T3" fmla="*/ 56 h 56"/>
                  <a:gd name="T4" fmla="*/ 0 w 20"/>
                  <a:gd name="T5" fmla="*/ 18 h 56"/>
                  <a:gd name="T6" fmla="*/ 0 w 20"/>
                  <a:gd name="T7" fmla="*/ 0 h 56"/>
                  <a:gd name="T8" fmla="*/ 20 w 20"/>
                  <a:gd name="T9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6">
                    <a:moveTo>
                      <a:pt x="20" y="40"/>
                    </a:moveTo>
                    <a:lnTo>
                      <a:pt x="20" y="5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9" name="Freeform 875"/>
              <p:cNvSpPr/>
              <p:nvPr>
                <p:custDataLst>
                  <p:tags r:id="rId837"/>
                </p:custDataLst>
              </p:nvPr>
            </p:nvSpPr>
            <p:spPr bwMode="auto">
              <a:xfrm>
                <a:off x="6052" y="1768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0" name="Freeform 876"/>
              <p:cNvSpPr/>
              <p:nvPr>
                <p:custDataLst>
                  <p:tags r:id="rId838"/>
                </p:custDataLst>
              </p:nvPr>
            </p:nvSpPr>
            <p:spPr bwMode="auto">
              <a:xfrm>
                <a:off x="6052" y="1824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1" name="Freeform 877"/>
              <p:cNvSpPr/>
              <p:nvPr>
                <p:custDataLst>
                  <p:tags r:id="rId839"/>
                </p:custDataLst>
              </p:nvPr>
            </p:nvSpPr>
            <p:spPr bwMode="auto">
              <a:xfrm>
                <a:off x="6084" y="1882"/>
                <a:ext cx="34" cy="85"/>
              </a:xfrm>
              <a:custGeom>
                <a:avLst/>
                <a:gdLst>
                  <a:gd name="T0" fmla="*/ 34 w 34"/>
                  <a:gd name="T1" fmla="*/ 60 h 85"/>
                  <a:gd name="T2" fmla="*/ 34 w 34"/>
                  <a:gd name="T3" fmla="*/ 85 h 85"/>
                  <a:gd name="T4" fmla="*/ 0 w 34"/>
                  <a:gd name="T5" fmla="*/ 28 h 85"/>
                  <a:gd name="T6" fmla="*/ 0 w 34"/>
                  <a:gd name="T7" fmla="*/ 0 h 85"/>
                  <a:gd name="T8" fmla="*/ 34 w 34"/>
                  <a:gd name="T9" fmla="*/ 6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5">
                    <a:moveTo>
                      <a:pt x="34" y="60"/>
                    </a:moveTo>
                    <a:lnTo>
                      <a:pt x="34" y="85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2" name="Freeform 878"/>
              <p:cNvSpPr/>
              <p:nvPr>
                <p:custDataLst>
                  <p:tags r:id="rId840"/>
                </p:custDataLst>
              </p:nvPr>
            </p:nvSpPr>
            <p:spPr bwMode="auto">
              <a:xfrm>
                <a:off x="6172" y="2039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10 w 10"/>
                  <a:gd name="T3" fmla="*/ 18 h 36"/>
                  <a:gd name="T4" fmla="*/ 10 w 10"/>
                  <a:gd name="T5" fmla="*/ 36 h 36"/>
                  <a:gd name="T6" fmla="*/ 0 w 10"/>
                  <a:gd name="T7" fmla="*/ 18 h 36"/>
                  <a:gd name="T8" fmla="*/ 0 w 10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10" y="18"/>
                    </a:lnTo>
                    <a:lnTo>
                      <a:pt x="10" y="36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3" name="Freeform 879"/>
              <p:cNvSpPr/>
              <p:nvPr>
                <p:custDataLst>
                  <p:tags r:id="rId841"/>
                </p:custDataLst>
              </p:nvPr>
            </p:nvSpPr>
            <p:spPr bwMode="auto">
              <a:xfrm>
                <a:off x="6198" y="2083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4" name="Freeform 880"/>
              <p:cNvSpPr/>
              <p:nvPr>
                <p:custDataLst>
                  <p:tags r:id="rId842"/>
                </p:custDataLst>
              </p:nvPr>
            </p:nvSpPr>
            <p:spPr bwMode="auto">
              <a:xfrm>
                <a:off x="6052" y="1880"/>
                <a:ext cx="34" cy="87"/>
              </a:xfrm>
              <a:custGeom>
                <a:avLst/>
                <a:gdLst>
                  <a:gd name="T0" fmla="*/ 34 w 34"/>
                  <a:gd name="T1" fmla="*/ 58 h 87"/>
                  <a:gd name="T2" fmla="*/ 34 w 34"/>
                  <a:gd name="T3" fmla="*/ 87 h 87"/>
                  <a:gd name="T4" fmla="*/ 0 w 34"/>
                  <a:gd name="T5" fmla="*/ 32 h 87"/>
                  <a:gd name="T6" fmla="*/ 0 w 34"/>
                  <a:gd name="T7" fmla="*/ 0 h 87"/>
                  <a:gd name="T8" fmla="*/ 34 w 34"/>
                  <a:gd name="T9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7">
                    <a:moveTo>
                      <a:pt x="34" y="58"/>
                    </a:moveTo>
                    <a:lnTo>
                      <a:pt x="34" y="87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3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5" name="Freeform 881"/>
              <p:cNvSpPr/>
              <p:nvPr>
                <p:custDataLst>
                  <p:tags r:id="rId843"/>
                </p:custDataLst>
              </p:nvPr>
            </p:nvSpPr>
            <p:spPr bwMode="auto">
              <a:xfrm>
                <a:off x="6052" y="1940"/>
                <a:ext cx="58" cy="115"/>
              </a:xfrm>
              <a:custGeom>
                <a:avLst/>
                <a:gdLst>
                  <a:gd name="T0" fmla="*/ 58 w 58"/>
                  <a:gd name="T1" fmla="*/ 89 h 115"/>
                  <a:gd name="T2" fmla="*/ 58 w 58"/>
                  <a:gd name="T3" fmla="*/ 115 h 115"/>
                  <a:gd name="T4" fmla="*/ 0 w 58"/>
                  <a:gd name="T5" fmla="*/ 33 h 115"/>
                  <a:gd name="T6" fmla="*/ 0 w 58"/>
                  <a:gd name="T7" fmla="*/ 0 h 115"/>
                  <a:gd name="T8" fmla="*/ 58 w 58"/>
                  <a:gd name="T9" fmla="*/ 8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58" y="89"/>
                    </a:moveTo>
                    <a:lnTo>
                      <a:pt x="58" y="115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8" y="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6" name="Freeform 882"/>
              <p:cNvSpPr/>
              <p:nvPr>
                <p:custDataLst>
                  <p:tags r:id="rId844"/>
                </p:custDataLst>
              </p:nvPr>
            </p:nvSpPr>
            <p:spPr bwMode="auto">
              <a:xfrm>
                <a:off x="6170" y="2117"/>
                <a:ext cx="36" cy="70"/>
              </a:xfrm>
              <a:custGeom>
                <a:avLst/>
                <a:gdLst>
                  <a:gd name="T0" fmla="*/ 36 w 36"/>
                  <a:gd name="T1" fmla="*/ 56 h 70"/>
                  <a:gd name="T2" fmla="*/ 36 w 36"/>
                  <a:gd name="T3" fmla="*/ 70 h 70"/>
                  <a:gd name="T4" fmla="*/ 0 w 36"/>
                  <a:gd name="T5" fmla="*/ 20 h 70"/>
                  <a:gd name="T6" fmla="*/ 0 w 36"/>
                  <a:gd name="T7" fmla="*/ 0 h 70"/>
                  <a:gd name="T8" fmla="*/ 36 w 36"/>
                  <a:gd name="T9" fmla="*/ 5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70">
                    <a:moveTo>
                      <a:pt x="36" y="56"/>
                    </a:moveTo>
                    <a:lnTo>
                      <a:pt x="36" y="70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36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7" name="Freeform 883"/>
              <p:cNvSpPr/>
              <p:nvPr>
                <p:custDataLst>
                  <p:tags r:id="rId845"/>
                </p:custDataLst>
              </p:nvPr>
            </p:nvSpPr>
            <p:spPr bwMode="auto">
              <a:xfrm>
                <a:off x="6052" y="1993"/>
                <a:ext cx="16" cy="54"/>
              </a:xfrm>
              <a:custGeom>
                <a:avLst/>
                <a:gdLst>
                  <a:gd name="T0" fmla="*/ 0 w 16"/>
                  <a:gd name="T1" fmla="*/ 0 h 54"/>
                  <a:gd name="T2" fmla="*/ 16 w 16"/>
                  <a:gd name="T3" fmla="*/ 24 h 54"/>
                  <a:gd name="T4" fmla="*/ 16 w 16"/>
                  <a:gd name="T5" fmla="*/ 54 h 54"/>
                  <a:gd name="T6" fmla="*/ 0 w 16"/>
                  <a:gd name="T7" fmla="*/ 32 h 54"/>
                  <a:gd name="T8" fmla="*/ 0 w 16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4">
                    <a:moveTo>
                      <a:pt x="0" y="0"/>
                    </a:moveTo>
                    <a:lnTo>
                      <a:pt x="16" y="24"/>
                    </a:lnTo>
                    <a:lnTo>
                      <a:pt x="16" y="5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8" name="Freeform 884"/>
              <p:cNvSpPr/>
              <p:nvPr>
                <p:custDataLst>
                  <p:tags r:id="rId846"/>
                </p:custDataLst>
              </p:nvPr>
            </p:nvSpPr>
            <p:spPr bwMode="auto">
              <a:xfrm>
                <a:off x="6084" y="2039"/>
                <a:ext cx="56" cy="102"/>
              </a:xfrm>
              <a:custGeom>
                <a:avLst/>
                <a:gdLst>
                  <a:gd name="T0" fmla="*/ 56 w 56"/>
                  <a:gd name="T1" fmla="*/ 78 h 102"/>
                  <a:gd name="T2" fmla="*/ 56 w 56"/>
                  <a:gd name="T3" fmla="*/ 102 h 102"/>
                  <a:gd name="T4" fmla="*/ 0 w 56"/>
                  <a:gd name="T5" fmla="*/ 28 h 102"/>
                  <a:gd name="T6" fmla="*/ 0 w 56"/>
                  <a:gd name="T7" fmla="*/ 0 h 102"/>
                  <a:gd name="T8" fmla="*/ 56 w 56"/>
                  <a:gd name="T9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2">
                    <a:moveTo>
                      <a:pt x="56" y="78"/>
                    </a:moveTo>
                    <a:lnTo>
                      <a:pt x="56" y="10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9" name="Freeform 885"/>
              <p:cNvSpPr/>
              <p:nvPr>
                <p:custDataLst>
                  <p:tags r:id="rId847"/>
                </p:custDataLst>
              </p:nvPr>
            </p:nvSpPr>
            <p:spPr bwMode="auto">
              <a:xfrm>
                <a:off x="6156" y="2139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4 h 34"/>
                  <a:gd name="T4" fmla="*/ 10 w 10"/>
                  <a:gd name="T5" fmla="*/ 34 h 34"/>
                  <a:gd name="T6" fmla="*/ 0 w 10"/>
                  <a:gd name="T7" fmla="*/ 20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4"/>
                    </a:lnTo>
                    <a:lnTo>
                      <a:pt x="10" y="34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0" name="Freeform 886"/>
              <p:cNvSpPr/>
              <p:nvPr>
                <p:custDataLst>
                  <p:tags r:id="rId848"/>
                </p:custDataLst>
              </p:nvPr>
            </p:nvSpPr>
            <p:spPr bwMode="auto">
              <a:xfrm>
                <a:off x="6180" y="2173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1" name="Freeform 887"/>
              <p:cNvSpPr/>
              <p:nvPr>
                <p:custDataLst>
                  <p:tags r:id="rId849"/>
                </p:custDataLst>
              </p:nvPr>
            </p:nvSpPr>
            <p:spPr bwMode="auto">
              <a:xfrm>
                <a:off x="6052" y="2051"/>
                <a:ext cx="48" cy="86"/>
              </a:xfrm>
              <a:custGeom>
                <a:avLst/>
                <a:gdLst>
                  <a:gd name="T0" fmla="*/ 0 w 48"/>
                  <a:gd name="T1" fmla="*/ 0 h 86"/>
                  <a:gd name="T2" fmla="*/ 48 w 48"/>
                  <a:gd name="T3" fmla="*/ 60 h 86"/>
                  <a:gd name="T4" fmla="*/ 48 w 48"/>
                  <a:gd name="T5" fmla="*/ 86 h 86"/>
                  <a:gd name="T6" fmla="*/ 0 w 48"/>
                  <a:gd name="T7" fmla="*/ 30 h 86"/>
                  <a:gd name="T8" fmla="*/ 0 w 4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6">
                    <a:moveTo>
                      <a:pt x="0" y="0"/>
                    </a:moveTo>
                    <a:lnTo>
                      <a:pt x="48" y="60"/>
                    </a:lnTo>
                    <a:lnTo>
                      <a:pt x="48" y="8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2" name="Freeform 888"/>
              <p:cNvSpPr/>
              <p:nvPr>
                <p:custDataLst>
                  <p:tags r:id="rId850"/>
                </p:custDataLst>
              </p:nvPr>
            </p:nvSpPr>
            <p:spPr bwMode="auto">
              <a:xfrm>
                <a:off x="6116" y="2131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4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4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3" name="Freeform 889"/>
              <p:cNvSpPr/>
              <p:nvPr>
                <p:custDataLst>
                  <p:tags r:id="rId851"/>
                </p:custDataLst>
              </p:nvPr>
            </p:nvSpPr>
            <p:spPr bwMode="auto">
              <a:xfrm>
                <a:off x="6140" y="2163"/>
                <a:ext cx="32" cy="60"/>
              </a:xfrm>
              <a:custGeom>
                <a:avLst/>
                <a:gdLst>
                  <a:gd name="T0" fmla="*/ 32 w 32"/>
                  <a:gd name="T1" fmla="*/ 40 h 60"/>
                  <a:gd name="T2" fmla="*/ 32 w 32"/>
                  <a:gd name="T3" fmla="*/ 60 h 60"/>
                  <a:gd name="T4" fmla="*/ 0 w 32"/>
                  <a:gd name="T5" fmla="*/ 22 h 60"/>
                  <a:gd name="T6" fmla="*/ 0 w 32"/>
                  <a:gd name="T7" fmla="*/ 0 h 60"/>
                  <a:gd name="T8" fmla="*/ 32 w 32"/>
                  <a:gd name="T9" fmla="*/ 4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60">
                    <a:moveTo>
                      <a:pt x="32" y="40"/>
                    </a:moveTo>
                    <a:lnTo>
                      <a:pt x="32" y="60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4" name="Freeform 890"/>
              <p:cNvSpPr/>
              <p:nvPr>
                <p:custDataLst>
                  <p:tags r:id="rId852"/>
                </p:custDataLst>
              </p:nvPr>
            </p:nvSpPr>
            <p:spPr bwMode="auto">
              <a:xfrm>
                <a:off x="6052" y="2107"/>
                <a:ext cx="20" cy="50"/>
              </a:xfrm>
              <a:custGeom>
                <a:avLst/>
                <a:gdLst>
                  <a:gd name="T0" fmla="*/ 0 w 20"/>
                  <a:gd name="T1" fmla="*/ 0 h 50"/>
                  <a:gd name="T2" fmla="*/ 20 w 20"/>
                  <a:gd name="T3" fmla="*/ 22 h 50"/>
                  <a:gd name="T4" fmla="*/ 20 w 20"/>
                  <a:gd name="T5" fmla="*/ 50 h 50"/>
                  <a:gd name="T6" fmla="*/ 0 w 20"/>
                  <a:gd name="T7" fmla="*/ 30 h 50"/>
                  <a:gd name="T8" fmla="*/ 0 w 2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0">
                    <a:moveTo>
                      <a:pt x="0" y="0"/>
                    </a:moveTo>
                    <a:lnTo>
                      <a:pt x="20" y="22"/>
                    </a:lnTo>
                    <a:lnTo>
                      <a:pt x="20" y="5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5" name="Freeform 891"/>
              <p:cNvSpPr/>
              <p:nvPr>
                <p:custDataLst>
                  <p:tags r:id="rId853"/>
                </p:custDataLst>
              </p:nvPr>
            </p:nvSpPr>
            <p:spPr bwMode="auto">
              <a:xfrm>
                <a:off x="6118" y="2231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6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6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6" name="Freeform 892"/>
              <p:cNvSpPr/>
              <p:nvPr>
                <p:custDataLst>
                  <p:tags r:id="rId854"/>
                </p:custDataLst>
              </p:nvPr>
            </p:nvSpPr>
            <p:spPr bwMode="auto">
              <a:xfrm>
                <a:off x="6146" y="2261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7" name="Freeform 893"/>
              <p:cNvSpPr/>
              <p:nvPr>
                <p:custDataLst>
                  <p:tags r:id="rId855"/>
                </p:custDataLst>
              </p:nvPr>
            </p:nvSpPr>
            <p:spPr bwMode="auto">
              <a:xfrm>
                <a:off x="6052" y="2219"/>
                <a:ext cx="24" cy="50"/>
              </a:xfrm>
              <a:custGeom>
                <a:avLst/>
                <a:gdLst>
                  <a:gd name="T0" fmla="*/ 0 w 24"/>
                  <a:gd name="T1" fmla="*/ 0 h 50"/>
                  <a:gd name="T2" fmla="*/ 24 w 24"/>
                  <a:gd name="T3" fmla="*/ 22 h 50"/>
                  <a:gd name="T4" fmla="*/ 24 w 24"/>
                  <a:gd name="T5" fmla="*/ 50 h 50"/>
                  <a:gd name="T6" fmla="*/ 0 w 24"/>
                  <a:gd name="T7" fmla="*/ 32 h 50"/>
                  <a:gd name="T8" fmla="*/ 0 w 2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0" y="0"/>
                    </a:moveTo>
                    <a:lnTo>
                      <a:pt x="24" y="22"/>
                    </a:lnTo>
                    <a:lnTo>
                      <a:pt x="24" y="5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8" name="Freeform 894"/>
              <p:cNvSpPr/>
              <p:nvPr>
                <p:custDataLst>
                  <p:tags r:id="rId856"/>
                </p:custDataLst>
              </p:nvPr>
            </p:nvSpPr>
            <p:spPr bwMode="auto">
              <a:xfrm>
                <a:off x="6192" y="2345"/>
                <a:ext cx="14" cy="28"/>
              </a:xfrm>
              <a:custGeom>
                <a:avLst/>
                <a:gdLst>
                  <a:gd name="T0" fmla="*/ 14 w 14"/>
                  <a:gd name="T1" fmla="*/ 14 h 28"/>
                  <a:gd name="T2" fmla="*/ 14 w 14"/>
                  <a:gd name="T3" fmla="*/ 28 h 28"/>
                  <a:gd name="T4" fmla="*/ 0 w 14"/>
                  <a:gd name="T5" fmla="*/ 18 h 28"/>
                  <a:gd name="T6" fmla="*/ 0 w 14"/>
                  <a:gd name="T7" fmla="*/ 0 h 28"/>
                  <a:gd name="T8" fmla="*/ 14 w 14"/>
                  <a:gd name="T9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4"/>
                    </a:moveTo>
                    <a:lnTo>
                      <a:pt x="14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4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9" name="Freeform 895"/>
              <p:cNvSpPr/>
              <p:nvPr>
                <p:custDataLst>
                  <p:tags r:id="rId857"/>
                </p:custDataLst>
              </p:nvPr>
            </p:nvSpPr>
            <p:spPr bwMode="auto">
              <a:xfrm>
                <a:off x="6052" y="2275"/>
                <a:ext cx="58" cy="72"/>
              </a:xfrm>
              <a:custGeom>
                <a:avLst/>
                <a:gdLst>
                  <a:gd name="T0" fmla="*/ 0 w 58"/>
                  <a:gd name="T1" fmla="*/ 0 h 72"/>
                  <a:gd name="T2" fmla="*/ 58 w 58"/>
                  <a:gd name="T3" fmla="*/ 46 h 72"/>
                  <a:gd name="T4" fmla="*/ 58 w 58"/>
                  <a:gd name="T5" fmla="*/ 72 h 72"/>
                  <a:gd name="T6" fmla="*/ 0 w 58"/>
                  <a:gd name="T7" fmla="*/ 32 h 72"/>
                  <a:gd name="T8" fmla="*/ 0 w 58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0"/>
                    </a:moveTo>
                    <a:lnTo>
                      <a:pt x="58" y="46"/>
                    </a:lnTo>
                    <a:lnTo>
                      <a:pt x="58" y="7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0" name="Freeform 896"/>
              <p:cNvSpPr/>
              <p:nvPr>
                <p:custDataLst>
                  <p:tags r:id="rId858"/>
                </p:custDataLst>
              </p:nvPr>
            </p:nvSpPr>
            <p:spPr bwMode="auto">
              <a:xfrm>
                <a:off x="6124" y="2331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6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6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1" name="Freeform 897"/>
              <p:cNvSpPr/>
              <p:nvPr>
                <p:custDataLst>
                  <p:tags r:id="rId859"/>
                </p:custDataLst>
              </p:nvPr>
            </p:nvSpPr>
            <p:spPr bwMode="auto">
              <a:xfrm>
                <a:off x="6158" y="2357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2" name="Freeform 898"/>
              <p:cNvSpPr/>
              <p:nvPr>
                <p:custDataLst>
                  <p:tags r:id="rId860"/>
                </p:custDataLst>
              </p:nvPr>
            </p:nvSpPr>
            <p:spPr bwMode="auto">
              <a:xfrm>
                <a:off x="6086" y="2353"/>
                <a:ext cx="18" cy="38"/>
              </a:xfrm>
              <a:custGeom>
                <a:avLst/>
                <a:gdLst>
                  <a:gd name="T0" fmla="*/ 18 w 18"/>
                  <a:gd name="T1" fmla="*/ 12 h 38"/>
                  <a:gd name="T2" fmla="*/ 18 w 18"/>
                  <a:gd name="T3" fmla="*/ 38 h 38"/>
                  <a:gd name="T4" fmla="*/ 0 w 18"/>
                  <a:gd name="T5" fmla="*/ 28 h 38"/>
                  <a:gd name="T6" fmla="*/ 0 w 18"/>
                  <a:gd name="T7" fmla="*/ 0 h 38"/>
                  <a:gd name="T8" fmla="*/ 18 w 18"/>
                  <a:gd name="T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18" y="12"/>
                    </a:moveTo>
                    <a:lnTo>
                      <a:pt x="18" y="3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3" name="Freeform 899"/>
              <p:cNvSpPr/>
              <p:nvPr>
                <p:custDataLst>
                  <p:tags r:id="rId861"/>
                </p:custDataLst>
              </p:nvPr>
            </p:nvSpPr>
            <p:spPr bwMode="auto">
              <a:xfrm>
                <a:off x="6118" y="2373"/>
                <a:ext cx="88" cy="74"/>
              </a:xfrm>
              <a:custGeom>
                <a:avLst/>
                <a:gdLst>
                  <a:gd name="T0" fmla="*/ 88 w 88"/>
                  <a:gd name="T1" fmla="*/ 58 h 74"/>
                  <a:gd name="T2" fmla="*/ 88 w 88"/>
                  <a:gd name="T3" fmla="*/ 74 h 74"/>
                  <a:gd name="T4" fmla="*/ 66 w 88"/>
                  <a:gd name="T5" fmla="*/ 62 h 74"/>
                  <a:gd name="T6" fmla="*/ 50 w 88"/>
                  <a:gd name="T7" fmla="*/ 52 h 74"/>
                  <a:gd name="T8" fmla="*/ 0 w 88"/>
                  <a:gd name="T9" fmla="*/ 26 h 74"/>
                  <a:gd name="T10" fmla="*/ 0 w 88"/>
                  <a:gd name="T11" fmla="*/ 0 h 74"/>
                  <a:gd name="T12" fmla="*/ 50 w 88"/>
                  <a:gd name="T13" fmla="*/ 34 h 74"/>
                  <a:gd name="T14" fmla="*/ 66 w 88"/>
                  <a:gd name="T15" fmla="*/ 44 h 74"/>
                  <a:gd name="T16" fmla="*/ 88 w 88"/>
                  <a:gd name="T17" fmla="*/ 5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74">
                    <a:moveTo>
                      <a:pt x="88" y="58"/>
                    </a:moveTo>
                    <a:lnTo>
                      <a:pt x="88" y="74"/>
                    </a:lnTo>
                    <a:lnTo>
                      <a:pt x="66" y="62"/>
                    </a:ln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lnTo>
                      <a:pt x="66" y="44"/>
                    </a:lnTo>
                    <a:lnTo>
                      <a:pt x="88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4" name="Freeform 900"/>
              <p:cNvSpPr/>
              <p:nvPr>
                <p:custDataLst>
                  <p:tags r:id="rId862"/>
                </p:custDataLst>
              </p:nvPr>
            </p:nvSpPr>
            <p:spPr bwMode="auto">
              <a:xfrm>
                <a:off x="6052" y="2387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5" name="Freeform 901"/>
              <p:cNvSpPr/>
              <p:nvPr>
                <p:custDataLst>
                  <p:tags r:id="rId863"/>
                </p:custDataLst>
              </p:nvPr>
            </p:nvSpPr>
            <p:spPr bwMode="auto">
              <a:xfrm>
                <a:off x="6098" y="2411"/>
                <a:ext cx="32" cy="40"/>
              </a:xfrm>
              <a:custGeom>
                <a:avLst/>
                <a:gdLst>
                  <a:gd name="T0" fmla="*/ 32 w 32"/>
                  <a:gd name="T1" fmla="*/ 16 h 40"/>
                  <a:gd name="T2" fmla="*/ 32 w 32"/>
                  <a:gd name="T3" fmla="*/ 40 h 40"/>
                  <a:gd name="T4" fmla="*/ 0 w 32"/>
                  <a:gd name="T5" fmla="*/ 26 h 40"/>
                  <a:gd name="T6" fmla="*/ 0 w 32"/>
                  <a:gd name="T7" fmla="*/ 0 h 40"/>
                  <a:gd name="T8" fmla="*/ 32 w 32"/>
                  <a:gd name="T9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32" y="16"/>
                    </a:move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6" name="Freeform 902"/>
              <p:cNvSpPr/>
              <p:nvPr>
                <p:custDataLst>
                  <p:tags r:id="rId864"/>
                </p:custDataLst>
              </p:nvPr>
            </p:nvSpPr>
            <p:spPr bwMode="auto">
              <a:xfrm>
                <a:off x="6146" y="2435"/>
                <a:ext cx="60" cy="48"/>
              </a:xfrm>
              <a:custGeom>
                <a:avLst/>
                <a:gdLst>
                  <a:gd name="T0" fmla="*/ 60 w 60"/>
                  <a:gd name="T1" fmla="*/ 32 h 48"/>
                  <a:gd name="T2" fmla="*/ 60 w 60"/>
                  <a:gd name="T3" fmla="*/ 48 h 48"/>
                  <a:gd name="T4" fmla="*/ 0 w 60"/>
                  <a:gd name="T5" fmla="*/ 22 h 48"/>
                  <a:gd name="T6" fmla="*/ 0 w 60"/>
                  <a:gd name="T7" fmla="*/ 0 h 48"/>
                  <a:gd name="T8" fmla="*/ 60 w 60"/>
                  <a:gd name="T9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8">
                    <a:moveTo>
                      <a:pt x="60" y="32"/>
                    </a:moveTo>
                    <a:lnTo>
                      <a:pt x="60" y="4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7" name="Freeform 903"/>
              <p:cNvSpPr/>
              <p:nvPr>
                <p:custDataLst>
                  <p:tags r:id="rId865"/>
                </p:custDataLst>
              </p:nvPr>
            </p:nvSpPr>
            <p:spPr bwMode="auto">
              <a:xfrm>
                <a:off x="6126" y="2471"/>
                <a:ext cx="42" cy="36"/>
              </a:xfrm>
              <a:custGeom>
                <a:avLst/>
                <a:gdLst>
                  <a:gd name="T0" fmla="*/ 0 w 42"/>
                  <a:gd name="T1" fmla="*/ 0 h 36"/>
                  <a:gd name="T2" fmla="*/ 42 w 42"/>
                  <a:gd name="T3" fmla="*/ 18 h 36"/>
                  <a:gd name="T4" fmla="*/ 42 w 42"/>
                  <a:gd name="T5" fmla="*/ 36 h 36"/>
                  <a:gd name="T6" fmla="*/ 0 w 42"/>
                  <a:gd name="T7" fmla="*/ 24 h 36"/>
                  <a:gd name="T8" fmla="*/ 0 w 42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0" y="0"/>
                    </a:moveTo>
                    <a:lnTo>
                      <a:pt x="42" y="18"/>
                    </a:ln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8" name="Freeform 904"/>
              <p:cNvSpPr/>
              <p:nvPr>
                <p:custDataLst>
                  <p:tags r:id="rId866"/>
                </p:custDataLst>
              </p:nvPr>
            </p:nvSpPr>
            <p:spPr bwMode="auto">
              <a:xfrm>
                <a:off x="6090" y="2509"/>
                <a:ext cx="36" cy="34"/>
              </a:xfrm>
              <a:custGeom>
                <a:avLst/>
                <a:gdLst>
                  <a:gd name="T0" fmla="*/ 0 w 36"/>
                  <a:gd name="T1" fmla="*/ 0 h 34"/>
                  <a:gd name="T2" fmla="*/ 36 w 36"/>
                  <a:gd name="T3" fmla="*/ 10 h 34"/>
                  <a:gd name="T4" fmla="*/ 36 w 36"/>
                  <a:gd name="T5" fmla="*/ 34 h 34"/>
                  <a:gd name="T6" fmla="*/ 0 w 36"/>
                  <a:gd name="T7" fmla="*/ 28 h 34"/>
                  <a:gd name="T8" fmla="*/ 0 w 36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4">
                    <a:moveTo>
                      <a:pt x="0" y="0"/>
                    </a:moveTo>
                    <a:lnTo>
                      <a:pt x="36" y="10"/>
                    </a:lnTo>
                    <a:lnTo>
                      <a:pt x="36" y="34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9" name="Freeform 905"/>
              <p:cNvSpPr/>
              <p:nvPr>
                <p:custDataLst>
                  <p:tags r:id="rId867"/>
                </p:custDataLst>
              </p:nvPr>
            </p:nvSpPr>
            <p:spPr bwMode="auto">
              <a:xfrm>
                <a:off x="6140" y="2523"/>
                <a:ext cx="20" cy="24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4 h 24"/>
                  <a:gd name="T4" fmla="*/ 20 w 20"/>
                  <a:gd name="T5" fmla="*/ 24 h 24"/>
                  <a:gd name="T6" fmla="*/ 0 w 20"/>
                  <a:gd name="T7" fmla="*/ 22 h 24"/>
                  <a:gd name="T8" fmla="*/ 0 w 20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4"/>
                    </a:lnTo>
                    <a:lnTo>
                      <a:pt x="20" y="24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0" name="Freeform 906"/>
              <p:cNvSpPr/>
              <p:nvPr>
                <p:custDataLst>
                  <p:tags r:id="rId868"/>
                </p:custDataLst>
              </p:nvPr>
            </p:nvSpPr>
            <p:spPr bwMode="auto">
              <a:xfrm>
                <a:off x="6174" y="2531"/>
                <a:ext cx="32" cy="24"/>
              </a:xfrm>
              <a:custGeom>
                <a:avLst/>
                <a:gdLst>
                  <a:gd name="T0" fmla="*/ 32 w 32"/>
                  <a:gd name="T1" fmla="*/ 8 h 24"/>
                  <a:gd name="T2" fmla="*/ 32 w 32"/>
                  <a:gd name="T3" fmla="*/ 24 h 24"/>
                  <a:gd name="T4" fmla="*/ 0 w 32"/>
                  <a:gd name="T5" fmla="*/ 18 h 24"/>
                  <a:gd name="T6" fmla="*/ 0 w 32"/>
                  <a:gd name="T7" fmla="*/ 0 h 24"/>
                  <a:gd name="T8" fmla="*/ 32 w 32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4">
                    <a:moveTo>
                      <a:pt x="32" y="8"/>
                    </a:moveTo>
                    <a:lnTo>
                      <a:pt x="3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1" name="Freeform 907"/>
              <p:cNvSpPr/>
              <p:nvPr>
                <p:custDataLst>
                  <p:tags r:id="rId869"/>
                </p:custDataLst>
              </p:nvPr>
            </p:nvSpPr>
            <p:spPr bwMode="auto">
              <a:xfrm>
                <a:off x="6052" y="2555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2" name="Freeform 908"/>
              <p:cNvSpPr/>
              <p:nvPr>
                <p:custDataLst>
                  <p:tags r:id="rId870"/>
                </p:custDataLst>
              </p:nvPr>
            </p:nvSpPr>
            <p:spPr bwMode="auto">
              <a:xfrm>
                <a:off x="6156" y="2571"/>
                <a:ext cx="50" cy="22"/>
              </a:xfrm>
              <a:custGeom>
                <a:avLst/>
                <a:gdLst>
                  <a:gd name="T0" fmla="*/ 50 w 50"/>
                  <a:gd name="T1" fmla="*/ 6 h 22"/>
                  <a:gd name="T2" fmla="*/ 50 w 50"/>
                  <a:gd name="T3" fmla="*/ 22 h 22"/>
                  <a:gd name="T4" fmla="*/ 0 w 50"/>
                  <a:gd name="T5" fmla="*/ 20 h 22"/>
                  <a:gd name="T6" fmla="*/ 0 w 50"/>
                  <a:gd name="T7" fmla="*/ 0 h 22"/>
                  <a:gd name="T8" fmla="*/ 50 w 50"/>
                  <a:gd name="T9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2">
                    <a:moveTo>
                      <a:pt x="50" y="6"/>
                    </a:moveTo>
                    <a:lnTo>
                      <a:pt x="50" y="2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3" name="Freeform 909"/>
              <p:cNvSpPr/>
              <p:nvPr>
                <p:custDataLst>
                  <p:tags r:id="rId871"/>
                </p:custDataLst>
              </p:nvPr>
            </p:nvSpPr>
            <p:spPr bwMode="auto">
              <a:xfrm>
                <a:off x="6052" y="2611"/>
                <a:ext cx="24" cy="33"/>
              </a:xfrm>
              <a:custGeom>
                <a:avLst/>
                <a:gdLst>
                  <a:gd name="T0" fmla="*/ 0 w 24"/>
                  <a:gd name="T1" fmla="*/ 0 h 33"/>
                  <a:gd name="T2" fmla="*/ 24 w 24"/>
                  <a:gd name="T3" fmla="*/ 2 h 33"/>
                  <a:gd name="T4" fmla="*/ 24 w 24"/>
                  <a:gd name="T5" fmla="*/ 31 h 33"/>
                  <a:gd name="T6" fmla="*/ 0 w 24"/>
                  <a:gd name="T7" fmla="*/ 33 h 33"/>
                  <a:gd name="T8" fmla="*/ 0 w 24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3">
                    <a:moveTo>
                      <a:pt x="0" y="0"/>
                    </a:moveTo>
                    <a:lnTo>
                      <a:pt x="24" y="2"/>
                    </a:lnTo>
                    <a:lnTo>
                      <a:pt x="24" y="31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4" name="Freeform 910"/>
              <p:cNvSpPr/>
              <p:nvPr>
                <p:custDataLst>
                  <p:tags r:id="rId872"/>
                </p:custDataLst>
              </p:nvPr>
            </p:nvSpPr>
            <p:spPr bwMode="auto">
              <a:xfrm>
                <a:off x="6156" y="2613"/>
                <a:ext cx="22" cy="23"/>
              </a:xfrm>
              <a:custGeom>
                <a:avLst/>
                <a:gdLst>
                  <a:gd name="T0" fmla="*/ 0 w 22"/>
                  <a:gd name="T1" fmla="*/ 0 h 23"/>
                  <a:gd name="T2" fmla="*/ 22 w 22"/>
                  <a:gd name="T3" fmla="*/ 0 h 23"/>
                  <a:gd name="T4" fmla="*/ 22 w 22"/>
                  <a:gd name="T5" fmla="*/ 20 h 23"/>
                  <a:gd name="T6" fmla="*/ 0 w 22"/>
                  <a:gd name="T7" fmla="*/ 23 h 23"/>
                  <a:gd name="T8" fmla="*/ 0 w 22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3">
                    <a:moveTo>
                      <a:pt x="0" y="0"/>
                    </a:moveTo>
                    <a:lnTo>
                      <a:pt x="22" y="0"/>
                    </a:lnTo>
                    <a:lnTo>
                      <a:pt x="22" y="20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5" name="Freeform 911"/>
              <p:cNvSpPr/>
              <p:nvPr>
                <p:custDataLst>
                  <p:tags r:id="rId873"/>
                </p:custDataLst>
              </p:nvPr>
            </p:nvSpPr>
            <p:spPr bwMode="auto">
              <a:xfrm>
                <a:off x="6110" y="2658"/>
                <a:ext cx="30" cy="30"/>
              </a:xfrm>
              <a:custGeom>
                <a:avLst/>
                <a:gdLst>
                  <a:gd name="T0" fmla="*/ 30 w 30"/>
                  <a:gd name="T1" fmla="*/ 0 h 30"/>
                  <a:gd name="T2" fmla="*/ 30 w 30"/>
                  <a:gd name="T3" fmla="*/ 22 h 30"/>
                  <a:gd name="T4" fmla="*/ 16 w 30"/>
                  <a:gd name="T5" fmla="*/ 26 h 30"/>
                  <a:gd name="T6" fmla="*/ 0 w 30"/>
                  <a:gd name="T7" fmla="*/ 30 h 30"/>
                  <a:gd name="T8" fmla="*/ 0 w 30"/>
                  <a:gd name="T9" fmla="*/ 4 h 30"/>
                  <a:gd name="T10" fmla="*/ 30 w 3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30">
                    <a:moveTo>
                      <a:pt x="30" y="0"/>
                    </a:moveTo>
                    <a:lnTo>
                      <a:pt x="30" y="22"/>
                    </a:lnTo>
                    <a:lnTo>
                      <a:pt x="16" y="26"/>
                    </a:lnTo>
                    <a:lnTo>
                      <a:pt x="0" y="30"/>
                    </a:lnTo>
                    <a:lnTo>
                      <a:pt x="0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6" name="Freeform 912"/>
              <p:cNvSpPr/>
              <p:nvPr>
                <p:custDataLst>
                  <p:tags r:id="rId874"/>
                </p:custDataLst>
              </p:nvPr>
            </p:nvSpPr>
            <p:spPr bwMode="auto">
              <a:xfrm>
                <a:off x="6154" y="265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8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7" name="Freeform 913"/>
              <p:cNvSpPr/>
              <p:nvPr>
                <p:custDataLst>
                  <p:tags r:id="rId875"/>
                </p:custDataLst>
              </p:nvPr>
            </p:nvSpPr>
            <p:spPr bwMode="auto">
              <a:xfrm>
                <a:off x="6052" y="2716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8" name="Freeform 914"/>
              <p:cNvSpPr/>
              <p:nvPr>
                <p:custDataLst>
                  <p:tags r:id="rId876"/>
                </p:custDataLst>
              </p:nvPr>
            </p:nvSpPr>
            <p:spPr bwMode="auto">
              <a:xfrm>
                <a:off x="6156" y="2696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9" name="Freeform 915"/>
              <p:cNvSpPr/>
              <p:nvPr>
                <p:custDataLst>
                  <p:tags r:id="rId877"/>
                </p:custDataLst>
              </p:nvPr>
            </p:nvSpPr>
            <p:spPr bwMode="auto">
              <a:xfrm>
                <a:off x="6192" y="2690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6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6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0" name="Freeform 916"/>
              <p:cNvSpPr/>
              <p:nvPr>
                <p:custDataLst>
                  <p:tags r:id="rId878"/>
                </p:custDataLst>
              </p:nvPr>
            </p:nvSpPr>
            <p:spPr bwMode="auto">
              <a:xfrm>
                <a:off x="6052" y="2774"/>
                <a:ext cx="22" cy="38"/>
              </a:xfrm>
              <a:custGeom>
                <a:avLst/>
                <a:gdLst>
                  <a:gd name="T0" fmla="*/ 0 w 22"/>
                  <a:gd name="T1" fmla="*/ 8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8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1" name="Freeform 917"/>
              <p:cNvSpPr/>
              <p:nvPr>
                <p:custDataLst>
                  <p:tags r:id="rId879"/>
                </p:custDataLst>
              </p:nvPr>
            </p:nvSpPr>
            <p:spPr bwMode="auto">
              <a:xfrm>
                <a:off x="6090" y="2746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2" name="Freeform 918"/>
              <p:cNvSpPr/>
              <p:nvPr>
                <p:custDataLst>
                  <p:tags r:id="rId880"/>
                </p:custDataLst>
              </p:nvPr>
            </p:nvSpPr>
            <p:spPr bwMode="auto">
              <a:xfrm>
                <a:off x="6170" y="2728"/>
                <a:ext cx="36" cy="32"/>
              </a:xfrm>
              <a:custGeom>
                <a:avLst/>
                <a:gdLst>
                  <a:gd name="T0" fmla="*/ 36 w 36"/>
                  <a:gd name="T1" fmla="*/ 0 h 32"/>
                  <a:gd name="T2" fmla="*/ 36 w 36"/>
                  <a:gd name="T3" fmla="*/ 16 h 32"/>
                  <a:gd name="T4" fmla="*/ 0 w 36"/>
                  <a:gd name="T5" fmla="*/ 32 h 32"/>
                  <a:gd name="T6" fmla="*/ 0 w 36"/>
                  <a:gd name="T7" fmla="*/ 12 h 32"/>
                  <a:gd name="T8" fmla="*/ 36 w 36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lnTo>
                      <a:pt x="36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3" name="Freeform 919"/>
              <p:cNvSpPr/>
              <p:nvPr>
                <p:custDataLst>
                  <p:tags r:id="rId881"/>
                </p:custDataLst>
              </p:nvPr>
            </p:nvSpPr>
            <p:spPr bwMode="auto">
              <a:xfrm>
                <a:off x="6052" y="2818"/>
                <a:ext cx="42" cy="48"/>
              </a:xfrm>
              <a:custGeom>
                <a:avLst/>
                <a:gdLst>
                  <a:gd name="T0" fmla="*/ 0 w 42"/>
                  <a:gd name="T1" fmla="*/ 18 h 48"/>
                  <a:gd name="T2" fmla="*/ 42 w 42"/>
                  <a:gd name="T3" fmla="*/ 0 h 48"/>
                  <a:gd name="T4" fmla="*/ 42 w 42"/>
                  <a:gd name="T5" fmla="*/ 26 h 48"/>
                  <a:gd name="T6" fmla="*/ 0 w 42"/>
                  <a:gd name="T7" fmla="*/ 48 h 48"/>
                  <a:gd name="T8" fmla="*/ 0 w 42"/>
                  <a:gd name="T9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8">
                    <a:moveTo>
                      <a:pt x="0" y="18"/>
                    </a:moveTo>
                    <a:lnTo>
                      <a:pt x="42" y="0"/>
                    </a:lnTo>
                    <a:lnTo>
                      <a:pt x="42" y="26"/>
                    </a:lnTo>
                    <a:lnTo>
                      <a:pt x="0" y="48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4" name="Freeform 920"/>
              <p:cNvSpPr/>
              <p:nvPr>
                <p:custDataLst>
                  <p:tags r:id="rId882"/>
                </p:custDataLst>
              </p:nvPr>
            </p:nvSpPr>
            <p:spPr bwMode="auto">
              <a:xfrm>
                <a:off x="6126" y="2784"/>
                <a:ext cx="48" cy="44"/>
              </a:xfrm>
              <a:custGeom>
                <a:avLst/>
                <a:gdLst>
                  <a:gd name="T0" fmla="*/ 0 w 48"/>
                  <a:gd name="T1" fmla="*/ 20 h 44"/>
                  <a:gd name="T2" fmla="*/ 48 w 48"/>
                  <a:gd name="T3" fmla="*/ 0 h 44"/>
                  <a:gd name="T4" fmla="*/ 48 w 48"/>
                  <a:gd name="T5" fmla="*/ 18 h 44"/>
                  <a:gd name="T6" fmla="*/ 0 w 48"/>
                  <a:gd name="T7" fmla="*/ 44 h 44"/>
                  <a:gd name="T8" fmla="*/ 0 w 48"/>
                  <a:gd name="T9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4">
                    <a:moveTo>
                      <a:pt x="0" y="20"/>
                    </a:moveTo>
                    <a:lnTo>
                      <a:pt x="48" y="0"/>
                    </a:lnTo>
                    <a:lnTo>
                      <a:pt x="48" y="18"/>
                    </a:lnTo>
                    <a:lnTo>
                      <a:pt x="0" y="44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5" name="Freeform 921"/>
              <p:cNvSpPr/>
              <p:nvPr>
                <p:custDataLst>
                  <p:tags r:id="rId883"/>
                </p:custDataLst>
              </p:nvPr>
            </p:nvSpPr>
            <p:spPr bwMode="auto">
              <a:xfrm>
                <a:off x="6188" y="2770"/>
                <a:ext cx="18" cy="24"/>
              </a:xfrm>
              <a:custGeom>
                <a:avLst/>
                <a:gdLst>
                  <a:gd name="T0" fmla="*/ 18 w 18"/>
                  <a:gd name="T1" fmla="*/ 0 h 24"/>
                  <a:gd name="T2" fmla="*/ 18 w 18"/>
                  <a:gd name="T3" fmla="*/ 16 h 24"/>
                  <a:gd name="T4" fmla="*/ 0 w 18"/>
                  <a:gd name="T5" fmla="*/ 24 h 24"/>
                  <a:gd name="T6" fmla="*/ 0 w 18"/>
                  <a:gd name="T7" fmla="*/ 6 h 24"/>
                  <a:gd name="T8" fmla="*/ 18 w 18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18" y="0"/>
                    </a:moveTo>
                    <a:lnTo>
                      <a:pt x="18" y="16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6" name="Freeform 922"/>
              <p:cNvSpPr/>
              <p:nvPr>
                <p:custDataLst>
                  <p:tags r:id="rId884"/>
                </p:custDataLst>
              </p:nvPr>
            </p:nvSpPr>
            <p:spPr bwMode="auto">
              <a:xfrm>
                <a:off x="6092" y="2852"/>
                <a:ext cx="34" cy="46"/>
              </a:xfrm>
              <a:custGeom>
                <a:avLst/>
                <a:gdLst>
                  <a:gd name="T0" fmla="*/ 0 w 34"/>
                  <a:gd name="T1" fmla="*/ 18 h 46"/>
                  <a:gd name="T2" fmla="*/ 34 w 34"/>
                  <a:gd name="T3" fmla="*/ 0 h 46"/>
                  <a:gd name="T4" fmla="*/ 34 w 34"/>
                  <a:gd name="T5" fmla="*/ 24 h 46"/>
                  <a:gd name="T6" fmla="*/ 0 w 34"/>
                  <a:gd name="T7" fmla="*/ 46 h 46"/>
                  <a:gd name="T8" fmla="*/ 0 w 34"/>
                  <a:gd name="T9" fmla="*/ 1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0" y="18"/>
                    </a:moveTo>
                    <a:lnTo>
                      <a:pt x="34" y="0"/>
                    </a:ln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7" name="Freeform 923"/>
              <p:cNvSpPr/>
              <p:nvPr>
                <p:custDataLst>
                  <p:tags r:id="rId885"/>
                </p:custDataLst>
              </p:nvPr>
            </p:nvSpPr>
            <p:spPr bwMode="auto">
              <a:xfrm>
                <a:off x="6152" y="2832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8" name="Freeform 924"/>
              <p:cNvSpPr/>
              <p:nvPr>
                <p:custDataLst>
                  <p:tags r:id="rId886"/>
                </p:custDataLst>
              </p:nvPr>
            </p:nvSpPr>
            <p:spPr bwMode="auto">
              <a:xfrm>
                <a:off x="6178" y="2810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9" name="Freeform 925"/>
              <p:cNvSpPr/>
              <p:nvPr>
                <p:custDataLst>
                  <p:tags r:id="rId887"/>
                </p:custDataLst>
              </p:nvPr>
            </p:nvSpPr>
            <p:spPr bwMode="auto">
              <a:xfrm>
                <a:off x="6156" y="2854"/>
                <a:ext cx="50" cy="48"/>
              </a:xfrm>
              <a:custGeom>
                <a:avLst/>
                <a:gdLst>
                  <a:gd name="T0" fmla="*/ 50 w 50"/>
                  <a:gd name="T1" fmla="*/ 0 h 48"/>
                  <a:gd name="T2" fmla="*/ 50 w 50"/>
                  <a:gd name="T3" fmla="*/ 14 h 48"/>
                  <a:gd name="T4" fmla="*/ 0 w 50"/>
                  <a:gd name="T5" fmla="*/ 48 h 48"/>
                  <a:gd name="T6" fmla="*/ 0 w 50"/>
                  <a:gd name="T7" fmla="*/ 28 h 48"/>
                  <a:gd name="T8" fmla="*/ 50 w 50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8">
                    <a:moveTo>
                      <a:pt x="50" y="0"/>
                    </a:moveTo>
                    <a:lnTo>
                      <a:pt x="50" y="14"/>
                    </a:lnTo>
                    <a:lnTo>
                      <a:pt x="0" y="48"/>
                    </a:lnTo>
                    <a:lnTo>
                      <a:pt x="0" y="2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0" name="Freeform 926"/>
              <p:cNvSpPr/>
              <p:nvPr>
                <p:custDataLst>
                  <p:tags r:id="rId888"/>
                </p:custDataLst>
              </p:nvPr>
            </p:nvSpPr>
            <p:spPr bwMode="auto">
              <a:xfrm>
                <a:off x="6090" y="2916"/>
                <a:ext cx="82" cy="80"/>
              </a:xfrm>
              <a:custGeom>
                <a:avLst/>
                <a:gdLst>
                  <a:gd name="T0" fmla="*/ 82 w 82"/>
                  <a:gd name="T1" fmla="*/ 0 h 80"/>
                  <a:gd name="T2" fmla="*/ 82 w 82"/>
                  <a:gd name="T3" fmla="*/ 18 h 80"/>
                  <a:gd name="T4" fmla="*/ 0 w 82"/>
                  <a:gd name="T5" fmla="*/ 80 h 80"/>
                  <a:gd name="T6" fmla="*/ 0 w 82"/>
                  <a:gd name="T7" fmla="*/ 54 h 80"/>
                  <a:gd name="T8" fmla="*/ 82 w 8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0">
                    <a:moveTo>
                      <a:pt x="82" y="0"/>
                    </a:moveTo>
                    <a:lnTo>
                      <a:pt x="82" y="18"/>
                    </a:lnTo>
                    <a:lnTo>
                      <a:pt x="0" y="80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1" name="Freeform 927"/>
              <p:cNvSpPr/>
              <p:nvPr>
                <p:custDataLst>
                  <p:tags r:id="rId889"/>
                </p:custDataLst>
              </p:nvPr>
            </p:nvSpPr>
            <p:spPr bwMode="auto">
              <a:xfrm>
                <a:off x="6186" y="2892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4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2" name="Freeform 928"/>
              <p:cNvSpPr/>
              <p:nvPr>
                <p:custDataLst>
                  <p:tags r:id="rId890"/>
                </p:custDataLst>
              </p:nvPr>
            </p:nvSpPr>
            <p:spPr bwMode="auto">
              <a:xfrm>
                <a:off x="6052" y="3002"/>
                <a:ext cx="58" cy="72"/>
              </a:xfrm>
              <a:custGeom>
                <a:avLst/>
                <a:gdLst>
                  <a:gd name="T0" fmla="*/ 0 w 58"/>
                  <a:gd name="T1" fmla="*/ 42 h 72"/>
                  <a:gd name="T2" fmla="*/ 58 w 58"/>
                  <a:gd name="T3" fmla="*/ 0 h 72"/>
                  <a:gd name="T4" fmla="*/ 58 w 58"/>
                  <a:gd name="T5" fmla="*/ 26 h 72"/>
                  <a:gd name="T6" fmla="*/ 0 w 58"/>
                  <a:gd name="T7" fmla="*/ 72 h 72"/>
                  <a:gd name="T8" fmla="*/ 0 w 58"/>
                  <a:gd name="T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2">
                    <a:moveTo>
                      <a:pt x="0" y="42"/>
                    </a:moveTo>
                    <a:lnTo>
                      <a:pt x="58" y="0"/>
                    </a:lnTo>
                    <a:lnTo>
                      <a:pt x="58" y="26"/>
                    </a:lnTo>
                    <a:lnTo>
                      <a:pt x="0" y="7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3" name="Freeform 929"/>
              <p:cNvSpPr/>
              <p:nvPr>
                <p:custDataLst>
                  <p:tags r:id="rId891"/>
                </p:custDataLst>
              </p:nvPr>
            </p:nvSpPr>
            <p:spPr bwMode="auto">
              <a:xfrm>
                <a:off x="6126" y="2978"/>
                <a:ext cx="18" cy="38"/>
              </a:xfrm>
              <a:custGeom>
                <a:avLst/>
                <a:gdLst>
                  <a:gd name="T0" fmla="*/ 0 w 18"/>
                  <a:gd name="T1" fmla="*/ 14 h 38"/>
                  <a:gd name="T2" fmla="*/ 18 w 18"/>
                  <a:gd name="T3" fmla="*/ 0 h 38"/>
                  <a:gd name="T4" fmla="*/ 18 w 18"/>
                  <a:gd name="T5" fmla="*/ 22 h 38"/>
                  <a:gd name="T6" fmla="*/ 0 w 18"/>
                  <a:gd name="T7" fmla="*/ 38 h 38"/>
                  <a:gd name="T8" fmla="*/ 0 w 18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8">
                    <a:moveTo>
                      <a:pt x="0" y="14"/>
                    </a:moveTo>
                    <a:lnTo>
                      <a:pt x="18" y="0"/>
                    </a:lnTo>
                    <a:lnTo>
                      <a:pt x="18" y="22"/>
                    </a:lnTo>
                    <a:lnTo>
                      <a:pt x="0" y="38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4" name="Freeform 930"/>
              <p:cNvSpPr/>
              <p:nvPr>
                <p:custDataLst>
                  <p:tags r:id="rId892"/>
                </p:custDataLst>
              </p:nvPr>
            </p:nvSpPr>
            <p:spPr bwMode="auto">
              <a:xfrm>
                <a:off x="6186" y="2934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5" name="Freeform 931"/>
              <p:cNvSpPr/>
              <p:nvPr>
                <p:custDataLst>
                  <p:tags r:id="rId893"/>
                </p:custDataLst>
              </p:nvPr>
            </p:nvSpPr>
            <p:spPr bwMode="auto">
              <a:xfrm>
                <a:off x="6100" y="3012"/>
                <a:ext cx="56" cy="72"/>
              </a:xfrm>
              <a:custGeom>
                <a:avLst/>
                <a:gdLst>
                  <a:gd name="T0" fmla="*/ 56 w 56"/>
                  <a:gd name="T1" fmla="*/ 0 h 72"/>
                  <a:gd name="T2" fmla="*/ 56 w 56"/>
                  <a:gd name="T3" fmla="*/ 22 h 72"/>
                  <a:gd name="T4" fmla="*/ 0 w 56"/>
                  <a:gd name="T5" fmla="*/ 72 h 72"/>
                  <a:gd name="T6" fmla="*/ 0 w 56"/>
                  <a:gd name="T7" fmla="*/ 44 h 72"/>
                  <a:gd name="T8" fmla="*/ 56 w 56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72">
                    <a:moveTo>
                      <a:pt x="56" y="0"/>
                    </a:moveTo>
                    <a:lnTo>
                      <a:pt x="56" y="22"/>
                    </a:lnTo>
                    <a:lnTo>
                      <a:pt x="0" y="72"/>
                    </a:lnTo>
                    <a:lnTo>
                      <a:pt x="0" y="44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6" name="Freeform 932"/>
              <p:cNvSpPr/>
              <p:nvPr>
                <p:custDataLst>
                  <p:tags r:id="rId894"/>
                </p:custDataLst>
              </p:nvPr>
            </p:nvSpPr>
            <p:spPr bwMode="auto">
              <a:xfrm>
                <a:off x="6172" y="2974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6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6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7" name="Freeform 933"/>
              <p:cNvSpPr/>
              <p:nvPr>
                <p:custDataLst>
                  <p:tags r:id="rId895"/>
                </p:custDataLst>
              </p:nvPr>
            </p:nvSpPr>
            <p:spPr bwMode="auto">
              <a:xfrm>
                <a:off x="6052" y="3130"/>
                <a:ext cx="16" cy="44"/>
              </a:xfrm>
              <a:custGeom>
                <a:avLst/>
                <a:gdLst>
                  <a:gd name="T0" fmla="*/ 0 w 16"/>
                  <a:gd name="T1" fmla="*/ 14 h 44"/>
                  <a:gd name="T2" fmla="*/ 16 w 16"/>
                  <a:gd name="T3" fmla="*/ 0 h 44"/>
                  <a:gd name="T4" fmla="*/ 16 w 16"/>
                  <a:gd name="T5" fmla="*/ 28 h 44"/>
                  <a:gd name="T6" fmla="*/ 0 w 16"/>
                  <a:gd name="T7" fmla="*/ 44 h 44"/>
                  <a:gd name="T8" fmla="*/ 0 w 16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4">
                    <a:moveTo>
                      <a:pt x="0" y="14"/>
                    </a:moveTo>
                    <a:lnTo>
                      <a:pt x="16" y="0"/>
                    </a:lnTo>
                    <a:lnTo>
                      <a:pt x="16" y="28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8" name="Freeform 934"/>
              <p:cNvSpPr/>
              <p:nvPr>
                <p:custDataLst>
                  <p:tags r:id="rId896"/>
                </p:custDataLst>
              </p:nvPr>
            </p:nvSpPr>
            <p:spPr bwMode="auto">
              <a:xfrm>
                <a:off x="6084" y="3070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4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4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9" name="Freeform 935"/>
              <p:cNvSpPr/>
              <p:nvPr>
                <p:custDataLst>
                  <p:tags r:id="rId897"/>
                </p:custDataLst>
              </p:nvPr>
            </p:nvSpPr>
            <p:spPr bwMode="auto">
              <a:xfrm>
                <a:off x="6154" y="3014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0" name="Freeform 936"/>
              <p:cNvSpPr/>
              <p:nvPr>
                <p:custDataLst>
                  <p:tags r:id="rId898"/>
                </p:custDataLst>
              </p:nvPr>
            </p:nvSpPr>
            <p:spPr bwMode="auto">
              <a:xfrm>
                <a:off x="6052" y="3162"/>
                <a:ext cx="38" cy="66"/>
              </a:xfrm>
              <a:custGeom>
                <a:avLst/>
                <a:gdLst>
                  <a:gd name="T0" fmla="*/ 0 w 38"/>
                  <a:gd name="T1" fmla="*/ 34 h 66"/>
                  <a:gd name="T2" fmla="*/ 38 w 38"/>
                  <a:gd name="T3" fmla="*/ 0 h 66"/>
                  <a:gd name="T4" fmla="*/ 38 w 38"/>
                  <a:gd name="T5" fmla="*/ 28 h 66"/>
                  <a:gd name="T6" fmla="*/ 0 w 38"/>
                  <a:gd name="T7" fmla="*/ 66 h 66"/>
                  <a:gd name="T8" fmla="*/ 0 w 38"/>
                  <a:gd name="T9" fmla="*/ 3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6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6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1" name="Freeform 937"/>
              <p:cNvSpPr/>
              <p:nvPr>
                <p:custDataLst>
                  <p:tags r:id="rId899"/>
                </p:custDataLst>
              </p:nvPr>
            </p:nvSpPr>
            <p:spPr bwMode="auto">
              <a:xfrm>
                <a:off x="6134" y="3094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8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8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2" name="Freeform 938"/>
              <p:cNvSpPr/>
              <p:nvPr>
                <p:custDataLst>
                  <p:tags r:id="rId900"/>
                </p:custDataLst>
              </p:nvPr>
            </p:nvSpPr>
            <p:spPr bwMode="auto">
              <a:xfrm>
                <a:off x="6178" y="3056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6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6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3" name="Freeform 939"/>
              <p:cNvSpPr/>
              <p:nvPr>
                <p:custDataLst>
                  <p:tags r:id="rId901"/>
                </p:custDataLst>
              </p:nvPr>
            </p:nvSpPr>
            <p:spPr bwMode="auto">
              <a:xfrm>
                <a:off x="6094" y="3148"/>
                <a:ext cx="58" cy="84"/>
              </a:xfrm>
              <a:custGeom>
                <a:avLst/>
                <a:gdLst>
                  <a:gd name="T0" fmla="*/ 0 w 58"/>
                  <a:gd name="T1" fmla="*/ 56 h 84"/>
                  <a:gd name="T2" fmla="*/ 58 w 58"/>
                  <a:gd name="T3" fmla="*/ 0 h 84"/>
                  <a:gd name="T4" fmla="*/ 58 w 58"/>
                  <a:gd name="T5" fmla="*/ 22 h 84"/>
                  <a:gd name="T6" fmla="*/ 0 w 58"/>
                  <a:gd name="T7" fmla="*/ 84 h 84"/>
                  <a:gd name="T8" fmla="*/ 0 w 58"/>
                  <a:gd name="T9" fmla="*/ 5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84">
                    <a:moveTo>
                      <a:pt x="0" y="56"/>
                    </a:moveTo>
                    <a:lnTo>
                      <a:pt x="58" y="0"/>
                    </a:lnTo>
                    <a:lnTo>
                      <a:pt x="58" y="22"/>
                    </a:lnTo>
                    <a:lnTo>
                      <a:pt x="0" y="84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4" name="Freeform 940"/>
              <p:cNvSpPr/>
              <p:nvPr>
                <p:custDataLst>
                  <p:tags r:id="rId902"/>
                </p:custDataLst>
              </p:nvPr>
            </p:nvSpPr>
            <p:spPr bwMode="auto">
              <a:xfrm>
                <a:off x="6166" y="3096"/>
                <a:ext cx="40" cy="58"/>
              </a:xfrm>
              <a:custGeom>
                <a:avLst/>
                <a:gdLst>
                  <a:gd name="T0" fmla="*/ 40 w 40"/>
                  <a:gd name="T1" fmla="*/ 0 h 58"/>
                  <a:gd name="T2" fmla="*/ 40 w 40"/>
                  <a:gd name="T3" fmla="*/ 14 h 58"/>
                  <a:gd name="T4" fmla="*/ 0 w 40"/>
                  <a:gd name="T5" fmla="*/ 58 h 58"/>
                  <a:gd name="T6" fmla="*/ 0 w 40"/>
                  <a:gd name="T7" fmla="*/ 38 h 58"/>
                  <a:gd name="T8" fmla="*/ 40 w 40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8">
                    <a:moveTo>
                      <a:pt x="40" y="0"/>
                    </a:moveTo>
                    <a:lnTo>
                      <a:pt x="40" y="14"/>
                    </a:lnTo>
                    <a:lnTo>
                      <a:pt x="0" y="58"/>
                    </a:lnTo>
                    <a:lnTo>
                      <a:pt x="0" y="38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5" name="Freeform 941"/>
              <p:cNvSpPr/>
              <p:nvPr>
                <p:custDataLst>
                  <p:tags r:id="rId903"/>
                </p:custDataLst>
              </p:nvPr>
            </p:nvSpPr>
            <p:spPr bwMode="auto">
              <a:xfrm>
                <a:off x="6052" y="3208"/>
                <a:ext cx="84" cy="119"/>
              </a:xfrm>
              <a:custGeom>
                <a:avLst/>
                <a:gdLst>
                  <a:gd name="T0" fmla="*/ 0 w 84"/>
                  <a:gd name="T1" fmla="*/ 86 h 119"/>
                  <a:gd name="T2" fmla="*/ 84 w 84"/>
                  <a:gd name="T3" fmla="*/ 0 h 119"/>
                  <a:gd name="T4" fmla="*/ 84 w 84"/>
                  <a:gd name="T5" fmla="*/ 24 h 119"/>
                  <a:gd name="T6" fmla="*/ 0 w 84"/>
                  <a:gd name="T7" fmla="*/ 119 h 119"/>
                  <a:gd name="T8" fmla="*/ 0 w 84"/>
                  <a:gd name="T9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9">
                    <a:moveTo>
                      <a:pt x="0" y="86"/>
                    </a:moveTo>
                    <a:lnTo>
                      <a:pt x="84" y="0"/>
                    </a:lnTo>
                    <a:lnTo>
                      <a:pt x="84" y="24"/>
                    </a:lnTo>
                    <a:lnTo>
                      <a:pt x="0" y="119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6" name="Freeform 942"/>
              <p:cNvSpPr/>
              <p:nvPr>
                <p:custDataLst>
                  <p:tags r:id="rId904"/>
                </p:custDataLst>
              </p:nvPr>
            </p:nvSpPr>
            <p:spPr bwMode="auto">
              <a:xfrm>
                <a:off x="6194" y="3138"/>
                <a:ext cx="12" cy="28"/>
              </a:xfrm>
              <a:custGeom>
                <a:avLst/>
                <a:gdLst>
                  <a:gd name="T0" fmla="*/ 12 w 12"/>
                  <a:gd name="T1" fmla="*/ 0 h 28"/>
                  <a:gd name="T2" fmla="*/ 12 w 12"/>
                  <a:gd name="T3" fmla="*/ 16 h 28"/>
                  <a:gd name="T4" fmla="*/ 0 w 12"/>
                  <a:gd name="T5" fmla="*/ 28 h 28"/>
                  <a:gd name="T6" fmla="*/ 0 w 12"/>
                  <a:gd name="T7" fmla="*/ 12 h 28"/>
                  <a:gd name="T8" fmla="*/ 12 w 12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12" y="0"/>
                    </a:moveTo>
                    <a:lnTo>
                      <a:pt x="12" y="16"/>
                    </a:lnTo>
                    <a:lnTo>
                      <a:pt x="0" y="28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7" name="Freeform 943"/>
              <p:cNvSpPr/>
              <p:nvPr>
                <p:custDataLst>
                  <p:tags r:id="rId905"/>
                </p:custDataLst>
              </p:nvPr>
            </p:nvSpPr>
            <p:spPr bwMode="auto">
              <a:xfrm>
                <a:off x="6082" y="3286"/>
                <a:ext cx="22" cy="55"/>
              </a:xfrm>
              <a:custGeom>
                <a:avLst/>
                <a:gdLst>
                  <a:gd name="T0" fmla="*/ 0 w 22"/>
                  <a:gd name="T1" fmla="*/ 27 h 55"/>
                  <a:gd name="T2" fmla="*/ 22 w 22"/>
                  <a:gd name="T3" fmla="*/ 0 h 55"/>
                  <a:gd name="T4" fmla="*/ 22 w 22"/>
                  <a:gd name="T5" fmla="*/ 27 h 55"/>
                  <a:gd name="T6" fmla="*/ 0 w 22"/>
                  <a:gd name="T7" fmla="*/ 55 h 55"/>
                  <a:gd name="T8" fmla="*/ 0 w 22"/>
                  <a:gd name="T9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5">
                    <a:moveTo>
                      <a:pt x="0" y="27"/>
                    </a:moveTo>
                    <a:lnTo>
                      <a:pt x="22" y="0"/>
                    </a:lnTo>
                    <a:lnTo>
                      <a:pt x="22" y="27"/>
                    </a:lnTo>
                    <a:lnTo>
                      <a:pt x="0" y="55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8" name="Freeform 944"/>
              <p:cNvSpPr/>
              <p:nvPr>
                <p:custDataLst>
                  <p:tags r:id="rId906"/>
                </p:custDataLst>
              </p:nvPr>
            </p:nvSpPr>
            <p:spPr bwMode="auto">
              <a:xfrm>
                <a:off x="6120" y="3176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9" name="Freeform 945"/>
              <p:cNvSpPr/>
              <p:nvPr>
                <p:custDataLst>
                  <p:tags r:id="rId907"/>
                </p:custDataLst>
              </p:nvPr>
            </p:nvSpPr>
            <p:spPr bwMode="auto">
              <a:xfrm>
                <a:off x="6154" y="3218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0" name="Freeform 946"/>
              <p:cNvSpPr/>
              <p:nvPr>
                <p:custDataLst>
                  <p:tags r:id="rId908"/>
                </p:custDataLst>
              </p:nvPr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1" name="Freeform 947"/>
              <p:cNvSpPr/>
              <p:nvPr>
                <p:custDataLst>
                  <p:tags r:id="rId909"/>
                </p:custDataLst>
              </p:nvPr>
            </p:nvSpPr>
            <p:spPr bwMode="auto">
              <a:xfrm>
                <a:off x="6110" y="2660"/>
                <a:ext cx="16" cy="28"/>
              </a:xfrm>
              <a:custGeom>
                <a:avLst/>
                <a:gdLst>
                  <a:gd name="T0" fmla="*/ 16 w 16"/>
                  <a:gd name="T1" fmla="*/ 0 h 28"/>
                  <a:gd name="T2" fmla="*/ 16 w 16"/>
                  <a:gd name="T3" fmla="*/ 24 h 28"/>
                  <a:gd name="T4" fmla="*/ 0 w 16"/>
                  <a:gd name="T5" fmla="*/ 28 h 28"/>
                  <a:gd name="T6" fmla="*/ 0 w 16"/>
                  <a:gd name="T7" fmla="*/ 2 h 28"/>
                  <a:gd name="T8" fmla="*/ 16 w 16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0"/>
                    </a:moveTo>
                    <a:lnTo>
                      <a:pt x="16" y="24"/>
                    </a:lnTo>
                    <a:lnTo>
                      <a:pt x="0" y="28"/>
                    </a:lnTo>
                    <a:lnTo>
                      <a:pt x="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2" name="Freeform 948"/>
              <p:cNvSpPr/>
              <p:nvPr>
                <p:custDataLst>
                  <p:tags r:id="rId910"/>
                </p:custDataLst>
              </p:nvPr>
            </p:nvSpPr>
            <p:spPr bwMode="auto">
              <a:xfrm>
                <a:off x="6154" y="265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3" name="Rectangle 949"/>
              <p:cNvSpPr>
                <a:spLocks noChangeArrowheads="1"/>
              </p:cNvSpPr>
              <p:nvPr>
                <p:custDataLst>
                  <p:tags r:id="rId911"/>
                </p:custDataLst>
              </p:nvPr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950"/>
              <p:cNvSpPr/>
              <p:nvPr>
                <p:custDataLst>
                  <p:tags r:id="rId912"/>
                </p:custDataLst>
              </p:nvPr>
            </p:nvSpPr>
            <p:spPr bwMode="auto">
              <a:xfrm>
                <a:off x="6082" y="3439"/>
                <a:ext cx="22" cy="54"/>
              </a:xfrm>
              <a:custGeom>
                <a:avLst/>
                <a:gdLst>
                  <a:gd name="T0" fmla="*/ 0 w 22"/>
                  <a:gd name="T1" fmla="*/ 26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6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5" name="Freeform 951"/>
              <p:cNvSpPr/>
              <p:nvPr>
                <p:custDataLst>
                  <p:tags r:id="rId913"/>
                </p:custDataLst>
              </p:nvPr>
            </p:nvSpPr>
            <p:spPr bwMode="auto">
              <a:xfrm>
                <a:off x="6120" y="3317"/>
                <a:ext cx="86" cy="128"/>
              </a:xfrm>
              <a:custGeom>
                <a:avLst/>
                <a:gdLst>
                  <a:gd name="T0" fmla="*/ 86 w 86"/>
                  <a:gd name="T1" fmla="*/ 0 h 128"/>
                  <a:gd name="T2" fmla="*/ 86 w 86"/>
                  <a:gd name="T3" fmla="*/ 16 h 128"/>
                  <a:gd name="T4" fmla="*/ 0 w 86"/>
                  <a:gd name="T5" fmla="*/ 128 h 128"/>
                  <a:gd name="T6" fmla="*/ 0 w 86"/>
                  <a:gd name="T7" fmla="*/ 104 h 128"/>
                  <a:gd name="T8" fmla="*/ 86 w 86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28"/>
                    </a:lnTo>
                    <a:lnTo>
                      <a:pt x="0" y="10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952"/>
              <p:cNvSpPr/>
              <p:nvPr>
                <p:custDataLst>
                  <p:tags r:id="rId914"/>
                </p:custDataLst>
              </p:nvPr>
            </p:nvSpPr>
            <p:spPr bwMode="auto">
              <a:xfrm>
                <a:off x="6120" y="3365"/>
                <a:ext cx="86" cy="134"/>
              </a:xfrm>
              <a:custGeom>
                <a:avLst/>
                <a:gdLst>
                  <a:gd name="T0" fmla="*/ 86 w 86"/>
                  <a:gd name="T1" fmla="*/ 0 h 134"/>
                  <a:gd name="T2" fmla="*/ 86 w 86"/>
                  <a:gd name="T3" fmla="*/ 16 h 134"/>
                  <a:gd name="T4" fmla="*/ 0 w 86"/>
                  <a:gd name="T5" fmla="*/ 134 h 134"/>
                  <a:gd name="T6" fmla="*/ 0 w 86"/>
                  <a:gd name="T7" fmla="*/ 110 h 134"/>
                  <a:gd name="T8" fmla="*/ 86 w 86"/>
                  <a:gd name="T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34">
                    <a:moveTo>
                      <a:pt x="86" y="0"/>
                    </a:moveTo>
                    <a:lnTo>
                      <a:pt x="86" y="16"/>
                    </a:lnTo>
                    <a:lnTo>
                      <a:pt x="0" y="134"/>
                    </a:lnTo>
                    <a:lnTo>
                      <a:pt x="0" y="11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7" name="Freeform 953"/>
              <p:cNvSpPr/>
              <p:nvPr>
                <p:custDataLst>
                  <p:tags r:id="rId915"/>
                </p:custDataLst>
              </p:nvPr>
            </p:nvSpPr>
            <p:spPr bwMode="auto">
              <a:xfrm>
                <a:off x="6154" y="3270"/>
                <a:ext cx="52" cy="81"/>
              </a:xfrm>
              <a:custGeom>
                <a:avLst/>
                <a:gdLst>
                  <a:gd name="T0" fmla="*/ 52 w 52"/>
                  <a:gd name="T1" fmla="*/ 0 h 81"/>
                  <a:gd name="T2" fmla="*/ 52 w 52"/>
                  <a:gd name="T3" fmla="*/ 16 h 81"/>
                  <a:gd name="T4" fmla="*/ 0 w 52"/>
                  <a:gd name="T5" fmla="*/ 81 h 81"/>
                  <a:gd name="T6" fmla="*/ 0 w 52"/>
                  <a:gd name="T7" fmla="*/ 61 h 81"/>
                  <a:gd name="T8" fmla="*/ 52 w 52"/>
                  <a:gd name="T9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1">
                    <a:moveTo>
                      <a:pt x="52" y="0"/>
                    </a:moveTo>
                    <a:lnTo>
                      <a:pt x="52" y="16"/>
                    </a:lnTo>
                    <a:lnTo>
                      <a:pt x="0" y="81"/>
                    </a:lnTo>
                    <a:lnTo>
                      <a:pt x="0" y="61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Rectangle 954"/>
              <p:cNvSpPr>
                <a:spLocks noChangeArrowheads="1"/>
              </p:cNvSpPr>
              <p:nvPr>
                <p:custDataLst>
                  <p:tags r:id="rId916"/>
                </p:custDataLst>
              </p:nvPr>
            </p:nvSpPr>
            <p:spPr bwMode="auto">
              <a:xfrm>
                <a:off x="6156" y="270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9" name="Freeform 955"/>
              <p:cNvSpPr/>
              <p:nvPr>
                <p:custDataLst>
                  <p:tags r:id="rId917"/>
                </p:custDataLst>
              </p:nvPr>
            </p:nvSpPr>
            <p:spPr bwMode="auto">
              <a:xfrm>
                <a:off x="6168" y="2407"/>
                <a:ext cx="16" cy="28"/>
              </a:xfrm>
              <a:custGeom>
                <a:avLst/>
                <a:gdLst>
                  <a:gd name="T0" fmla="*/ 16 w 16"/>
                  <a:gd name="T1" fmla="*/ 10 h 28"/>
                  <a:gd name="T2" fmla="*/ 16 w 16"/>
                  <a:gd name="T3" fmla="*/ 28 h 28"/>
                  <a:gd name="T4" fmla="*/ 0 w 16"/>
                  <a:gd name="T5" fmla="*/ 18 h 28"/>
                  <a:gd name="T6" fmla="*/ 0 w 16"/>
                  <a:gd name="T7" fmla="*/ 0 h 28"/>
                  <a:gd name="T8" fmla="*/ 16 w 16"/>
                  <a:gd name="T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8">
                    <a:moveTo>
                      <a:pt x="16" y="10"/>
                    </a:moveTo>
                    <a:lnTo>
                      <a:pt x="16" y="2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6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0" name="Rectangle 956"/>
              <p:cNvSpPr>
                <a:spLocks noChangeArrowheads="1"/>
              </p:cNvSpPr>
              <p:nvPr>
                <p:custDataLst>
                  <p:tags r:id="rId918"/>
                </p:custDataLst>
              </p:nvPr>
            </p:nvSpPr>
            <p:spPr bwMode="auto">
              <a:xfrm>
                <a:off x="481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1" name="Rectangle 957"/>
              <p:cNvSpPr>
                <a:spLocks noChangeArrowheads="1"/>
              </p:cNvSpPr>
              <p:nvPr>
                <p:custDataLst>
                  <p:tags r:id="rId919"/>
                </p:custDataLst>
              </p:nvPr>
            </p:nvSpPr>
            <p:spPr bwMode="auto">
              <a:xfrm>
                <a:off x="48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2" name="Rectangle 958"/>
              <p:cNvSpPr>
                <a:spLocks noChangeArrowheads="1"/>
              </p:cNvSpPr>
              <p:nvPr>
                <p:custDataLst>
                  <p:tags r:id="rId920"/>
                </p:custDataLst>
              </p:nvPr>
            </p:nvSpPr>
            <p:spPr bwMode="auto">
              <a:xfrm>
                <a:off x="48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3" name="Rectangle 959"/>
              <p:cNvSpPr>
                <a:spLocks noChangeArrowheads="1"/>
              </p:cNvSpPr>
              <p:nvPr>
                <p:custDataLst>
                  <p:tags r:id="rId921"/>
                </p:custDataLst>
              </p:nvPr>
            </p:nvSpPr>
            <p:spPr bwMode="auto">
              <a:xfrm>
                <a:off x="49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Rectangle 960"/>
              <p:cNvSpPr>
                <a:spLocks noChangeArrowheads="1"/>
              </p:cNvSpPr>
              <p:nvPr>
                <p:custDataLst>
                  <p:tags r:id="rId922"/>
                </p:custDataLst>
              </p:nvPr>
            </p:nvSpPr>
            <p:spPr bwMode="auto">
              <a:xfrm>
                <a:off x="492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Rectangle 961"/>
              <p:cNvSpPr>
                <a:spLocks noChangeArrowheads="1"/>
              </p:cNvSpPr>
              <p:nvPr>
                <p:custDataLst>
                  <p:tags r:id="rId923"/>
                </p:custDataLst>
              </p:nvPr>
            </p:nvSpPr>
            <p:spPr bwMode="auto">
              <a:xfrm>
                <a:off x="481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962"/>
              <p:cNvSpPr>
                <a:spLocks noChangeArrowheads="1"/>
              </p:cNvSpPr>
              <p:nvPr>
                <p:custDataLst>
                  <p:tags r:id="rId924"/>
                </p:custDataLst>
              </p:nvPr>
            </p:nvSpPr>
            <p:spPr bwMode="auto">
              <a:xfrm>
                <a:off x="4834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Rectangle 963"/>
              <p:cNvSpPr>
                <a:spLocks noChangeArrowheads="1"/>
              </p:cNvSpPr>
              <p:nvPr>
                <p:custDataLst>
                  <p:tags r:id="rId925"/>
                </p:custDataLst>
              </p:nvPr>
            </p:nvSpPr>
            <p:spPr bwMode="auto">
              <a:xfrm>
                <a:off x="4814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Rectangle 964"/>
              <p:cNvSpPr>
                <a:spLocks noChangeArrowheads="1"/>
              </p:cNvSpPr>
              <p:nvPr>
                <p:custDataLst>
                  <p:tags r:id="rId926"/>
                </p:custDataLst>
              </p:nvPr>
            </p:nvSpPr>
            <p:spPr bwMode="auto">
              <a:xfrm>
                <a:off x="4856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Rectangle 965"/>
              <p:cNvSpPr>
                <a:spLocks noChangeArrowheads="1"/>
              </p:cNvSpPr>
              <p:nvPr>
                <p:custDataLst>
                  <p:tags r:id="rId927"/>
                </p:custDataLst>
              </p:nvPr>
            </p:nvSpPr>
            <p:spPr bwMode="auto">
              <a:xfrm>
                <a:off x="492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Rectangle 966"/>
              <p:cNvSpPr>
                <a:spLocks noChangeArrowheads="1"/>
              </p:cNvSpPr>
              <p:nvPr>
                <p:custDataLst>
                  <p:tags r:id="rId928"/>
                </p:custDataLst>
              </p:nvPr>
            </p:nvSpPr>
            <p:spPr bwMode="auto">
              <a:xfrm>
                <a:off x="481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Rectangle 967"/>
              <p:cNvSpPr>
                <a:spLocks noChangeArrowheads="1"/>
              </p:cNvSpPr>
              <p:nvPr>
                <p:custDataLst>
                  <p:tags r:id="rId929"/>
                </p:custDataLst>
              </p:nvPr>
            </p:nvSpPr>
            <p:spPr bwMode="auto">
              <a:xfrm>
                <a:off x="4834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Rectangle 968"/>
              <p:cNvSpPr>
                <a:spLocks noChangeArrowheads="1"/>
              </p:cNvSpPr>
              <p:nvPr>
                <p:custDataLst>
                  <p:tags r:id="rId930"/>
                </p:custDataLst>
              </p:nvPr>
            </p:nvSpPr>
            <p:spPr bwMode="auto">
              <a:xfrm>
                <a:off x="4878" y="1103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Rectangle 969"/>
              <p:cNvSpPr>
                <a:spLocks noChangeArrowheads="1"/>
              </p:cNvSpPr>
              <p:nvPr>
                <p:custDataLst>
                  <p:tags r:id="rId931"/>
                </p:custDataLst>
              </p:nvPr>
            </p:nvSpPr>
            <p:spPr bwMode="auto">
              <a:xfrm>
                <a:off x="4834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Rectangle 970"/>
              <p:cNvSpPr>
                <a:spLocks noChangeArrowheads="1"/>
              </p:cNvSpPr>
              <p:nvPr>
                <p:custDataLst>
                  <p:tags r:id="rId932"/>
                </p:custDataLst>
              </p:nvPr>
            </p:nvSpPr>
            <p:spPr bwMode="auto">
              <a:xfrm>
                <a:off x="48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Rectangle 971"/>
              <p:cNvSpPr>
                <a:spLocks noChangeArrowheads="1"/>
              </p:cNvSpPr>
              <p:nvPr>
                <p:custDataLst>
                  <p:tags r:id="rId933"/>
                </p:custDataLst>
              </p:nvPr>
            </p:nvSpPr>
            <p:spPr bwMode="auto">
              <a:xfrm>
                <a:off x="492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Rectangle 972"/>
              <p:cNvSpPr>
                <a:spLocks noChangeArrowheads="1"/>
              </p:cNvSpPr>
              <p:nvPr>
                <p:custDataLst>
                  <p:tags r:id="rId934"/>
                </p:custDataLst>
              </p:nvPr>
            </p:nvSpPr>
            <p:spPr bwMode="auto">
              <a:xfrm>
                <a:off x="481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Rectangle 973"/>
              <p:cNvSpPr>
                <a:spLocks noChangeArrowheads="1"/>
              </p:cNvSpPr>
              <p:nvPr>
                <p:custDataLst>
                  <p:tags r:id="rId935"/>
                </p:custDataLst>
              </p:nvPr>
            </p:nvSpPr>
            <p:spPr bwMode="auto">
              <a:xfrm>
                <a:off x="485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974"/>
              <p:cNvSpPr>
                <a:spLocks noChangeArrowheads="1"/>
              </p:cNvSpPr>
              <p:nvPr>
                <p:custDataLst>
                  <p:tags r:id="rId936"/>
                </p:custDataLst>
              </p:nvPr>
            </p:nvSpPr>
            <p:spPr bwMode="auto">
              <a:xfrm>
                <a:off x="483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Rectangle 975"/>
              <p:cNvSpPr>
                <a:spLocks noChangeArrowheads="1"/>
              </p:cNvSpPr>
              <p:nvPr>
                <p:custDataLst>
                  <p:tags r:id="rId937"/>
                </p:custDataLst>
              </p:nvPr>
            </p:nvSpPr>
            <p:spPr bwMode="auto">
              <a:xfrm>
                <a:off x="4878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Rectangle 976"/>
              <p:cNvSpPr>
                <a:spLocks noChangeArrowheads="1"/>
              </p:cNvSpPr>
              <p:nvPr>
                <p:custDataLst>
                  <p:tags r:id="rId938"/>
                </p:custDataLst>
              </p:nvPr>
            </p:nvSpPr>
            <p:spPr bwMode="auto">
              <a:xfrm>
                <a:off x="4920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Rectangle 977"/>
              <p:cNvSpPr>
                <a:spLocks noChangeArrowheads="1"/>
              </p:cNvSpPr>
              <p:nvPr>
                <p:custDataLst>
                  <p:tags r:id="rId939"/>
                </p:custDataLst>
              </p:nvPr>
            </p:nvSpPr>
            <p:spPr bwMode="auto">
              <a:xfrm>
                <a:off x="481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Rectangle 978"/>
              <p:cNvSpPr>
                <a:spLocks noChangeArrowheads="1"/>
              </p:cNvSpPr>
              <p:nvPr>
                <p:custDataLst>
                  <p:tags r:id="rId940"/>
                </p:custDataLst>
              </p:nvPr>
            </p:nvSpPr>
            <p:spPr bwMode="auto">
              <a:xfrm>
                <a:off x="4856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Rectangle 979"/>
              <p:cNvSpPr>
                <a:spLocks noChangeArrowheads="1"/>
              </p:cNvSpPr>
              <p:nvPr>
                <p:custDataLst>
                  <p:tags r:id="rId941"/>
                </p:custDataLst>
              </p:nvPr>
            </p:nvSpPr>
            <p:spPr bwMode="auto">
              <a:xfrm>
                <a:off x="48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Rectangle 980"/>
              <p:cNvSpPr>
                <a:spLocks noChangeArrowheads="1"/>
              </p:cNvSpPr>
              <p:nvPr>
                <p:custDataLst>
                  <p:tags r:id="rId942"/>
                </p:custDataLst>
              </p:nvPr>
            </p:nvSpPr>
            <p:spPr bwMode="auto">
              <a:xfrm>
                <a:off x="49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Rectangle 981"/>
              <p:cNvSpPr>
                <a:spLocks noChangeArrowheads="1"/>
              </p:cNvSpPr>
              <p:nvPr>
                <p:custDataLst>
                  <p:tags r:id="rId943"/>
                </p:custDataLst>
              </p:nvPr>
            </p:nvSpPr>
            <p:spPr bwMode="auto">
              <a:xfrm>
                <a:off x="4834" y="144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Rectangle 982"/>
              <p:cNvSpPr>
                <a:spLocks noChangeArrowheads="1"/>
              </p:cNvSpPr>
              <p:nvPr>
                <p:custDataLst>
                  <p:tags r:id="rId944"/>
                </p:custDataLst>
              </p:nvPr>
            </p:nvSpPr>
            <p:spPr bwMode="auto">
              <a:xfrm>
                <a:off x="487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Rectangle 983"/>
              <p:cNvSpPr>
                <a:spLocks noChangeArrowheads="1"/>
              </p:cNvSpPr>
              <p:nvPr>
                <p:custDataLst>
                  <p:tags r:id="rId945"/>
                </p:custDataLst>
              </p:nvPr>
            </p:nvSpPr>
            <p:spPr bwMode="auto">
              <a:xfrm>
                <a:off x="4814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Rectangle 984"/>
              <p:cNvSpPr>
                <a:spLocks noChangeArrowheads="1"/>
              </p:cNvSpPr>
              <p:nvPr>
                <p:custDataLst>
                  <p:tags r:id="rId946"/>
                </p:custDataLst>
              </p:nvPr>
            </p:nvSpPr>
            <p:spPr bwMode="auto">
              <a:xfrm>
                <a:off x="48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Rectangle 985"/>
              <p:cNvSpPr>
                <a:spLocks noChangeArrowheads="1"/>
              </p:cNvSpPr>
              <p:nvPr>
                <p:custDataLst>
                  <p:tags r:id="rId947"/>
                </p:custDataLst>
              </p:nvPr>
            </p:nvSpPr>
            <p:spPr bwMode="auto">
              <a:xfrm>
                <a:off x="492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986"/>
              <p:cNvSpPr>
                <a:spLocks noChangeArrowheads="1"/>
              </p:cNvSpPr>
              <p:nvPr>
                <p:custDataLst>
                  <p:tags r:id="rId948"/>
                </p:custDataLst>
              </p:nvPr>
            </p:nvSpPr>
            <p:spPr bwMode="auto">
              <a:xfrm>
                <a:off x="481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Rectangle 987"/>
              <p:cNvSpPr>
                <a:spLocks noChangeArrowheads="1"/>
              </p:cNvSpPr>
              <p:nvPr>
                <p:custDataLst>
                  <p:tags r:id="rId949"/>
                </p:custDataLst>
              </p:nvPr>
            </p:nvSpPr>
            <p:spPr bwMode="auto">
              <a:xfrm>
                <a:off x="4834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Rectangle 988"/>
              <p:cNvSpPr>
                <a:spLocks noChangeArrowheads="1"/>
              </p:cNvSpPr>
              <p:nvPr>
                <p:custDataLst>
                  <p:tags r:id="rId950"/>
                </p:custDataLst>
              </p:nvPr>
            </p:nvSpPr>
            <p:spPr bwMode="auto">
              <a:xfrm>
                <a:off x="4814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Rectangle 989"/>
              <p:cNvSpPr>
                <a:spLocks noChangeArrowheads="1"/>
              </p:cNvSpPr>
              <p:nvPr>
                <p:custDataLst>
                  <p:tags r:id="rId951"/>
                </p:custDataLst>
              </p:nvPr>
            </p:nvSpPr>
            <p:spPr bwMode="auto">
              <a:xfrm>
                <a:off x="4856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Rectangle 990"/>
              <p:cNvSpPr>
                <a:spLocks noChangeArrowheads="1"/>
              </p:cNvSpPr>
              <p:nvPr>
                <p:custDataLst>
                  <p:tags r:id="rId952"/>
                </p:custDataLst>
              </p:nvPr>
            </p:nvSpPr>
            <p:spPr bwMode="auto">
              <a:xfrm>
                <a:off x="4920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Rectangle 991"/>
              <p:cNvSpPr>
                <a:spLocks noChangeArrowheads="1"/>
              </p:cNvSpPr>
              <p:nvPr>
                <p:custDataLst>
                  <p:tags r:id="rId953"/>
                </p:custDataLst>
              </p:nvPr>
            </p:nvSpPr>
            <p:spPr bwMode="auto">
              <a:xfrm>
                <a:off x="483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Rectangle 992"/>
              <p:cNvSpPr>
                <a:spLocks noChangeArrowheads="1"/>
              </p:cNvSpPr>
              <p:nvPr>
                <p:custDataLst>
                  <p:tags r:id="rId954"/>
                </p:custDataLst>
              </p:nvPr>
            </p:nvSpPr>
            <p:spPr bwMode="auto">
              <a:xfrm>
                <a:off x="4834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Rectangle 993"/>
              <p:cNvSpPr>
                <a:spLocks noChangeArrowheads="1"/>
              </p:cNvSpPr>
              <p:nvPr>
                <p:custDataLst>
                  <p:tags r:id="rId955"/>
                </p:custDataLst>
              </p:nvPr>
            </p:nvSpPr>
            <p:spPr bwMode="auto">
              <a:xfrm>
                <a:off x="4878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Rectangle 994"/>
              <p:cNvSpPr>
                <a:spLocks noChangeArrowheads="1"/>
              </p:cNvSpPr>
              <p:nvPr>
                <p:custDataLst>
                  <p:tags r:id="rId956"/>
                </p:custDataLst>
              </p:nvPr>
            </p:nvSpPr>
            <p:spPr bwMode="auto">
              <a:xfrm>
                <a:off x="492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Rectangle 995"/>
              <p:cNvSpPr>
                <a:spLocks noChangeArrowheads="1"/>
              </p:cNvSpPr>
              <p:nvPr>
                <p:custDataLst>
                  <p:tags r:id="rId957"/>
                </p:custDataLst>
              </p:nvPr>
            </p:nvSpPr>
            <p:spPr bwMode="auto">
              <a:xfrm>
                <a:off x="481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Rectangle 996"/>
              <p:cNvSpPr>
                <a:spLocks noChangeArrowheads="1"/>
              </p:cNvSpPr>
              <p:nvPr>
                <p:custDataLst>
                  <p:tags r:id="rId958"/>
                </p:custDataLst>
              </p:nvPr>
            </p:nvSpPr>
            <p:spPr bwMode="auto">
              <a:xfrm>
                <a:off x="485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Rectangle 997"/>
              <p:cNvSpPr>
                <a:spLocks noChangeArrowheads="1"/>
              </p:cNvSpPr>
              <p:nvPr>
                <p:custDataLst>
                  <p:tags r:id="rId959"/>
                </p:custDataLst>
              </p:nvPr>
            </p:nvSpPr>
            <p:spPr bwMode="auto">
              <a:xfrm>
                <a:off x="4900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998"/>
              <p:cNvSpPr>
                <a:spLocks noChangeArrowheads="1"/>
              </p:cNvSpPr>
              <p:nvPr>
                <p:custDataLst>
                  <p:tags r:id="rId960"/>
                </p:custDataLst>
              </p:nvPr>
            </p:nvSpPr>
            <p:spPr bwMode="auto">
              <a:xfrm>
                <a:off x="4814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Rectangle 999"/>
              <p:cNvSpPr>
                <a:spLocks noChangeArrowheads="1"/>
              </p:cNvSpPr>
              <p:nvPr>
                <p:custDataLst>
                  <p:tags r:id="rId961"/>
                </p:custDataLst>
              </p:nvPr>
            </p:nvSpPr>
            <p:spPr bwMode="auto">
              <a:xfrm>
                <a:off x="487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Rectangle 1000"/>
              <p:cNvSpPr>
                <a:spLocks noChangeArrowheads="1"/>
              </p:cNvSpPr>
              <p:nvPr>
                <p:custDataLst>
                  <p:tags r:id="rId962"/>
                </p:custDataLst>
              </p:nvPr>
            </p:nvSpPr>
            <p:spPr bwMode="auto">
              <a:xfrm>
                <a:off x="48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Rectangle 1001"/>
              <p:cNvSpPr>
                <a:spLocks noChangeArrowheads="1"/>
              </p:cNvSpPr>
              <p:nvPr>
                <p:custDataLst>
                  <p:tags r:id="rId963"/>
                </p:custDataLst>
              </p:nvPr>
            </p:nvSpPr>
            <p:spPr bwMode="auto">
              <a:xfrm>
                <a:off x="490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Rectangle 1002"/>
              <p:cNvSpPr>
                <a:spLocks noChangeArrowheads="1"/>
              </p:cNvSpPr>
              <p:nvPr>
                <p:custDataLst>
                  <p:tags r:id="rId964"/>
                </p:custDataLst>
              </p:nvPr>
            </p:nvSpPr>
            <p:spPr bwMode="auto">
              <a:xfrm>
                <a:off x="492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Rectangle 1003"/>
              <p:cNvSpPr>
                <a:spLocks noChangeArrowheads="1"/>
              </p:cNvSpPr>
              <p:nvPr>
                <p:custDataLst>
                  <p:tags r:id="rId965"/>
                </p:custDataLst>
              </p:nvPr>
            </p:nvSpPr>
            <p:spPr bwMode="auto">
              <a:xfrm>
                <a:off x="4814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Rectangle 1004"/>
              <p:cNvSpPr>
                <a:spLocks noChangeArrowheads="1"/>
              </p:cNvSpPr>
              <p:nvPr>
                <p:custDataLst>
                  <p:tags r:id="rId966"/>
                </p:custDataLst>
              </p:nvPr>
            </p:nvSpPr>
            <p:spPr bwMode="auto">
              <a:xfrm>
                <a:off x="483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Rectangle 1005"/>
              <p:cNvSpPr>
                <a:spLocks noChangeArrowheads="1"/>
              </p:cNvSpPr>
              <p:nvPr>
                <p:custDataLst>
                  <p:tags r:id="rId967"/>
                </p:custDataLst>
              </p:nvPr>
            </p:nvSpPr>
            <p:spPr bwMode="auto">
              <a:xfrm>
                <a:off x="48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Rectangle 1006"/>
              <p:cNvSpPr>
                <a:spLocks noChangeArrowheads="1"/>
              </p:cNvSpPr>
              <p:nvPr>
                <p:custDataLst>
                  <p:tags r:id="rId968"/>
                </p:custDataLst>
              </p:nvPr>
            </p:nvSpPr>
            <p:spPr bwMode="auto">
              <a:xfrm>
                <a:off x="492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Rectangle 1007"/>
              <p:cNvSpPr>
                <a:spLocks noChangeArrowheads="1"/>
              </p:cNvSpPr>
              <p:nvPr>
                <p:custDataLst>
                  <p:tags r:id="rId969"/>
                </p:custDataLst>
              </p:nvPr>
            </p:nvSpPr>
            <p:spPr bwMode="auto">
              <a:xfrm>
                <a:off x="481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Rectangle 1008"/>
              <p:cNvSpPr>
                <a:spLocks noChangeArrowheads="1"/>
              </p:cNvSpPr>
              <p:nvPr>
                <p:custDataLst>
                  <p:tags r:id="rId970"/>
                </p:custDataLst>
              </p:nvPr>
            </p:nvSpPr>
            <p:spPr bwMode="auto">
              <a:xfrm>
                <a:off x="485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Rectangle 1009"/>
              <p:cNvSpPr>
                <a:spLocks noChangeArrowheads="1"/>
              </p:cNvSpPr>
              <p:nvPr>
                <p:custDataLst>
                  <p:tags r:id="rId971"/>
                </p:custDataLst>
              </p:nvPr>
            </p:nvSpPr>
            <p:spPr bwMode="auto">
              <a:xfrm>
                <a:off x="483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1010"/>
              <p:cNvSpPr>
                <a:spLocks noChangeArrowheads="1"/>
              </p:cNvSpPr>
              <p:nvPr>
                <p:custDataLst>
                  <p:tags r:id="rId972"/>
                </p:custDataLst>
              </p:nvPr>
            </p:nvSpPr>
            <p:spPr bwMode="auto">
              <a:xfrm>
                <a:off x="487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Rectangle 1011"/>
              <p:cNvSpPr>
                <a:spLocks noChangeArrowheads="1"/>
              </p:cNvSpPr>
              <p:nvPr>
                <p:custDataLst>
                  <p:tags r:id="rId973"/>
                </p:custDataLst>
              </p:nvPr>
            </p:nvSpPr>
            <p:spPr bwMode="auto">
              <a:xfrm>
                <a:off x="481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2" name="Group 1213"/>
            <p:cNvGrpSpPr/>
            <p:nvPr/>
          </p:nvGrpSpPr>
          <p:grpSpPr bwMode="auto">
            <a:xfrm>
              <a:off x="-3900818" y="-1035049"/>
              <a:ext cx="768377" cy="3255963"/>
              <a:chOff x="4814" y="935"/>
              <a:chExt cx="484" cy="2051"/>
            </a:xfrm>
            <a:grpFill/>
          </p:grpSpPr>
          <p:sp>
            <p:nvSpPr>
              <p:cNvPr id="766" name="Rectangle 1013"/>
              <p:cNvSpPr>
                <a:spLocks noChangeArrowheads="1"/>
              </p:cNvSpPr>
              <p:nvPr>
                <p:custDataLst>
                  <p:tags r:id="rId974"/>
                </p:custDataLst>
              </p:nvPr>
            </p:nvSpPr>
            <p:spPr bwMode="auto">
              <a:xfrm>
                <a:off x="485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7" name="Rectangle 1014"/>
              <p:cNvSpPr>
                <a:spLocks noChangeArrowheads="1"/>
              </p:cNvSpPr>
              <p:nvPr>
                <p:custDataLst>
                  <p:tags r:id="rId975"/>
                </p:custDataLst>
              </p:nvPr>
            </p:nvSpPr>
            <p:spPr bwMode="auto">
              <a:xfrm>
                <a:off x="49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8" name="Rectangle 1015"/>
              <p:cNvSpPr>
                <a:spLocks noChangeArrowheads="1"/>
              </p:cNvSpPr>
              <p:nvPr>
                <p:custDataLst>
                  <p:tags r:id="rId976"/>
                </p:custDataLst>
              </p:nvPr>
            </p:nvSpPr>
            <p:spPr bwMode="auto">
              <a:xfrm>
                <a:off x="49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9" name="Rectangle 1016"/>
              <p:cNvSpPr>
                <a:spLocks noChangeArrowheads="1"/>
              </p:cNvSpPr>
              <p:nvPr>
                <p:custDataLst>
                  <p:tags r:id="rId977"/>
                </p:custDataLst>
              </p:nvPr>
            </p:nvSpPr>
            <p:spPr bwMode="auto">
              <a:xfrm>
                <a:off x="5008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0" name="Rectangle 1017"/>
              <p:cNvSpPr>
                <a:spLocks noChangeArrowheads="1"/>
              </p:cNvSpPr>
              <p:nvPr>
                <p:custDataLst>
                  <p:tags r:id="rId978"/>
                </p:custDataLst>
              </p:nvPr>
            </p:nvSpPr>
            <p:spPr bwMode="auto">
              <a:xfrm>
                <a:off x="503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1" name="Rectangle 1018"/>
              <p:cNvSpPr>
                <a:spLocks noChangeArrowheads="1"/>
              </p:cNvSpPr>
              <p:nvPr>
                <p:custDataLst>
                  <p:tags r:id="rId979"/>
                </p:custDataLst>
              </p:nvPr>
            </p:nvSpPr>
            <p:spPr bwMode="auto">
              <a:xfrm>
                <a:off x="5050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2" name="Rectangle 1019"/>
              <p:cNvSpPr>
                <a:spLocks noChangeArrowheads="1"/>
              </p:cNvSpPr>
              <p:nvPr>
                <p:custDataLst>
                  <p:tags r:id="rId980"/>
                </p:custDataLst>
              </p:nvPr>
            </p:nvSpPr>
            <p:spPr bwMode="auto">
              <a:xfrm>
                <a:off x="4944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3" name="Rectangle 1020"/>
              <p:cNvSpPr>
                <a:spLocks noChangeArrowheads="1"/>
              </p:cNvSpPr>
              <p:nvPr>
                <p:custDataLst>
                  <p:tags r:id="rId981"/>
                </p:custDataLst>
              </p:nvPr>
            </p:nvSpPr>
            <p:spPr bwMode="auto">
              <a:xfrm>
                <a:off x="4986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4" name="Rectangle 1021"/>
              <p:cNvSpPr>
                <a:spLocks noChangeArrowheads="1"/>
              </p:cNvSpPr>
              <p:nvPr>
                <p:custDataLst>
                  <p:tags r:id="rId982"/>
                </p:custDataLst>
              </p:nvPr>
            </p:nvSpPr>
            <p:spPr bwMode="auto">
              <a:xfrm>
                <a:off x="5030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5" name="Rectangle 1022"/>
              <p:cNvSpPr>
                <a:spLocks noChangeArrowheads="1"/>
              </p:cNvSpPr>
              <p:nvPr>
                <p:custDataLst>
                  <p:tags r:id="rId983"/>
                </p:custDataLst>
              </p:nvPr>
            </p:nvSpPr>
            <p:spPr bwMode="auto">
              <a:xfrm>
                <a:off x="4964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6" name="Rectangle 1023"/>
              <p:cNvSpPr>
                <a:spLocks noChangeArrowheads="1"/>
              </p:cNvSpPr>
              <p:nvPr>
                <p:custDataLst>
                  <p:tags r:id="rId984"/>
                </p:custDataLst>
              </p:nvPr>
            </p:nvSpPr>
            <p:spPr bwMode="auto">
              <a:xfrm>
                <a:off x="5050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7" name="Rectangle 1024"/>
              <p:cNvSpPr>
                <a:spLocks noChangeArrowheads="1"/>
              </p:cNvSpPr>
              <p:nvPr>
                <p:custDataLst>
                  <p:tags r:id="rId985"/>
                </p:custDataLst>
              </p:nvPr>
            </p:nvSpPr>
            <p:spPr bwMode="auto">
              <a:xfrm>
                <a:off x="4944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8" name="Rectangle 1025"/>
              <p:cNvSpPr>
                <a:spLocks noChangeArrowheads="1"/>
              </p:cNvSpPr>
              <p:nvPr>
                <p:custDataLst>
                  <p:tags r:id="rId986"/>
                </p:custDataLst>
              </p:nvPr>
            </p:nvSpPr>
            <p:spPr bwMode="auto">
              <a:xfrm>
                <a:off x="5008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9" name="Rectangle 1026"/>
              <p:cNvSpPr>
                <a:spLocks noChangeArrowheads="1"/>
              </p:cNvSpPr>
              <p:nvPr>
                <p:custDataLst>
                  <p:tags r:id="rId987"/>
                </p:custDataLst>
              </p:nvPr>
            </p:nvSpPr>
            <p:spPr bwMode="auto">
              <a:xfrm>
                <a:off x="5050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0" name="Rectangle 1027"/>
              <p:cNvSpPr>
                <a:spLocks noChangeArrowheads="1"/>
              </p:cNvSpPr>
              <p:nvPr>
                <p:custDataLst>
                  <p:tags r:id="rId988"/>
                </p:custDataLst>
              </p:nvPr>
            </p:nvSpPr>
            <p:spPr bwMode="auto">
              <a:xfrm>
                <a:off x="49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1" name="Rectangle 1028"/>
              <p:cNvSpPr>
                <a:spLocks noChangeArrowheads="1"/>
              </p:cNvSpPr>
              <p:nvPr>
                <p:custDataLst>
                  <p:tags r:id="rId989"/>
                </p:custDataLst>
              </p:nvPr>
            </p:nvSpPr>
            <p:spPr bwMode="auto">
              <a:xfrm>
                <a:off x="4964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2" name="Rectangle 1029"/>
              <p:cNvSpPr>
                <a:spLocks noChangeArrowheads="1"/>
              </p:cNvSpPr>
              <p:nvPr>
                <p:custDataLst>
                  <p:tags r:id="rId990"/>
                </p:custDataLst>
              </p:nvPr>
            </p:nvSpPr>
            <p:spPr bwMode="auto">
              <a:xfrm>
                <a:off x="5008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3" name="Rectangle 1030"/>
              <p:cNvSpPr>
                <a:spLocks noChangeArrowheads="1"/>
              </p:cNvSpPr>
              <p:nvPr>
                <p:custDataLst>
                  <p:tags r:id="rId991"/>
                </p:custDataLst>
              </p:nvPr>
            </p:nvSpPr>
            <p:spPr bwMode="auto">
              <a:xfrm>
                <a:off x="5050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4" name="Rectangle 1031"/>
              <p:cNvSpPr>
                <a:spLocks noChangeArrowheads="1"/>
              </p:cNvSpPr>
              <p:nvPr>
                <p:custDataLst>
                  <p:tags r:id="rId992"/>
                </p:custDataLst>
              </p:nvPr>
            </p:nvSpPr>
            <p:spPr bwMode="auto">
              <a:xfrm>
                <a:off x="4944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5" name="Rectangle 1032"/>
              <p:cNvSpPr>
                <a:spLocks noChangeArrowheads="1"/>
              </p:cNvSpPr>
              <p:nvPr>
                <p:custDataLst>
                  <p:tags r:id="rId993"/>
                </p:custDataLst>
              </p:nvPr>
            </p:nvSpPr>
            <p:spPr bwMode="auto">
              <a:xfrm>
                <a:off x="4986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6" name="Rectangle 1033"/>
              <p:cNvSpPr>
                <a:spLocks noChangeArrowheads="1"/>
              </p:cNvSpPr>
              <p:nvPr>
                <p:custDataLst>
                  <p:tags r:id="rId994"/>
                </p:custDataLst>
              </p:nvPr>
            </p:nvSpPr>
            <p:spPr bwMode="auto">
              <a:xfrm>
                <a:off x="49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7" name="Rectangle 1034"/>
              <p:cNvSpPr>
                <a:spLocks noChangeArrowheads="1"/>
              </p:cNvSpPr>
              <p:nvPr>
                <p:custDataLst>
                  <p:tags r:id="rId995"/>
                </p:custDataLst>
              </p:nvPr>
            </p:nvSpPr>
            <p:spPr bwMode="auto">
              <a:xfrm>
                <a:off x="503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8" name="Rectangle 1035"/>
              <p:cNvSpPr>
                <a:spLocks noChangeArrowheads="1"/>
              </p:cNvSpPr>
              <p:nvPr>
                <p:custDataLst>
                  <p:tags r:id="rId996"/>
                </p:custDataLst>
              </p:nvPr>
            </p:nvSpPr>
            <p:spPr bwMode="auto">
              <a:xfrm>
                <a:off x="4944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9" name="Rectangle 1036"/>
              <p:cNvSpPr>
                <a:spLocks noChangeArrowheads="1"/>
              </p:cNvSpPr>
              <p:nvPr>
                <p:custDataLst>
                  <p:tags r:id="rId997"/>
                </p:custDataLst>
              </p:nvPr>
            </p:nvSpPr>
            <p:spPr bwMode="auto">
              <a:xfrm>
                <a:off x="49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0" name="Rectangle 1037"/>
              <p:cNvSpPr>
                <a:spLocks noChangeArrowheads="1"/>
              </p:cNvSpPr>
              <p:nvPr>
                <p:custDataLst>
                  <p:tags r:id="rId998"/>
                </p:custDataLst>
              </p:nvPr>
            </p:nvSpPr>
            <p:spPr bwMode="auto">
              <a:xfrm>
                <a:off x="5008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1" name="Rectangle 1038"/>
              <p:cNvSpPr>
                <a:spLocks noChangeArrowheads="1"/>
              </p:cNvSpPr>
              <p:nvPr>
                <p:custDataLst>
                  <p:tags r:id="rId999"/>
                </p:custDataLst>
              </p:nvPr>
            </p:nvSpPr>
            <p:spPr bwMode="auto">
              <a:xfrm>
                <a:off x="5050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2" name="Rectangle 1039"/>
              <p:cNvSpPr>
                <a:spLocks noChangeArrowheads="1"/>
              </p:cNvSpPr>
              <p:nvPr>
                <p:custDataLst>
                  <p:tags r:id="rId1000"/>
                </p:custDataLst>
              </p:nvPr>
            </p:nvSpPr>
            <p:spPr bwMode="auto">
              <a:xfrm>
                <a:off x="49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3" name="Rectangle 1040"/>
              <p:cNvSpPr>
                <a:spLocks noChangeArrowheads="1"/>
              </p:cNvSpPr>
              <p:nvPr>
                <p:custDataLst>
                  <p:tags r:id="rId1001"/>
                </p:custDataLst>
              </p:nvPr>
            </p:nvSpPr>
            <p:spPr bwMode="auto">
              <a:xfrm>
                <a:off x="5008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4" name="Rectangle 1041"/>
              <p:cNvSpPr>
                <a:spLocks noChangeArrowheads="1"/>
              </p:cNvSpPr>
              <p:nvPr>
                <p:custDataLst>
                  <p:tags r:id="rId1002"/>
                </p:custDataLst>
              </p:nvPr>
            </p:nvSpPr>
            <p:spPr bwMode="auto">
              <a:xfrm>
                <a:off x="4944" y="1442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5" name="Rectangle 1042"/>
              <p:cNvSpPr>
                <a:spLocks noChangeArrowheads="1"/>
              </p:cNvSpPr>
              <p:nvPr>
                <p:custDataLst>
                  <p:tags r:id="rId1003"/>
                </p:custDataLst>
              </p:nvPr>
            </p:nvSpPr>
            <p:spPr bwMode="auto">
              <a:xfrm>
                <a:off x="5008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6" name="Rectangle 1043"/>
              <p:cNvSpPr>
                <a:spLocks noChangeArrowheads="1"/>
              </p:cNvSpPr>
              <p:nvPr>
                <p:custDataLst>
                  <p:tags r:id="rId1004"/>
                </p:custDataLst>
              </p:nvPr>
            </p:nvSpPr>
            <p:spPr bwMode="auto">
              <a:xfrm>
                <a:off x="5008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7" name="Rectangle 1044"/>
              <p:cNvSpPr>
                <a:spLocks noChangeArrowheads="1"/>
              </p:cNvSpPr>
              <p:nvPr>
                <p:custDataLst>
                  <p:tags r:id="rId1005"/>
                </p:custDataLst>
              </p:nvPr>
            </p:nvSpPr>
            <p:spPr bwMode="auto">
              <a:xfrm>
                <a:off x="5050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8" name="Rectangle 1045"/>
              <p:cNvSpPr>
                <a:spLocks noChangeArrowheads="1"/>
              </p:cNvSpPr>
              <p:nvPr>
                <p:custDataLst>
                  <p:tags r:id="rId1006"/>
                </p:custDataLst>
              </p:nvPr>
            </p:nvSpPr>
            <p:spPr bwMode="auto">
              <a:xfrm>
                <a:off x="4900" y="1554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9" name="Rectangle 1046"/>
              <p:cNvSpPr>
                <a:spLocks noChangeArrowheads="1"/>
              </p:cNvSpPr>
              <p:nvPr>
                <p:custDataLst>
                  <p:tags r:id="rId1007"/>
                </p:custDataLst>
              </p:nvPr>
            </p:nvSpPr>
            <p:spPr bwMode="auto">
              <a:xfrm>
                <a:off x="5008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0" name="Rectangle 1047"/>
              <p:cNvSpPr>
                <a:spLocks noChangeArrowheads="1"/>
              </p:cNvSpPr>
              <p:nvPr>
                <p:custDataLst>
                  <p:tags r:id="rId1008"/>
                </p:custDataLst>
              </p:nvPr>
            </p:nvSpPr>
            <p:spPr bwMode="auto">
              <a:xfrm>
                <a:off x="5050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1" name="Rectangle 1048"/>
              <p:cNvSpPr>
                <a:spLocks noChangeArrowheads="1"/>
              </p:cNvSpPr>
              <p:nvPr>
                <p:custDataLst>
                  <p:tags r:id="rId1009"/>
                </p:custDataLst>
              </p:nvPr>
            </p:nvSpPr>
            <p:spPr bwMode="auto">
              <a:xfrm>
                <a:off x="4964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2" name="Rectangle 1049"/>
              <p:cNvSpPr>
                <a:spLocks noChangeArrowheads="1"/>
              </p:cNvSpPr>
              <p:nvPr>
                <p:custDataLst>
                  <p:tags r:id="rId1010"/>
                </p:custDataLst>
              </p:nvPr>
            </p:nvSpPr>
            <p:spPr bwMode="auto">
              <a:xfrm>
                <a:off x="498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3" name="Rectangle 1050"/>
              <p:cNvSpPr>
                <a:spLocks noChangeArrowheads="1"/>
              </p:cNvSpPr>
              <p:nvPr>
                <p:custDataLst>
                  <p:tags r:id="rId1011"/>
                </p:custDataLst>
              </p:nvPr>
            </p:nvSpPr>
            <p:spPr bwMode="auto">
              <a:xfrm>
                <a:off x="5030" y="1610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4" name="Rectangle 1051"/>
              <p:cNvSpPr>
                <a:spLocks noChangeArrowheads="1"/>
              </p:cNvSpPr>
              <p:nvPr>
                <p:custDataLst>
                  <p:tags r:id="rId1012"/>
                </p:custDataLst>
              </p:nvPr>
            </p:nvSpPr>
            <p:spPr bwMode="auto">
              <a:xfrm>
                <a:off x="49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5" name="Rectangle 1052"/>
              <p:cNvSpPr>
                <a:spLocks noChangeArrowheads="1"/>
              </p:cNvSpPr>
              <p:nvPr>
                <p:custDataLst>
                  <p:tags r:id="rId1013"/>
                </p:custDataLst>
              </p:nvPr>
            </p:nvSpPr>
            <p:spPr bwMode="auto">
              <a:xfrm>
                <a:off x="5008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6" name="Rectangle 1053"/>
              <p:cNvSpPr>
                <a:spLocks noChangeArrowheads="1"/>
              </p:cNvSpPr>
              <p:nvPr>
                <p:custDataLst>
                  <p:tags r:id="rId1014"/>
                </p:custDataLst>
              </p:nvPr>
            </p:nvSpPr>
            <p:spPr bwMode="auto">
              <a:xfrm>
                <a:off x="5050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7" name="Rectangle 1054"/>
              <p:cNvSpPr>
                <a:spLocks noChangeArrowheads="1"/>
              </p:cNvSpPr>
              <p:nvPr>
                <p:custDataLst>
                  <p:tags r:id="rId1015"/>
                </p:custDataLst>
              </p:nvPr>
            </p:nvSpPr>
            <p:spPr bwMode="auto">
              <a:xfrm>
                <a:off x="4964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8" name="Rectangle 1055"/>
              <p:cNvSpPr>
                <a:spLocks noChangeArrowheads="1"/>
              </p:cNvSpPr>
              <p:nvPr>
                <p:custDataLst>
                  <p:tags r:id="rId1016"/>
                </p:custDataLst>
              </p:nvPr>
            </p:nvSpPr>
            <p:spPr bwMode="auto">
              <a:xfrm>
                <a:off x="5050" y="172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Rectangle 1056"/>
              <p:cNvSpPr>
                <a:spLocks noChangeArrowheads="1"/>
              </p:cNvSpPr>
              <p:nvPr>
                <p:custDataLst>
                  <p:tags r:id="rId1017"/>
                </p:custDataLst>
              </p:nvPr>
            </p:nvSpPr>
            <p:spPr bwMode="auto">
              <a:xfrm>
                <a:off x="4944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Rectangle 1057"/>
              <p:cNvSpPr>
                <a:spLocks noChangeArrowheads="1"/>
              </p:cNvSpPr>
              <p:nvPr>
                <p:custDataLst>
                  <p:tags r:id="rId1018"/>
                </p:custDataLst>
              </p:nvPr>
            </p:nvSpPr>
            <p:spPr bwMode="auto">
              <a:xfrm>
                <a:off x="5050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1" name="Rectangle 1058"/>
              <p:cNvSpPr>
                <a:spLocks noChangeArrowheads="1"/>
              </p:cNvSpPr>
              <p:nvPr>
                <p:custDataLst>
                  <p:tags r:id="rId1019"/>
                </p:custDataLst>
              </p:nvPr>
            </p:nvSpPr>
            <p:spPr bwMode="auto">
              <a:xfrm>
                <a:off x="49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Rectangle 1059"/>
              <p:cNvSpPr>
                <a:spLocks noChangeArrowheads="1"/>
              </p:cNvSpPr>
              <p:nvPr>
                <p:custDataLst>
                  <p:tags r:id="rId1020"/>
                </p:custDataLst>
              </p:nvPr>
            </p:nvSpPr>
            <p:spPr bwMode="auto">
              <a:xfrm>
                <a:off x="4964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Rectangle 1060"/>
              <p:cNvSpPr>
                <a:spLocks noChangeArrowheads="1"/>
              </p:cNvSpPr>
              <p:nvPr>
                <p:custDataLst>
                  <p:tags r:id="rId1021"/>
                </p:custDataLst>
              </p:nvPr>
            </p:nvSpPr>
            <p:spPr bwMode="auto">
              <a:xfrm>
                <a:off x="5008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Rectangle 1061"/>
              <p:cNvSpPr>
                <a:spLocks noChangeArrowheads="1"/>
              </p:cNvSpPr>
              <p:nvPr>
                <p:custDataLst>
                  <p:tags r:id="rId1022"/>
                </p:custDataLst>
              </p:nvPr>
            </p:nvSpPr>
            <p:spPr bwMode="auto">
              <a:xfrm>
                <a:off x="5030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5" name="Rectangle 1062"/>
              <p:cNvSpPr>
                <a:spLocks noChangeArrowheads="1"/>
              </p:cNvSpPr>
              <p:nvPr>
                <p:custDataLst>
                  <p:tags r:id="rId1023"/>
                </p:custDataLst>
              </p:nvPr>
            </p:nvSpPr>
            <p:spPr bwMode="auto">
              <a:xfrm>
                <a:off x="49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6" name="Rectangle 1063"/>
              <p:cNvSpPr>
                <a:spLocks noChangeArrowheads="1"/>
              </p:cNvSpPr>
              <p:nvPr>
                <p:custDataLst>
                  <p:tags r:id="rId1024"/>
                </p:custDataLst>
              </p:nvPr>
            </p:nvSpPr>
            <p:spPr bwMode="auto">
              <a:xfrm>
                <a:off x="5030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Rectangle 1064"/>
              <p:cNvSpPr>
                <a:spLocks noChangeArrowheads="1"/>
              </p:cNvSpPr>
              <p:nvPr>
                <p:custDataLst>
                  <p:tags r:id="rId1025"/>
                </p:custDataLst>
              </p:nvPr>
            </p:nvSpPr>
            <p:spPr bwMode="auto">
              <a:xfrm>
                <a:off x="5050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8" name="Rectangle 1065"/>
              <p:cNvSpPr>
                <a:spLocks noChangeArrowheads="1"/>
              </p:cNvSpPr>
              <p:nvPr>
                <p:custDataLst>
                  <p:tags r:id="rId1026"/>
                </p:custDataLst>
              </p:nvPr>
            </p:nvSpPr>
            <p:spPr bwMode="auto">
              <a:xfrm>
                <a:off x="4964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Rectangle 1066"/>
              <p:cNvSpPr>
                <a:spLocks noChangeArrowheads="1"/>
              </p:cNvSpPr>
              <p:nvPr>
                <p:custDataLst>
                  <p:tags r:id="rId1027"/>
                </p:custDataLst>
              </p:nvPr>
            </p:nvSpPr>
            <p:spPr bwMode="auto">
              <a:xfrm>
                <a:off x="49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Rectangle 1067"/>
              <p:cNvSpPr>
                <a:spLocks noChangeArrowheads="1"/>
              </p:cNvSpPr>
              <p:nvPr>
                <p:custDataLst>
                  <p:tags r:id="rId1028"/>
                </p:custDataLst>
              </p:nvPr>
            </p:nvSpPr>
            <p:spPr bwMode="auto">
              <a:xfrm>
                <a:off x="5050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1" name="Rectangle 1068"/>
              <p:cNvSpPr>
                <a:spLocks noChangeArrowheads="1"/>
              </p:cNvSpPr>
              <p:nvPr>
                <p:custDataLst>
                  <p:tags r:id="rId1029"/>
                </p:custDataLst>
              </p:nvPr>
            </p:nvSpPr>
            <p:spPr bwMode="auto">
              <a:xfrm>
                <a:off x="4944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2" name="Rectangle 1069"/>
              <p:cNvSpPr>
                <a:spLocks noChangeArrowheads="1"/>
              </p:cNvSpPr>
              <p:nvPr>
                <p:custDataLst>
                  <p:tags r:id="rId1030"/>
                </p:custDataLst>
              </p:nvPr>
            </p:nvSpPr>
            <p:spPr bwMode="auto">
              <a:xfrm>
                <a:off x="4986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3" name="Rectangle 1070"/>
              <p:cNvSpPr>
                <a:spLocks noChangeArrowheads="1"/>
              </p:cNvSpPr>
              <p:nvPr>
                <p:custDataLst>
                  <p:tags r:id="rId1031"/>
                </p:custDataLst>
              </p:nvPr>
            </p:nvSpPr>
            <p:spPr bwMode="auto">
              <a:xfrm>
                <a:off x="5030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4" name="Rectangle 1071"/>
              <p:cNvSpPr>
                <a:spLocks noChangeArrowheads="1"/>
              </p:cNvSpPr>
              <p:nvPr>
                <p:custDataLst>
                  <p:tags r:id="rId1032"/>
                </p:custDataLst>
              </p:nvPr>
            </p:nvSpPr>
            <p:spPr bwMode="auto">
              <a:xfrm>
                <a:off x="4964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5" name="Rectangle 1072"/>
              <p:cNvSpPr>
                <a:spLocks noChangeArrowheads="1"/>
              </p:cNvSpPr>
              <p:nvPr>
                <p:custDataLst>
                  <p:tags r:id="rId1033"/>
                </p:custDataLst>
              </p:nvPr>
            </p:nvSpPr>
            <p:spPr bwMode="auto">
              <a:xfrm>
                <a:off x="5008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6" name="Rectangle 1073"/>
              <p:cNvSpPr>
                <a:spLocks noChangeArrowheads="1"/>
              </p:cNvSpPr>
              <p:nvPr>
                <p:custDataLst>
                  <p:tags r:id="rId1034"/>
                </p:custDataLst>
              </p:nvPr>
            </p:nvSpPr>
            <p:spPr bwMode="auto">
              <a:xfrm>
                <a:off x="5050" y="206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7" name="Rectangle 1074"/>
              <p:cNvSpPr>
                <a:spLocks noChangeArrowheads="1"/>
              </p:cNvSpPr>
              <p:nvPr>
                <p:custDataLst>
                  <p:tags r:id="rId1035"/>
                </p:custDataLst>
              </p:nvPr>
            </p:nvSpPr>
            <p:spPr bwMode="auto">
              <a:xfrm>
                <a:off x="4944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8" name="Rectangle 1075"/>
              <p:cNvSpPr>
                <a:spLocks noChangeArrowheads="1"/>
              </p:cNvSpPr>
              <p:nvPr>
                <p:custDataLst>
                  <p:tags r:id="rId1036"/>
                </p:custDataLst>
              </p:nvPr>
            </p:nvSpPr>
            <p:spPr bwMode="auto">
              <a:xfrm>
                <a:off x="49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9" name="Rectangle 1076"/>
              <p:cNvSpPr>
                <a:spLocks noChangeArrowheads="1"/>
              </p:cNvSpPr>
              <p:nvPr>
                <p:custDataLst>
                  <p:tags r:id="rId1037"/>
                </p:custDataLst>
              </p:nvPr>
            </p:nvSpPr>
            <p:spPr bwMode="auto">
              <a:xfrm>
                <a:off x="5050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0" name="Rectangle 1077"/>
              <p:cNvSpPr>
                <a:spLocks noChangeArrowheads="1"/>
              </p:cNvSpPr>
              <p:nvPr>
                <p:custDataLst>
                  <p:tags r:id="rId1038"/>
                </p:custDataLst>
              </p:nvPr>
            </p:nvSpPr>
            <p:spPr bwMode="auto">
              <a:xfrm>
                <a:off x="48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1" name="Rectangle 1078"/>
              <p:cNvSpPr>
                <a:spLocks noChangeArrowheads="1"/>
              </p:cNvSpPr>
              <p:nvPr>
                <p:custDataLst>
                  <p:tags r:id="rId1039"/>
                </p:custDataLst>
              </p:nvPr>
            </p:nvSpPr>
            <p:spPr bwMode="auto">
              <a:xfrm>
                <a:off x="4920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2" name="Rectangle 1079"/>
              <p:cNvSpPr>
                <a:spLocks noChangeArrowheads="1"/>
              </p:cNvSpPr>
              <p:nvPr>
                <p:custDataLst>
                  <p:tags r:id="rId1040"/>
                </p:custDataLst>
              </p:nvPr>
            </p:nvSpPr>
            <p:spPr bwMode="auto">
              <a:xfrm>
                <a:off x="4944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3" name="Rectangle 1080"/>
              <p:cNvSpPr>
                <a:spLocks noChangeArrowheads="1"/>
              </p:cNvSpPr>
              <p:nvPr>
                <p:custDataLst>
                  <p:tags r:id="rId1041"/>
                </p:custDataLst>
              </p:nvPr>
            </p:nvSpPr>
            <p:spPr bwMode="auto">
              <a:xfrm>
                <a:off x="498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4" name="Rectangle 1081"/>
              <p:cNvSpPr>
                <a:spLocks noChangeArrowheads="1"/>
              </p:cNvSpPr>
              <p:nvPr>
                <p:custDataLst>
                  <p:tags r:id="rId1042"/>
                </p:custDataLst>
              </p:nvPr>
            </p:nvSpPr>
            <p:spPr bwMode="auto">
              <a:xfrm>
                <a:off x="481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5" name="Rectangle 1082"/>
              <p:cNvSpPr>
                <a:spLocks noChangeArrowheads="1"/>
              </p:cNvSpPr>
              <p:nvPr>
                <p:custDataLst>
                  <p:tags r:id="rId1043"/>
                </p:custDataLst>
              </p:nvPr>
            </p:nvSpPr>
            <p:spPr bwMode="auto">
              <a:xfrm>
                <a:off x="48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6" name="Rectangle 1083"/>
              <p:cNvSpPr>
                <a:spLocks noChangeArrowheads="1"/>
              </p:cNvSpPr>
              <p:nvPr>
                <p:custDataLst>
                  <p:tags r:id="rId1044"/>
                </p:custDataLst>
              </p:nvPr>
            </p:nvSpPr>
            <p:spPr bwMode="auto">
              <a:xfrm>
                <a:off x="490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7" name="Rectangle 1084"/>
              <p:cNvSpPr>
                <a:spLocks noChangeArrowheads="1"/>
              </p:cNvSpPr>
              <p:nvPr>
                <p:custDataLst>
                  <p:tags r:id="rId1045"/>
                </p:custDataLst>
              </p:nvPr>
            </p:nvSpPr>
            <p:spPr bwMode="auto">
              <a:xfrm>
                <a:off x="4944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8" name="Rectangle 1085"/>
              <p:cNvSpPr>
                <a:spLocks noChangeArrowheads="1"/>
              </p:cNvSpPr>
              <p:nvPr>
                <p:custDataLst>
                  <p:tags r:id="rId1046"/>
                </p:custDataLst>
              </p:nvPr>
            </p:nvSpPr>
            <p:spPr bwMode="auto">
              <a:xfrm>
                <a:off x="5050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9" name="Rectangle 1086"/>
              <p:cNvSpPr>
                <a:spLocks noChangeArrowheads="1"/>
              </p:cNvSpPr>
              <p:nvPr>
                <p:custDataLst>
                  <p:tags r:id="rId1047"/>
                </p:custDataLst>
              </p:nvPr>
            </p:nvSpPr>
            <p:spPr bwMode="auto">
              <a:xfrm>
                <a:off x="492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0" name="Rectangle 1087"/>
              <p:cNvSpPr>
                <a:spLocks noChangeArrowheads="1"/>
              </p:cNvSpPr>
              <p:nvPr>
                <p:custDataLst>
                  <p:tags r:id="rId1048"/>
                </p:custDataLst>
              </p:nvPr>
            </p:nvSpPr>
            <p:spPr bwMode="auto">
              <a:xfrm>
                <a:off x="4878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1" name="Rectangle 1088"/>
              <p:cNvSpPr>
                <a:spLocks noChangeArrowheads="1"/>
              </p:cNvSpPr>
              <p:nvPr>
                <p:custDataLst>
                  <p:tags r:id="rId1049"/>
                </p:custDataLst>
              </p:nvPr>
            </p:nvSpPr>
            <p:spPr bwMode="auto">
              <a:xfrm>
                <a:off x="5030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2" name="Rectangle 1089"/>
              <p:cNvSpPr>
                <a:spLocks noChangeArrowheads="1"/>
              </p:cNvSpPr>
              <p:nvPr>
                <p:custDataLst>
                  <p:tags r:id="rId1050"/>
                </p:custDataLst>
              </p:nvPr>
            </p:nvSpPr>
            <p:spPr bwMode="auto">
              <a:xfrm>
                <a:off x="5050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3" name="Rectangle 1090"/>
              <p:cNvSpPr>
                <a:spLocks noChangeArrowheads="1"/>
              </p:cNvSpPr>
              <p:nvPr>
                <p:custDataLst>
                  <p:tags r:id="rId1051"/>
                </p:custDataLst>
              </p:nvPr>
            </p:nvSpPr>
            <p:spPr bwMode="auto">
              <a:xfrm>
                <a:off x="481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4" name="Rectangle 1091"/>
              <p:cNvSpPr>
                <a:spLocks noChangeArrowheads="1"/>
              </p:cNvSpPr>
              <p:nvPr>
                <p:custDataLst>
                  <p:tags r:id="rId1052"/>
                </p:custDataLst>
              </p:nvPr>
            </p:nvSpPr>
            <p:spPr bwMode="auto">
              <a:xfrm>
                <a:off x="4964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5" name="Rectangle 1092"/>
              <p:cNvSpPr>
                <a:spLocks noChangeArrowheads="1"/>
              </p:cNvSpPr>
              <p:nvPr>
                <p:custDataLst>
                  <p:tags r:id="rId1053"/>
                </p:custDataLst>
              </p:nvPr>
            </p:nvSpPr>
            <p:spPr bwMode="auto">
              <a:xfrm>
                <a:off x="485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6" name="Rectangle 1093"/>
              <p:cNvSpPr>
                <a:spLocks noChangeArrowheads="1"/>
              </p:cNvSpPr>
              <p:nvPr>
                <p:custDataLst>
                  <p:tags r:id="rId1054"/>
                </p:custDataLst>
              </p:nvPr>
            </p:nvSpPr>
            <p:spPr bwMode="auto">
              <a:xfrm>
                <a:off x="5008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7" name="Rectangle 1094"/>
              <p:cNvSpPr>
                <a:spLocks noChangeArrowheads="1"/>
              </p:cNvSpPr>
              <p:nvPr>
                <p:custDataLst>
                  <p:tags r:id="rId1055"/>
                </p:custDataLst>
              </p:nvPr>
            </p:nvSpPr>
            <p:spPr bwMode="auto">
              <a:xfrm>
                <a:off x="5050" y="23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8" name="Rectangle 1095"/>
              <p:cNvSpPr>
                <a:spLocks noChangeArrowheads="1"/>
              </p:cNvSpPr>
              <p:nvPr>
                <p:custDataLst>
                  <p:tags r:id="rId1056"/>
                </p:custDataLst>
              </p:nvPr>
            </p:nvSpPr>
            <p:spPr bwMode="auto">
              <a:xfrm>
                <a:off x="48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9" name="Rectangle 1096"/>
              <p:cNvSpPr>
                <a:spLocks noChangeArrowheads="1"/>
              </p:cNvSpPr>
              <p:nvPr>
                <p:custDataLst>
                  <p:tags r:id="rId1057"/>
                </p:custDataLst>
              </p:nvPr>
            </p:nvSpPr>
            <p:spPr bwMode="auto">
              <a:xfrm>
                <a:off x="487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0" name="Rectangle 1097"/>
              <p:cNvSpPr>
                <a:spLocks noChangeArrowheads="1"/>
              </p:cNvSpPr>
              <p:nvPr>
                <p:custDataLst>
                  <p:tags r:id="rId1058"/>
                </p:custDataLst>
              </p:nvPr>
            </p:nvSpPr>
            <p:spPr bwMode="auto">
              <a:xfrm>
                <a:off x="4834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1" name="Rectangle 1098"/>
              <p:cNvSpPr>
                <a:spLocks noChangeArrowheads="1"/>
              </p:cNvSpPr>
              <p:nvPr>
                <p:custDataLst>
                  <p:tags r:id="rId1059"/>
                </p:custDataLst>
              </p:nvPr>
            </p:nvSpPr>
            <p:spPr bwMode="auto">
              <a:xfrm>
                <a:off x="4986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2" name="Rectangle 1099"/>
              <p:cNvSpPr>
                <a:spLocks noChangeArrowheads="1"/>
              </p:cNvSpPr>
              <p:nvPr>
                <p:custDataLst>
                  <p:tags r:id="rId1060"/>
                </p:custDataLst>
              </p:nvPr>
            </p:nvSpPr>
            <p:spPr bwMode="auto">
              <a:xfrm>
                <a:off x="5008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3" name="Rectangle 1100"/>
              <p:cNvSpPr>
                <a:spLocks noChangeArrowheads="1"/>
              </p:cNvSpPr>
              <p:nvPr>
                <p:custDataLst>
                  <p:tags r:id="rId1061"/>
                </p:custDataLst>
              </p:nvPr>
            </p:nvSpPr>
            <p:spPr bwMode="auto">
              <a:xfrm>
                <a:off x="48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4" name="Rectangle 1101"/>
              <p:cNvSpPr>
                <a:spLocks noChangeArrowheads="1"/>
              </p:cNvSpPr>
              <p:nvPr>
                <p:custDataLst>
                  <p:tags r:id="rId1062"/>
                </p:custDataLst>
              </p:nvPr>
            </p:nvSpPr>
            <p:spPr bwMode="auto">
              <a:xfrm>
                <a:off x="4964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5" name="Rectangle 1102"/>
              <p:cNvSpPr>
                <a:spLocks noChangeArrowheads="1"/>
              </p:cNvSpPr>
              <p:nvPr>
                <p:custDataLst>
                  <p:tags r:id="rId1063"/>
                </p:custDataLst>
              </p:nvPr>
            </p:nvSpPr>
            <p:spPr bwMode="auto">
              <a:xfrm>
                <a:off x="4878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6" name="Rectangle 1103"/>
              <p:cNvSpPr>
                <a:spLocks noChangeArrowheads="1"/>
              </p:cNvSpPr>
              <p:nvPr>
                <p:custDataLst>
                  <p:tags r:id="rId1064"/>
                </p:custDataLst>
              </p:nvPr>
            </p:nvSpPr>
            <p:spPr bwMode="auto">
              <a:xfrm>
                <a:off x="492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7" name="Rectangle 1104"/>
              <p:cNvSpPr>
                <a:spLocks noChangeArrowheads="1"/>
              </p:cNvSpPr>
              <p:nvPr>
                <p:custDataLst>
                  <p:tags r:id="rId1065"/>
                </p:custDataLst>
              </p:nvPr>
            </p:nvSpPr>
            <p:spPr bwMode="auto">
              <a:xfrm>
                <a:off x="5050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8" name="Rectangle 1105"/>
              <p:cNvSpPr>
                <a:spLocks noChangeArrowheads="1"/>
              </p:cNvSpPr>
              <p:nvPr>
                <p:custDataLst>
                  <p:tags r:id="rId1066"/>
                </p:custDataLst>
              </p:nvPr>
            </p:nvSpPr>
            <p:spPr bwMode="auto">
              <a:xfrm>
                <a:off x="48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9" name="Rectangle 1106"/>
              <p:cNvSpPr>
                <a:spLocks noChangeArrowheads="1"/>
              </p:cNvSpPr>
              <p:nvPr>
                <p:custDataLst>
                  <p:tags r:id="rId1067"/>
                </p:custDataLst>
              </p:nvPr>
            </p:nvSpPr>
            <p:spPr bwMode="auto">
              <a:xfrm>
                <a:off x="4964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0" name="Rectangle 1107"/>
              <p:cNvSpPr>
                <a:spLocks noChangeArrowheads="1"/>
              </p:cNvSpPr>
              <p:nvPr>
                <p:custDataLst>
                  <p:tags r:id="rId1068"/>
                </p:custDataLst>
              </p:nvPr>
            </p:nvSpPr>
            <p:spPr bwMode="auto">
              <a:xfrm>
                <a:off x="4878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1" name="Rectangle 1108"/>
              <p:cNvSpPr>
                <a:spLocks noChangeArrowheads="1"/>
              </p:cNvSpPr>
              <p:nvPr>
                <p:custDataLst>
                  <p:tags r:id="rId1069"/>
                </p:custDataLst>
              </p:nvPr>
            </p:nvSpPr>
            <p:spPr bwMode="auto">
              <a:xfrm>
                <a:off x="494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2" name="Rectangle 1109"/>
              <p:cNvSpPr>
                <a:spLocks noChangeArrowheads="1"/>
              </p:cNvSpPr>
              <p:nvPr>
                <p:custDataLst>
                  <p:tags r:id="rId1070"/>
                </p:custDataLst>
              </p:nvPr>
            </p:nvSpPr>
            <p:spPr bwMode="auto">
              <a:xfrm>
                <a:off x="5050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3" name="Rectangle 1110"/>
              <p:cNvSpPr>
                <a:spLocks noChangeArrowheads="1"/>
              </p:cNvSpPr>
              <p:nvPr>
                <p:custDataLst>
                  <p:tags r:id="rId1071"/>
                </p:custDataLst>
              </p:nvPr>
            </p:nvSpPr>
            <p:spPr bwMode="auto">
              <a:xfrm>
                <a:off x="4964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4" name="Rectangle 1111"/>
              <p:cNvSpPr>
                <a:spLocks noChangeArrowheads="1"/>
              </p:cNvSpPr>
              <p:nvPr>
                <p:custDataLst>
                  <p:tags r:id="rId1072"/>
                </p:custDataLst>
              </p:nvPr>
            </p:nvSpPr>
            <p:spPr bwMode="auto">
              <a:xfrm>
                <a:off x="48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5" name="Rectangle 1112"/>
              <p:cNvSpPr>
                <a:spLocks noChangeArrowheads="1"/>
              </p:cNvSpPr>
              <p:nvPr>
                <p:custDataLst>
                  <p:tags r:id="rId1073"/>
                </p:custDataLst>
              </p:nvPr>
            </p:nvSpPr>
            <p:spPr bwMode="auto">
              <a:xfrm>
                <a:off x="4920" y="2525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6" name="Rectangle 1113"/>
              <p:cNvSpPr>
                <a:spLocks noChangeArrowheads="1"/>
              </p:cNvSpPr>
              <p:nvPr>
                <p:custDataLst>
                  <p:tags r:id="rId1074"/>
                </p:custDataLst>
              </p:nvPr>
            </p:nvSpPr>
            <p:spPr bwMode="auto">
              <a:xfrm>
                <a:off x="4814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7" name="Rectangle 1114"/>
              <p:cNvSpPr>
                <a:spLocks noChangeArrowheads="1"/>
              </p:cNvSpPr>
              <p:nvPr>
                <p:custDataLst>
                  <p:tags r:id="rId1075"/>
                </p:custDataLst>
              </p:nvPr>
            </p:nvSpPr>
            <p:spPr bwMode="auto">
              <a:xfrm>
                <a:off x="492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8" name="Rectangle 1115"/>
              <p:cNvSpPr>
                <a:spLocks noChangeArrowheads="1"/>
              </p:cNvSpPr>
              <p:nvPr>
                <p:custDataLst>
                  <p:tags r:id="rId1076"/>
                </p:custDataLst>
              </p:nvPr>
            </p:nvSpPr>
            <p:spPr bwMode="auto">
              <a:xfrm>
                <a:off x="5050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9" name="Rectangle 1116"/>
              <p:cNvSpPr>
                <a:spLocks noChangeArrowheads="1"/>
              </p:cNvSpPr>
              <p:nvPr>
                <p:custDataLst>
                  <p:tags r:id="rId1077"/>
                </p:custDataLst>
              </p:nvPr>
            </p:nvSpPr>
            <p:spPr bwMode="auto">
              <a:xfrm>
                <a:off x="4878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0" name="Rectangle 1117"/>
              <p:cNvSpPr>
                <a:spLocks noChangeArrowheads="1"/>
              </p:cNvSpPr>
              <p:nvPr>
                <p:custDataLst>
                  <p:tags r:id="rId1078"/>
                </p:custDataLst>
              </p:nvPr>
            </p:nvSpPr>
            <p:spPr bwMode="auto">
              <a:xfrm>
                <a:off x="4814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1" name="Rectangle 1118"/>
              <p:cNvSpPr>
                <a:spLocks noChangeArrowheads="1"/>
              </p:cNvSpPr>
              <p:nvPr>
                <p:custDataLst>
                  <p:tags r:id="rId1079"/>
                </p:custDataLst>
              </p:nvPr>
            </p:nvSpPr>
            <p:spPr bwMode="auto">
              <a:xfrm>
                <a:off x="492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2" name="Rectangle 1119"/>
              <p:cNvSpPr>
                <a:spLocks noChangeArrowheads="1"/>
              </p:cNvSpPr>
              <p:nvPr>
                <p:custDataLst>
                  <p:tags r:id="rId1080"/>
                </p:custDataLst>
              </p:nvPr>
            </p:nvSpPr>
            <p:spPr bwMode="auto">
              <a:xfrm>
                <a:off x="5050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3" name="Rectangle 1120"/>
              <p:cNvSpPr>
                <a:spLocks noChangeArrowheads="1"/>
              </p:cNvSpPr>
              <p:nvPr>
                <p:custDataLst>
                  <p:tags r:id="rId1081"/>
                </p:custDataLst>
              </p:nvPr>
            </p:nvSpPr>
            <p:spPr bwMode="auto">
              <a:xfrm>
                <a:off x="4814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4" name="Rectangle 1121"/>
              <p:cNvSpPr>
                <a:spLocks noChangeArrowheads="1"/>
              </p:cNvSpPr>
              <p:nvPr>
                <p:custDataLst>
                  <p:tags r:id="rId1082"/>
                </p:custDataLst>
              </p:nvPr>
            </p:nvSpPr>
            <p:spPr bwMode="auto">
              <a:xfrm>
                <a:off x="5050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5" name="Rectangle 1122"/>
              <p:cNvSpPr>
                <a:spLocks noChangeArrowheads="1"/>
              </p:cNvSpPr>
              <p:nvPr>
                <p:custDataLst>
                  <p:tags r:id="rId1083"/>
                </p:custDataLst>
              </p:nvPr>
            </p:nvSpPr>
            <p:spPr bwMode="auto">
              <a:xfrm>
                <a:off x="492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6" name="Rectangle 1123"/>
              <p:cNvSpPr>
                <a:spLocks noChangeArrowheads="1"/>
              </p:cNvSpPr>
              <p:nvPr>
                <p:custDataLst>
                  <p:tags r:id="rId1084"/>
                </p:custDataLst>
              </p:nvPr>
            </p:nvSpPr>
            <p:spPr bwMode="auto">
              <a:xfrm>
                <a:off x="5050" y="27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7" name="Rectangle 1124"/>
              <p:cNvSpPr>
                <a:spLocks noChangeArrowheads="1"/>
              </p:cNvSpPr>
              <p:nvPr>
                <p:custDataLst>
                  <p:tags r:id="rId1085"/>
                </p:custDataLst>
              </p:nvPr>
            </p:nvSpPr>
            <p:spPr bwMode="auto">
              <a:xfrm>
                <a:off x="481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8" name="Rectangle 1125"/>
              <p:cNvSpPr>
                <a:spLocks noChangeArrowheads="1"/>
              </p:cNvSpPr>
              <p:nvPr>
                <p:custDataLst>
                  <p:tags r:id="rId1086"/>
                </p:custDataLst>
              </p:nvPr>
            </p:nvSpPr>
            <p:spPr bwMode="auto">
              <a:xfrm>
                <a:off x="4944" y="284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9" name="Rectangle 1126"/>
              <p:cNvSpPr>
                <a:spLocks noChangeArrowheads="1"/>
              </p:cNvSpPr>
              <p:nvPr>
                <p:custDataLst>
                  <p:tags r:id="rId1087"/>
                </p:custDataLst>
              </p:nvPr>
            </p:nvSpPr>
            <p:spPr bwMode="auto">
              <a:xfrm>
                <a:off x="492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0" name="Rectangle 1127"/>
              <p:cNvSpPr>
                <a:spLocks noChangeArrowheads="1"/>
              </p:cNvSpPr>
              <p:nvPr>
                <p:custDataLst>
                  <p:tags r:id="rId1088"/>
                </p:custDataLst>
              </p:nvPr>
            </p:nvSpPr>
            <p:spPr bwMode="auto">
              <a:xfrm>
                <a:off x="4920" y="295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1" name="Rectangle 1128"/>
              <p:cNvSpPr>
                <a:spLocks noChangeArrowheads="1"/>
              </p:cNvSpPr>
              <p:nvPr>
                <p:custDataLst>
                  <p:tags r:id="rId1089"/>
                </p:custDataLst>
              </p:nvPr>
            </p:nvSpPr>
            <p:spPr bwMode="auto">
              <a:xfrm>
                <a:off x="5050" y="290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2" name="Rectangle 1129"/>
              <p:cNvSpPr>
                <a:spLocks noChangeArrowheads="1"/>
              </p:cNvSpPr>
              <p:nvPr>
                <p:custDataLst>
                  <p:tags r:id="rId1090"/>
                </p:custDataLst>
              </p:nvPr>
            </p:nvSpPr>
            <p:spPr bwMode="auto">
              <a:xfrm>
                <a:off x="504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3" name="Rectangle 1130"/>
              <p:cNvSpPr>
                <a:spLocks noChangeArrowheads="1"/>
              </p:cNvSpPr>
              <p:nvPr>
                <p:custDataLst>
                  <p:tags r:id="rId1091"/>
                </p:custDataLst>
              </p:nvPr>
            </p:nvSpPr>
            <p:spPr bwMode="auto">
              <a:xfrm>
                <a:off x="507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4" name="Rectangle 1131"/>
              <p:cNvSpPr>
                <a:spLocks noChangeArrowheads="1"/>
              </p:cNvSpPr>
              <p:nvPr>
                <p:custDataLst>
                  <p:tags r:id="rId1092"/>
                </p:custDataLst>
              </p:nvPr>
            </p:nvSpPr>
            <p:spPr bwMode="auto">
              <a:xfrm>
                <a:off x="5092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5" name="Rectangle 1132"/>
              <p:cNvSpPr>
                <a:spLocks noChangeArrowheads="1"/>
              </p:cNvSpPr>
              <p:nvPr>
                <p:custDataLst>
                  <p:tags r:id="rId1093"/>
                </p:custDataLst>
              </p:nvPr>
            </p:nvSpPr>
            <p:spPr bwMode="auto">
              <a:xfrm>
                <a:off x="513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6" name="Rectangle 1133"/>
              <p:cNvSpPr>
                <a:spLocks noChangeArrowheads="1"/>
              </p:cNvSpPr>
              <p:nvPr>
                <p:custDataLst>
                  <p:tags r:id="rId1094"/>
                </p:custDataLst>
              </p:nvPr>
            </p:nvSpPr>
            <p:spPr bwMode="auto">
              <a:xfrm>
                <a:off x="515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7" name="Rectangle 1134"/>
              <p:cNvSpPr>
                <a:spLocks noChangeArrowheads="1"/>
              </p:cNvSpPr>
              <p:nvPr>
                <p:custDataLst>
                  <p:tags r:id="rId1095"/>
                </p:custDataLst>
              </p:nvPr>
            </p:nvSpPr>
            <p:spPr bwMode="auto">
              <a:xfrm>
                <a:off x="504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8" name="Rectangle 1135"/>
              <p:cNvSpPr>
                <a:spLocks noChangeArrowheads="1"/>
              </p:cNvSpPr>
              <p:nvPr>
                <p:custDataLst>
                  <p:tags r:id="rId1096"/>
                </p:custDataLst>
              </p:nvPr>
            </p:nvSpPr>
            <p:spPr bwMode="auto">
              <a:xfrm>
                <a:off x="5070" y="991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9" name="Rectangle 1136"/>
              <p:cNvSpPr>
                <a:spLocks noChangeArrowheads="1"/>
              </p:cNvSpPr>
              <p:nvPr>
                <p:custDataLst>
                  <p:tags r:id="rId1097"/>
                </p:custDataLst>
              </p:nvPr>
            </p:nvSpPr>
            <p:spPr bwMode="auto">
              <a:xfrm>
                <a:off x="5048" y="104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0" name="Rectangle 1137"/>
              <p:cNvSpPr>
                <a:spLocks noChangeArrowheads="1"/>
              </p:cNvSpPr>
              <p:nvPr>
                <p:custDataLst>
                  <p:tags r:id="rId1098"/>
                </p:custDataLst>
              </p:nvPr>
            </p:nvSpPr>
            <p:spPr bwMode="auto">
              <a:xfrm>
                <a:off x="5092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1" name="Rectangle 1138"/>
              <p:cNvSpPr>
                <a:spLocks noChangeArrowheads="1"/>
              </p:cNvSpPr>
              <p:nvPr>
                <p:custDataLst>
                  <p:tags r:id="rId1099"/>
                </p:custDataLst>
              </p:nvPr>
            </p:nvSpPr>
            <p:spPr bwMode="auto">
              <a:xfrm>
                <a:off x="515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2" name="Rectangle 1139"/>
              <p:cNvSpPr>
                <a:spLocks noChangeArrowheads="1"/>
              </p:cNvSpPr>
              <p:nvPr>
                <p:custDataLst>
                  <p:tags r:id="rId1100"/>
                </p:custDataLst>
              </p:nvPr>
            </p:nvSpPr>
            <p:spPr bwMode="auto">
              <a:xfrm>
                <a:off x="504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3" name="Rectangle 1140"/>
              <p:cNvSpPr>
                <a:spLocks noChangeArrowheads="1"/>
              </p:cNvSpPr>
              <p:nvPr>
                <p:custDataLst>
                  <p:tags r:id="rId1101"/>
                </p:custDataLst>
              </p:nvPr>
            </p:nvSpPr>
            <p:spPr bwMode="auto">
              <a:xfrm>
                <a:off x="5070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4" name="Rectangle 1141"/>
              <p:cNvSpPr>
                <a:spLocks noChangeArrowheads="1"/>
              </p:cNvSpPr>
              <p:nvPr>
                <p:custDataLst>
                  <p:tags r:id="rId1102"/>
                </p:custDataLst>
              </p:nvPr>
            </p:nvSpPr>
            <p:spPr bwMode="auto">
              <a:xfrm>
                <a:off x="5114" y="1103"/>
                <a:ext cx="5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5" name="Rectangle 1142"/>
              <p:cNvSpPr>
                <a:spLocks noChangeArrowheads="1"/>
              </p:cNvSpPr>
              <p:nvPr>
                <p:custDataLst>
                  <p:tags r:id="rId1103"/>
                </p:custDataLst>
              </p:nvPr>
            </p:nvSpPr>
            <p:spPr bwMode="auto">
              <a:xfrm>
                <a:off x="5070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6" name="Rectangle 1143"/>
              <p:cNvSpPr>
                <a:spLocks noChangeArrowheads="1"/>
              </p:cNvSpPr>
              <p:nvPr>
                <p:custDataLst>
                  <p:tags r:id="rId1104"/>
                </p:custDataLst>
              </p:nvPr>
            </p:nvSpPr>
            <p:spPr bwMode="auto">
              <a:xfrm>
                <a:off x="5092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7" name="Rectangle 1144"/>
              <p:cNvSpPr>
                <a:spLocks noChangeArrowheads="1"/>
              </p:cNvSpPr>
              <p:nvPr>
                <p:custDataLst>
                  <p:tags r:id="rId1105"/>
                </p:custDataLst>
              </p:nvPr>
            </p:nvSpPr>
            <p:spPr bwMode="auto">
              <a:xfrm>
                <a:off x="515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8" name="Rectangle 1145"/>
              <p:cNvSpPr>
                <a:spLocks noChangeArrowheads="1"/>
              </p:cNvSpPr>
              <p:nvPr>
                <p:custDataLst>
                  <p:tags r:id="rId1106"/>
                </p:custDataLst>
              </p:nvPr>
            </p:nvSpPr>
            <p:spPr bwMode="auto">
              <a:xfrm>
                <a:off x="504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9" name="Rectangle 1146"/>
              <p:cNvSpPr>
                <a:spLocks noChangeArrowheads="1"/>
              </p:cNvSpPr>
              <p:nvPr>
                <p:custDataLst>
                  <p:tags r:id="rId1107"/>
                </p:custDataLst>
              </p:nvPr>
            </p:nvSpPr>
            <p:spPr bwMode="auto">
              <a:xfrm>
                <a:off x="509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0" name="Rectangle 1147"/>
              <p:cNvSpPr>
                <a:spLocks noChangeArrowheads="1"/>
              </p:cNvSpPr>
              <p:nvPr>
                <p:custDataLst>
                  <p:tags r:id="rId1108"/>
                </p:custDataLst>
              </p:nvPr>
            </p:nvSpPr>
            <p:spPr bwMode="auto">
              <a:xfrm>
                <a:off x="5134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1" name="Rectangle 1148"/>
              <p:cNvSpPr>
                <a:spLocks noChangeArrowheads="1"/>
              </p:cNvSpPr>
              <p:nvPr>
                <p:custDataLst>
                  <p:tags r:id="rId1109"/>
                </p:custDataLst>
              </p:nvPr>
            </p:nvSpPr>
            <p:spPr bwMode="auto">
              <a:xfrm>
                <a:off x="507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2" name="Rectangle 1149"/>
              <p:cNvSpPr>
                <a:spLocks noChangeArrowheads="1"/>
              </p:cNvSpPr>
              <p:nvPr>
                <p:custDataLst>
                  <p:tags r:id="rId1110"/>
                </p:custDataLst>
              </p:nvPr>
            </p:nvSpPr>
            <p:spPr bwMode="auto">
              <a:xfrm>
                <a:off x="5114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3" name="Rectangle 1150"/>
              <p:cNvSpPr>
                <a:spLocks noChangeArrowheads="1"/>
              </p:cNvSpPr>
              <p:nvPr>
                <p:custDataLst>
                  <p:tags r:id="rId1111"/>
                </p:custDataLst>
              </p:nvPr>
            </p:nvSpPr>
            <p:spPr bwMode="auto">
              <a:xfrm>
                <a:off x="5156" y="1273"/>
                <a:ext cx="36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4" name="Rectangle 1151"/>
              <p:cNvSpPr>
                <a:spLocks noChangeArrowheads="1"/>
              </p:cNvSpPr>
              <p:nvPr>
                <p:custDataLst>
                  <p:tags r:id="rId1112"/>
                </p:custDataLst>
              </p:nvPr>
            </p:nvSpPr>
            <p:spPr bwMode="auto">
              <a:xfrm>
                <a:off x="504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5" name="Rectangle 1152"/>
              <p:cNvSpPr>
                <a:spLocks noChangeArrowheads="1"/>
              </p:cNvSpPr>
              <p:nvPr>
                <p:custDataLst>
                  <p:tags r:id="rId1113"/>
                </p:custDataLst>
              </p:nvPr>
            </p:nvSpPr>
            <p:spPr bwMode="auto">
              <a:xfrm>
                <a:off x="5092" y="1330"/>
                <a:ext cx="5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6" name="Rectangle 1153"/>
              <p:cNvSpPr>
                <a:spLocks noChangeArrowheads="1"/>
              </p:cNvSpPr>
              <p:nvPr>
                <p:custDataLst>
                  <p:tags r:id="rId1114"/>
                </p:custDataLst>
              </p:nvPr>
            </p:nvSpPr>
            <p:spPr bwMode="auto">
              <a:xfrm>
                <a:off x="507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7" name="Rectangle 1154"/>
              <p:cNvSpPr>
                <a:spLocks noChangeArrowheads="1"/>
              </p:cNvSpPr>
              <p:nvPr>
                <p:custDataLst>
                  <p:tags r:id="rId1115"/>
                </p:custDataLst>
              </p:nvPr>
            </p:nvSpPr>
            <p:spPr bwMode="auto">
              <a:xfrm>
                <a:off x="5114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8" name="Rectangle 1155"/>
              <p:cNvSpPr>
                <a:spLocks noChangeArrowheads="1"/>
              </p:cNvSpPr>
              <p:nvPr>
                <p:custDataLst>
                  <p:tags r:id="rId1116"/>
                </p:custDataLst>
              </p:nvPr>
            </p:nvSpPr>
            <p:spPr bwMode="auto">
              <a:xfrm>
                <a:off x="513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9" name="Rectangle 1156"/>
              <p:cNvSpPr>
                <a:spLocks noChangeArrowheads="1"/>
              </p:cNvSpPr>
              <p:nvPr>
                <p:custDataLst>
                  <p:tags r:id="rId1117"/>
                </p:custDataLst>
              </p:nvPr>
            </p:nvSpPr>
            <p:spPr bwMode="auto">
              <a:xfrm>
                <a:off x="5070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0" name="Rectangle 1157"/>
              <p:cNvSpPr>
                <a:spLocks noChangeArrowheads="1"/>
              </p:cNvSpPr>
              <p:nvPr>
                <p:custDataLst>
                  <p:tags r:id="rId1118"/>
                </p:custDataLst>
              </p:nvPr>
            </p:nvSpPr>
            <p:spPr bwMode="auto">
              <a:xfrm>
                <a:off x="511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1" name="Rectangle 1158"/>
              <p:cNvSpPr>
                <a:spLocks noChangeArrowheads="1"/>
              </p:cNvSpPr>
              <p:nvPr>
                <p:custDataLst>
                  <p:tags r:id="rId1119"/>
                </p:custDataLst>
              </p:nvPr>
            </p:nvSpPr>
            <p:spPr bwMode="auto">
              <a:xfrm>
                <a:off x="5048" y="1498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2" name="Rectangle 1159"/>
              <p:cNvSpPr>
                <a:spLocks noChangeArrowheads="1"/>
              </p:cNvSpPr>
              <p:nvPr>
                <p:custDataLst>
                  <p:tags r:id="rId1120"/>
                </p:custDataLst>
              </p:nvPr>
            </p:nvSpPr>
            <p:spPr bwMode="auto">
              <a:xfrm>
                <a:off x="5092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3" name="Rectangle 1160"/>
              <p:cNvSpPr>
                <a:spLocks noChangeArrowheads="1"/>
              </p:cNvSpPr>
              <p:nvPr>
                <p:custDataLst>
                  <p:tags r:id="rId1121"/>
                </p:custDataLst>
              </p:nvPr>
            </p:nvSpPr>
            <p:spPr bwMode="auto">
              <a:xfrm>
                <a:off x="515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4" name="Rectangle 1161"/>
              <p:cNvSpPr>
                <a:spLocks noChangeArrowheads="1"/>
              </p:cNvSpPr>
              <p:nvPr>
                <p:custDataLst>
                  <p:tags r:id="rId1122"/>
                </p:custDataLst>
              </p:nvPr>
            </p:nvSpPr>
            <p:spPr bwMode="auto">
              <a:xfrm>
                <a:off x="5048" y="155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5" name="Rectangle 1162"/>
              <p:cNvSpPr>
                <a:spLocks noChangeArrowheads="1"/>
              </p:cNvSpPr>
              <p:nvPr>
                <p:custDataLst>
                  <p:tags r:id="rId1123"/>
                </p:custDataLst>
              </p:nvPr>
            </p:nvSpPr>
            <p:spPr bwMode="auto">
              <a:xfrm>
                <a:off x="5070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6" name="Rectangle 1163"/>
              <p:cNvSpPr>
                <a:spLocks noChangeArrowheads="1"/>
              </p:cNvSpPr>
              <p:nvPr>
                <p:custDataLst>
                  <p:tags r:id="rId1124"/>
                </p:custDataLst>
              </p:nvPr>
            </p:nvSpPr>
            <p:spPr bwMode="auto">
              <a:xfrm>
                <a:off x="5048" y="161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7" name="Rectangle 1164"/>
              <p:cNvSpPr>
                <a:spLocks noChangeArrowheads="1"/>
              </p:cNvSpPr>
              <p:nvPr>
                <p:custDataLst>
                  <p:tags r:id="rId1125"/>
                </p:custDataLst>
              </p:nvPr>
            </p:nvSpPr>
            <p:spPr bwMode="auto">
              <a:xfrm>
                <a:off x="5092" y="1610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8" name="Rectangle 1165"/>
              <p:cNvSpPr>
                <a:spLocks noChangeArrowheads="1"/>
              </p:cNvSpPr>
              <p:nvPr>
                <p:custDataLst>
                  <p:tags r:id="rId1126"/>
                </p:custDataLst>
              </p:nvPr>
            </p:nvSpPr>
            <p:spPr bwMode="auto">
              <a:xfrm>
                <a:off x="5156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9" name="Rectangle 1166"/>
              <p:cNvSpPr>
                <a:spLocks noChangeArrowheads="1"/>
              </p:cNvSpPr>
              <p:nvPr>
                <p:custDataLst>
                  <p:tags r:id="rId1127"/>
                </p:custDataLst>
              </p:nvPr>
            </p:nvSpPr>
            <p:spPr bwMode="auto">
              <a:xfrm>
                <a:off x="507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0" name="Rectangle 1167"/>
              <p:cNvSpPr>
                <a:spLocks noChangeArrowheads="1"/>
              </p:cNvSpPr>
              <p:nvPr>
                <p:custDataLst>
                  <p:tags r:id="rId1128"/>
                </p:custDataLst>
              </p:nvPr>
            </p:nvSpPr>
            <p:spPr bwMode="auto">
              <a:xfrm>
                <a:off x="5070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1" name="Rectangle 1168"/>
              <p:cNvSpPr>
                <a:spLocks noChangeArrowheads="1"/>
              </p:cNvSpPr>
              <p:nvPr>
                <p:custDataLst>
                  <p:tags r:id="rId1129"/>
                </p:custDataLst>
              </p:nvPr>
            </p:nvSpPr>
            <p:spPr bwMode="auto">
              <a:xfrm>
                <a:off x="5114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2" name="Rectangle 1169"/>
              <p:cNvSpPr>
                <a:spLocks noChangeArrowheads="1"/>
              </p:cNvSpPr>
              <p:nvPr>
                <p:custDataLst>
                  <p:tags r:id="rId1130"/>
                </p:custDataLst>
              </p:nvPr>
            </p:nvSpPr>
            <p:spPr bwMode="auto">
              <a:xfrm>
                <a:off x="515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3" name="Rectangle 1170"/>
              <p:cNvSpPr>
                <a:spLocks noChangeArrowheads="1"/>
              </p:cNvSpPr>
              <p:nvPr>
                <p:custDataLst>
                  <p:tags r:id="rId1131"/>
                </p:custDataLst>
              </p:nvPr>
            </p:nvSpPr>
            <p:spPr bwMode="auto">
              <a:xfrm>
                <a:off x="504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4" name="Rectangle 1171"/>
              <p:cNvSpPr>
                <a:spLocks noChangeArrowheads="1"/>
              </p:cNvSpPr>
              <p:nvPr>
                <p:custDataLst>
                  <p:tags r:id="rId1132"/>
                </p:custDataLst>
              </p:nvPr>
            </p:nvSpPr>
            <p:spPr bwMode="auto">
              <a:xfrm>
                <a:off x="5092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5" name="Rectangle 1172"/>
              <p:cNvSpPr>
                <a:spLocks noChangeArrowheads="1"/>
              </p:cNvSpPr>
              <p:nvPr>
                <p:custDataLst>
                  <p:tags r:id="rId1133"/>
                </p:custDataLst>
              </p:nvPr>
            </p:nvSpPr>
            <p:spPr bwMode="auto">
              <a:xfrm>
                <a:off x="5134" y="1780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6" name="Rectangle 1173"/>
              <p:cNvSpPr>
                <a:spLocks noChangeArrowheads="1"/>
              </p:cNvSpPr>
              <p:nvPr>
                <p:custDataLst>
                  <p:tags r:id="rId1134"/>
                </p:custDataLst>
              </p:nvPr>
            </p:nvSpPr>
            <p:spPr bwMode="auto">
              <a:xfrm>
                <a:off x="5048" y="1836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7" name="Rectangle 1174"/>
              <p:cNvSpPr>
                <a:spLocks noChangeArrowheads="1"/>
              </p:cNvSpPr>
              <p:nvPr>
                <p:custDataLst>
                  <p:tags r:id="rId1135"/>
                </p:custDataLst>
              </p:nvPr>
            </p:nvSpPr>
            <p:spPr bwMode="auto">
              <a:xfrm>
                <a:off x="511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8" name="Rectangle 1175"/>
              <p:cNvSpPr>
                <a:spLocks noChangeArrowheads="1"/>
              </p:cNvSpPr>
              <p:nvPr>
                <p:custDataLst>
                  <p:tags r:id="rId1136"/>
                </p:custDataLst>
              </p:nvPr>
            </p:nvSpPr>
            <p:spPr bwMode="auto">
              <a:xfrm>
                <a:off x="509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9" name="Rectangle 1176"/>
              <p:cNvSpPr>
                <a:spLocks noChangeArrowheads="1"/>
              </p:cNvSpPr>
              <p:nvPr>
                <p:custDataLst>
                  <p:tags r:id="rId1137"/>
                </p:custDataLst>
              </p:nvPr>
            </p:nvSpPr>
            <p:spPr bwMode="auto">
              <a:xfrm>
                <a:off x="513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0" name="Rectangle 1177"/>
              <p:cNvSpPr>
                <a:spLocks noChangeArrowheads="1"/>
              </p:cNvSpPr>
              <p:nvPr>
                <p:custDataLst>
                  <p:tags r:id="rId1138"/>
                </p:custDataLst>
              </p:nvPr>
            </p:nvSpPr>
            <p:spPr bwMode="auto">
              <a:xfrm>
                <a:off x="515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1" name="Rectangle 1178"/>
              <p:cNvSpPr>
                <a:spLocks noChangeArrowheads="1"/>
              </p:cNvSpPr>
              <p:nvPr>
                <p:custDataLst>
                  <p:tags r:id="rId1139"/>
                </p:custDataLst>
              </p:nvPr>
            </p:nvSpPr>
            <p:spPr bwMode="auto">
              <a:xfrm>
                <a:off x="504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2" name="Rectangle 1179"/>
              <p:cNvSpPr>
                <a:spLocks noChangeArrowheads="1"/>
              </p:cNvSpPr>
              <p:nvPr>
                <p:custDataLst>
                  <p:tags r:id="rId1140"/>
                </p:custDataLst>
              </p:nvPr>
            </p:nvSpPr>
            <p:spPr bwMode="auto">
              <a:xfrm>
                <a:off x="509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3" name="Rectangle 1180"/>
              <p:cNvSpPr>
                <a:spLocks noChangeArrowheads="1"/>
              </p:cNvSpPr>
              <p:nvPr>
                <p:custDataLst>
                  <p:tags r:id="rId1141"/>
                </p:custDataLst>
              </p:nvPr>
            </p:nvSpPr>
            <p:spPr bwMode="auto">
              <a:xfrm>
                <a:off x="515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4" name="Rectangle 1181"/>
              <p:cNvSpPr>
                <a:spLocks noChangeArrowheads="1"/>
              </p:cNvSpPr>
              <p:nvPr>
                <p:custDataLst>
                  <p:tags r:id="rId1142"/>
                </p:custDataLst>
              </p:nvPr>
            </p:nvSpPr>
            <p:spPr bwMode="auto">
              <a:xfrm>
                <a:off x="504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5" name="Rectangle 1182"/>
              <p:cNvSpPr>
                <a:spLocks noChangeArrowheads="1"/>
              </p:cNvSpPr>
              <p:nvPr>
                <p:custDataLst>
                  <p:tags r:id="rId1143"/>
                </p:custDataLst>
              </p:nvPr>
            </p:nvSpPr>
            <p:spPr bwMode="auto">
              <a:xfrm>
                <a:off x="509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6" name="Rectangle 1183"/>
              <p:cNvSpPr>
                <a:spLocks noChangeArrowheads="1"/>
              </p:cNvSpPr>
              <p:nvPr>
                <p:custDataLst>
                  <p:tags r:id="rId1144"/>
                </p:custDataLst>
              </p:nvPr>
            </p:nvSpPr>
            <p:spPr bwMode="auto">
              <a:xfrm>
                <a:off x="513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7" name="Rectangle 1184"/>
              <p:cNvSpPr>
                <a:spLocks noChangeArrowheads="1"/>
              </p:cNvSpPr>
              <p:nvPr>
                <p:custDataLst>
                  <p:tags r:id="rId1145"/>
                </p:custDataLst>
              </p:nvPr>
            </p:nvSpPr>
            <p:spPr bwMode="auto">
              <a:xfrm>
                <a:off x="507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8" name="Rectangle 1185"/>
              <p:cNvSpPr>
                <a:spLocks noChangeArrowheads="1"/>
              </p:cNvSpPr>
              <p:nvPr>
                <p:custDataLst>
                  <p:tags r:id="rId1146"/>
                </p:custDataLst>
              </p:nvPr>
            </p:nvSpPr>
            <p:spPr bwMode="auto">
              <a:xfrm>
                <a:off x="511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9" name="Rectangle 1186"/>
              <p:cNvSpPr>
                <a:spLocks noChangeArrowheads="1"/>
              </p:cNvSpPr>
              <p:nvPr>
                <p:custDataLst>
                  <p:tags r:id="rId1147"/>
                </p:custDataLst>
              </p:nvPr>
            </p:nvSpPr>
            <p:spPr bwMode="auto">
              <a:xfrm>
                <a:off x="515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0" name="Rectangle 1187"/>
              <p:cNvSpPr>
                <a:spLocks noChangeArrowheads="1"/>
              </p:cNvSpPr>
              <p:nvPr>
                <p:custDataLst>
                  <p:tags r:id="rId1148"/>
                </p:custDataLst>
              </p:nvPr>
            </p:nvSpPr>
            <p:spPr bwMode="auto">
              <a:xfrm>
                <a:off x="504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1" name="Rectangle 1188"/>
              <p:cNvSpPr>
                <a:spLocks noChangeArrowheads="1"/>
              </p:cNvSpPr>
              <p:nvPr>
                <p:custDataLst>
                  <p:tags r:id="rId1149"/>
                </p:custDataLst>
              </p:nvPr>
            </p:nvSpPr>
            <p:spPr bwMode="auto">
              <a:xfrm>
                <a:off x="509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2" name="Rectangle 1189"/>
              <p:cNvSpPr>
                <a:spLocks noChangeArrowheads="1"/>
              </p:cNvSpPr>
              <p:nvPr>
                <p:custDataLst>
                  <p:tags r:id="rId1150"/>
                </p:custDataLst>
              </p:nvPr>
            </p:nvSpPr>
            <p:spPr bwMode="auto">
              <a:xfrm>
                <a:off x="5178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3" name="Rectangle 1190"/>
              <p:cNvSpPr>
                <a:spLocks noChangeArrowheads="1"/>
              </p:cNvSpPr>
              <p:nvPr>
                <p:custDataLst>
                  <p:tags r:id="rId1151"/>
                </p:custDataLst>
              </p:nvPr>
            </p:nvSpPr>
            <p:spPr bwMode="auto">
              <a:xfrm>
                <a:off x="5200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4" name="Rectangle 1191"/>
              <p:cNvSpPr>
                <a:spLocks noChangeArrowheads="1"/>
              </p:cNvSpPr>
              <p:nvPr>
                <p:custDataLst>
                  <p:tags r:id="rId1152"/>
                </p:custDataLst>
              </p:nvPr>
            </p:nvSpPr>
            <p:spPr bwMode="auto">
              <a:xfrm>
                <a:off x="5244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5" name="Rectangle 1192"/>
              <p:cNvSpPr>
                <a:spLocks noChangeArrowheads="1"/>
              </p:cNvSpPr>
              <p:nvPr>
                <p:custDataLst>
                  <p:tags r:id="rId1153"/>
                </p:custDataLst>
              </p:nvPr>
            </p:nvSpPr>
            <p:spPr bwMode="auto">
              <a:xfrm>
                <a:off x="5264" y="93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6" name="Rectangle 1193"/>
              <p:cNvSpPr>
                <a:spLocks noChangeArrowheads="1"/>
              </p:cNvSpPr>
              <p:nvPr>
                <p:custDataLst>
                  <p:tags r:id="rId1154"/>
                </p:custDataLst>
              </p:nvPr>
            </p:nvSpPr>
            <p:spPr bwMode="auto">
              <a:xfrm>
                <a:off x="5286" y="93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7" name="Rectangle 1194"/>
              <p:cNvSpPr>
                <a:spLocks noChangeArrowheads="1"/>
              </p:cNvSpPr>
              <p:nvPr>
                <p:custDataLst>
                  <p:tags r:id="rId1155"/>
                </p:custDataLst>
              </p:nvPr>
            </p:nvSpPr>
            <p:spPr bwMode="auto">
              <a:xfrm>
                <a:off x="5178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8" name="Rectangle 1195"/>
              <p:cNvSpPr>
                <a:spLocks noChangeArrowheads="1"/>
              </p:cNvSpPr>
              <p:nvPr>
                <p:custDataLst>
                  <p:tags r:id="rId1156"/>
                </p:custDataLst>
              </p:nvPr>
            </p:nvSpPr>
            <p:spPr bwMode="auto">
              <a:xfrm>
                <a:off x="5222" y="99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9" name="Rectangle 1196"/>
              <p:cNvSpPr>
                <a:spLocks noChangeArrowheads="1"/>
              </p:cNvSpPr>
              <p:nvPr>
                <p:custDataLst>
                  <p:tags r:id="rId1157"/>
                </p:custDataLst>
              </p:nvPr>
            </p:nvSpPr>
            <p:spPr bwMode="auto">
              <a:xfrm>
                <a:off x="5264" y="99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0" name="Rectangle 1197"/>
              <p:cNvSpPr>
                <a:spLocks noChangeArrowheads="1"/>
              </p:cNvSpPr>
              <p:nvPr>
                <p:custDataLst>
                  <p:tags r:id="rId1158"/>
                </p:custDataLst>
              </p:nvPr>
            </p:nvSpPr>
            <p:spPr bwMode="auto">
              <a:xfrm>
                <a:off x="5200" y="1047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1" name="Rectangle 1198"/>
              <p:cNvSpPr>
                <a:spLocks noChangeArrowheads="1"/>
              </p:cNvSpPr>
              <p:nvPr>
                <p:custDataLst>
                  <p:tags r:id="rId1159"/>
                </p:custDataLst>
              </p:nvPr>
            </p:nvSpPr>
            <p:spPr bwMode="auto">
              <a:xfrm>
                <a:off x="5286" y="104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2" name="Rectangle 1199"/>
              <p:cNvSpPr>
                <a:spLocks noChangeArrowheads="1"/>
              </p:cNvSpPr>
              <p:nvPr>
                <p:custDataLst>
                  <p:tags r:id="rId1160"/>
                </p:custDataLst>
              </p:nvPr>
            </p:nvSpPr>
            <p:spPr bwMode="auto">
              <a:xfrm>
                <a:off x="5178" y="110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3" name="Rectangle 1200"/>
              <p:cNvSpPr>
                <a:spLocks noChangeArrowheads="1"/>
              </p:cNvSpPr>
              <p:nvPr>
                <p:custDataLst>
                  <p:tags r:id="rId1161"/>
                </p:custDataLst>
              </p:nvPr>
            </p:nvSpPr>
            <p:spPr bwMode="auto">
              <a:xfrm>
                <a:off x="5244" y="1103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4" name="Rectangle 1201"/>
              <p:cNvSpPr>
                <a:spLocks noChangeArrowheads="1"/>
              </p:cNvSpPr>
              <p:nvPr>
                <p:custDataLst>
                  <p:tags r:id="rId1162"/>
                </p:custDataLst>
              </p:nvPr>
            </p:nvSpPr>
            <p:spPr bwMode="auto">
              <a:xfrm>
                <a:off x="5286" y="110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5" name="Rectangle 1202"/>
              <p:cNvSpPr>
                <a:spLocks noChangeArrowheads="1"/>
              </p:cNvSpPr>
              <p:nvPr>
                <p:custDataLst>
                  <p:tags r:id="rId1163"/>
                </p:custDataLst>
              </p:nvPr>
            </p:nvSpPr>
            <p:spPr bwMode="auto">
              <a:xfrm>
                <a:off x="5178" y="1161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6" name="Rectangle 1203"/>
              <p:cNvSpPr>
                <a:spLocks noChangeArrowheads="1"/>
              </p:cNvSpPr>
              <p:nvPr>
                <p:custDataLst>
                  <p:tags r:id="rId1164"/>
                </p:custDataLst>
              </p:nvPr>
            </p:nvSpPr>
            <p:spPr bwMode="auto">
              <a:xfrm>
                <a:off x="5200" y="1161"/>
                <a:ext cx="3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7" name="Rectangle 1204"/>
              <p:cNvSpPr>
                <a:spLocks noChangeArrowheads="1"/>
              </p:cNvSpPr>
              <p:nvPr>
                <p:custDataLst>
                  <p:tags r:id="rId1165"/>
                </p:custDataLst>
              </p:nvPr>
            </p:nvSpPr>
            <p:spPr bwMode="auto">
              <a:xfrm>
                <a:off x="5244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8" name="Rectangle 1205"/>
              <p:cNvSpPr>
                <a:spLocks noChangeArrowheads="1"/>
              </p:cNvSpPr>
              <p:nvPr>
                <p:custDataLst>
                  <p:tags r:id="rId1166"/>
                </p:custDataLst>
              </p:nvPr>
            </p:nvSpPr>
            <p:spPr bwMode="auto">
              <a:xfrm>
                <a:off x="5286" y="1161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9" name="Rectangle 1206"/>
              <p:cNvSpPr>
                <a:spLocks noChangeArrowheads="1"/>
              </p:cNvSpPr>
              <p:nvPr>
                <p:custDataLst>
                  <p:tags r:id="rId1167"/>
                </p:custDataLst>
              </p:nvPr>
            </p:nvSpPr>
            <p:spPr bwMode="auto">
              <a:xfrm>
                <a:off x="5178" y="1217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0" name="Rectangle 1207"/>
              <p:cNvSpPr>
                <a:spLocks noChangeArrowheads="1"/>
              </p:cNvSpPr>
              <p:nvPr>
                <p:custDataLst>
                  <p:tags r:id="rId1168"/>
                </p:custDataLst>
              </p:nvPr>
            </p:nvSpPr>
            <p:spPr bwMode="auto">
              <a:xfrm>
                <a:off x="5222" y="1217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1" name="Rectangle 1208"/>
              <p:cNvSpPr>
                <a:spLocks noChangeArrowheads="1"/>
              </p:cNvSpPr>
              <p:nvPr>
                <p:custDataLst>
                  <p:tags r:id="rId1169"/>
                </p:custDataLst>
              </p:nvPr>
            </p:nvSpPr>
            <p:spPr bwMode="auto">
              <a:xfrm>
                <a:off x="5242" y="1217"/>
                <a:ext cx="36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2" name="Rectangle 1209"/>
              <p:cNvSpPr>
                <a:spLocks noChangeArrowheads="1"/>
              </p:cNvSpPr>
              <p:nvPr>
                <p:custDataLst>
                  <p:tags r:id="rId1170"/>
                </p:custDataLst>
              </p:nvPr>
            </p:nvSpPr>
            <p:spPr bwMode="auto">
              <a:xfrm>
                <a:off x="5200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3" name="Rectangle 1210"/>
              <p:cNvSpPr>
                <a:spLocks noChangeArrowheads="1"/>
              </p:cNvSpPr>
              <p:nvPr>
                <p:custDataLst>
                  <p:tags r:id="rId1171"/>
                </p:custDataLst>
              </p:nvPr>
            </p:nvSpPr>
            <p:spPr bwMode="auto">
              <a:xfrm>
                <a:off x="5264" y="1273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4" name="Rectangle 1211"/>
              <p:cNvSpPr>
                <a:spLocks noChangeArrowheads="1"/>
              </p:cNvSpPr>
              <p:nvPr>
                <p:custDataLst>
                  <p:tags r:id="rId1172"/>
                </p:custDataLst>
              </p:nvPr>
            </p:nvSpPr>
            <p:spPr bwMode="auto">
              <a:xfrm>
                <a:off x="5286" y="1273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5" name="Rectangle 1212"/>
              <p:cNvSpPr>
                <a:spLocks noChangeArrowheads="1"/>
              </p:cNvSpPr>
              <p:nvPr>
                <p:custDataLst>
                  <p:tags r:id="rId1173"/>
                </p:custDataLst>
              </p:nvPr>
            </p:nvSpPr>
            <p:spPr bwMode="auto">
              <a:xfrm>
                <a:off x="5178" y="133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73" name="Group 1414"/>
            <p:cNvGrpSpPr/>
            <p:nvPr/>
          </p:nvGrpSpPr>
          <p:grpSpPr bwMode="auto">
            <a:xfrm>
              <a:off x="-3529332" y="-1031875"/>
              <a:ext cx="676299" cy="3252788"/>
              <a:chOff x="5048" y="937"/>
              <a:chExt cx="426" cy="2049"/>
            </a:xfrm>
            <a:grpFill/>
          </p:grpSpPr>
          <p:sp>
            <p:nvSpPr>
              <p:cNvPr id="566" name="Rectangle 1214"/>
              <p:cNvSpPr>
                <a:spLocks noChangeArrowheads="1"/>
              </p:cNvSpPr>
              <p:nvPr>
                <p:custDataLst>
                  <p:tags r:id="rId1174"/>
                </p:custDataLst>
              </p:nvPr>
            </p:nvSpPr>
            <p:spPr bwMode="auto">
              <a:xfrm>
                <a:off x="5222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7" name="Rectangle 1215"/>
              <p:cNvSpPr>
                <a:spLocks noChangeArrowheads="1"/>
              </p:cNvSpPr>
              <p:nvPr>
                <p:custDataLst>
                  <p:tags r:id="rId1175"/>
                </p:custDataLst>
              </p:nvPr>
            </p:nvSpPr>
            <p:spPr bwMode="auto">
              <a:xfrm>
                <a:off x="5286" y="133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8" name="Rectangle 1216"/>
              <p:cNvSpPr>
                <a:spLocks noChangeArrowheads="1"/>
              </p:cNvSpPr>
              <p:nvPr>
                <p:custDataLst>
                  <p:tags r:id="rId1176"/>
                </p:custDataLst>
              </p:nvPr>
            </p:nvSpPr>
            <p:spPr bwMode="auto">
              <a:xfrm>
                <a:off x="5200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9" name="Rectangle 1217"/>
              <p:cNvSpPr>
                <a:spLocks noChangeArrowheads="1"/>
              </p:cNvSpPr>
              <p:nvPr>
                <p:custDataLst>
                  <p:tags r:id="rId1177"/>
                </p:custDataLst>
              </p:nvPr>
            </p:nvSpPr>
            <p:spPr bwMode="auto">
              <a:xfrm>
                <a:off x="5264" y="138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0" name="Rectangle 1218"/>
              <p:cNvSpPr>
                <a:spLocks noChangeArrowheads="1"/>
              </p:cNvSpPr>
              <p:nvPr>
                <p:custDataLst>
                  <p:tags r:id="rId1178"/>
                </p:custDataLst>
              </p:nvPr>
            </p:nvSpPr>
            <p:spPr bwMode="auto">
              <a:xfrm>
                <a:off x="5286" y="13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1" name="Rectangle 1219"/>
              <p:cNvSpPr>
                <a:spLocks noChangeArrowheads="1"/>
              </p:cNvSpPr>
              <p:nvPr>
                <p:custDataLst>
                  <p:tags r:id="rId1179"/>
                </p:custDataLst>
              </p:nvPr>
            </p:nvSpPr>
            <p:spPr bwMode="auto">
              <a:xfrm>
                <a:off x="5244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2" name="Rectangle 1220"/>
              <p:cNvSpPr>
                <a:spLocks noChangeArrowheads="1"/>
              </p:cNvSpPr>
              <p:nvPr>
                <p:custDataLst>
                  <p:tags r:id="rId1180"/>
                </p:custDataLst>
              </p:nvPr>
            </p:nvSpPr>
            <p:spPr bwMode="auto">
              <a:xfrm>
                <a:off x="5286" y="144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3" name="Rectangle 1221"/>
              <p:cNvSpPr>
                <a:spLocks noChangeArrowheads="1"/>
              </p:cNvSpPr>
              <p:nvPr>
                <p:custDataLst>
                  <p:tags r:id="rId1181"/>
                </p:custDataLst>
              </p:nvPr>
            </p:nvSpPr>
            <p:spPr bwMode="auto">
              <a:xfrm>
                <a:off x="5244" y="1498"/>
                <a:ext cx="3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4" name="Rectangle 1222"/>
              <p:cNvSpPr>
                <a:spLocks noChangeArrowheads="1"/>
              </p:cNvSpPr>
              <p:nvPr>
                <p:custDataLst>
                  <p:tags r:id="rId1182"/>
                </p:custDataLst>
              </p:nvPr>
            </p:nvSpPr>
            <p:spPr bwMode="auto">
              <a:xfrm>
                <a:off x="5286" y="1498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5" name="Rectangle 1223"/>
              <p:cNvSpPr>
                <a:spLocks noChangeArrowheads="1"/>
              </p:cNvSpPr>
              <p:nvPr>
                <p:custDataLst>
                  <p:tags r:id="rId1183"/>
                </p:custDataLst>
              </p:nvPr>
            </p:nvSpPr>
            <p:spPr bwMode="auto">
              <a:xfrm>
                <a:off x="5134" y="1554"/>
                <a:ext cx="58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6" name="Rectangle 1224"/>
              <p:cNvSpPr>
                <a:spLocks noChangeArrowheads="1"/>
              </p:cNvSpPr>
              <p:nvPr>
                <p:custDataLst>
                  <p:tags r:id="rId1184"/>
                </p:custDataLst>
              </p:nvPr>
            </p:nvSpPr>
            <p:spPr bwMode="auto">
              <a:xfrm>
                <a:off x="5244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7" name="Rectangle 1225"/>
              <p:cNvSpPr>
                <a:spLocks noChangeArrowheads="1"/>
              </p:cNvSpPr>
              <p:nvPr>
                <p:custDataLst>
                  <p:tags r:id="rId1185"/>
                </p:custDataLst>
              </p:nvPr>
            </p:nvSpPr>
            <p:spPr bwMode="auto">
              <a:xfrm>
                <a:off x="5286" y="1554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8" name="Rectangle 1226"/>
              <p:cNvSpPr>
                <a:spLocks noChangeArrowheads="1"/>
              </p:cNvSpPr>
              <p:nvPr>
                <p:custDataLst>
                  <p:tags r:id="rId1186"/>
                </p:custDataLst>
              </p:nvPr>
            </p:nvSpPr>
            <p:spPr bwMode="auto">
              <a:xfrm>
                <a:off x="5200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9" name="Rectangle 1227"/>
              <p:cNvSpPr>
                <a:spLocks noChangeArrowheads="1"/>
              </p:cNvSpPr>
              <p:nvPr>
                <p:custDataLst>
                  <p:tags r:id="rId1187"/>
                </p:custDataLst>
              </p:nvPr>
            </p:nvSpPr>
            <p:spPr bwMode="auto">
              <a:xfrm>
                <a:off x="5222" y="161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0" name="Rectangle 1228"/>
              <p:cNvSpPr>
                <a:spLocks noChangeArrowheads="1"/>
              </p:cNvSpPr>
              <p:nvPr>
                <p:custDataLst>
                  <p:tags r:id="rId1188"/>
                </p:custDataLst>
              </p:nvPr>
            </p:nvSpPr>
            <p:spPr bwMode="auto">
              <a:xfrm>
                <a:off x="5266" y="1610"/>
                <a:ext cx="3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1" name="Rectangle 1229"/>
              <p:cNvSpPr>
                <a:spLocks noChangeArrowheads="1"/>
              </p:cNvSpPr>
              <p:nvPr>
                <p:custDataLst>
                  <p:tags r:id="rId1189"/>
                </p:custDataLst>
              </p:nvPr>
            </p:nvSpPr>
            <p:spPr bwMode="auto">
              <a:xfrm>
                <a:off x="5200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2" name="Rectangle 1230"/>
              <p:cNvSpPr>
                <a:spLocks noChangeArrowheads="1"/>
              </p:cNvSpPr>
              <p:nvPr>
                <p:custDataLst>
                  <p:tags r:id="rId1190"/>
                </p:custDataLst>
              </p:nvPr>
            </p:nvSpPr>
            <p:spPr bwMode="auto">
              <a:xfrm>
                <a:off x="5244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3" name="Rectangle 1231"/>
              <p:cNvSpPr>
                <a:spLocks noChangeArrowheads="1"/>
              </p:cNvSpPr>
              <p:nvPr>
                <p:custDataLst>
                  <p:tags r:id="rId1191"/>
                </p:custDataLst>
              </p:nvPr>
            </p:nvSpPr>
            <p:spPr bwMode="auto">
              <a:xfrm>
                <a:off x="5264" y="1666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4" name="Rectangle 1232"/>
              <p:cNvSpPr>
                <a:spLocks noChangeArrowheads="1"/>
              </p:cNvSpPr>
              <p:nvPr>
                <p:custDataLst>
                  <p:tags r:id="rId1192"/>
                </p:custDataLst>
              </p:nvPr>
            </p:nvSpPr>
            <p:spPr bwMode="auto">
              <a:xfrm>
                <a:off x="5286" y="166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5" name="Rectangle 1233"/>
              <p:cNvSpPr>
                <a:spLocks noChangeArrowheads="1"/>
              </p:cNvSpPr>
              <p:nvPr>
                <p:custDataLst>
                  <p:tags r:id="rId1193"/>
                </p:custDataLst>
              </p:nvPr>
            </p:nvSpPr>
            <p:spPr bwMode="auto">
              <a:xfrm>
                <a:off x="5200" y="1722"/>
                <a:ext cx="56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6" name="Rectangle 1234"/>
              <p:cNvSpPr>
                <a:spLocks noChangeArrowheads="1"/>
              </p:cNvSpPr>
              <p:nvPr>
                <p:custDataLst>
                  <p:tags r:id="rId1194"/>
                </p:custDataLst>
              </p:nvPr>
            </p:nvSpPr>
            <p:spPr bwMode="auto">
              <a:xfrm>
                <a:off x="5286" y="172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7" name="Rectangle 1235"/>
              <p:cNvSpPr>
                <a:spLocks noChangeArrowheads="1"/>
              </p:cNvSpPr>
              <p:nvPr>
                <p:custDataLst>
                  <p:tags r:id="rId1195"/>
                </p:custDataLst>
              </p:nvPr>
            </p:nvSpPr>
            <p:spPr bwMode="auto">
              <a:xfrm>
                <a:off x="5178" y="1780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8" name="Rectangle 1236"/>
              <p:cNvSpPr>
                <a:spLocks noChangeArrowheads="1"/>
              </p:cNvSpPr>
              <p:nvPr>
                <p:custDataLst>
                  <p:tags r:id="rId1196"/>
                </p:custDataLst>
              </p:nvPr>
            </p:nvSpPr>
            <p:spPr bwMode="auto">
              <a:xfrm>
                <a:off x="5286" y="1780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9" name="Rectangle 1237"/>
              <p:cNvSpPr>
                <a:spLocks noChangeArrowheads="1"/>
              </p:cNvSpPr>
              <p:nvPr>
                <p:custDataLst>
                  <p:tags r:id="rId1197"/>
                </p:custDataLst>
              </p:nvPr>
            </p:nvSpPr>
            <p:spPr bwMode="auto">
              <a:xfrm>
                <a:off x="5178" y="1836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0" name="Rectangle 1238"/>
              <p:cNvSpPr>
                <a:spLocks noChangeArrowheads="1"/>
              </p:cNvSpPr>
              <p:nvPr>
                <p:custDataLst>
                  <p:tags r:id="rId1198"/>
                </p:custDataLst>
              </p:nvPr>
            </p:nvSpPr>
            <p:spPr bwMode="auto">
              <a:xfrm>
                <a:off x="5200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1" name="Rectangle 1239"/>
              <p:cNvSpPr>
                <a:spLocks noChangeArrowheads="1"/>
              </p:cNvSpPr>
              <p:nvPr>
                <p:custDataLst>
                  <p:tags r:id="rId1199"/>
                </p:custDataLst>
              </p:nvPr>
            </p:nvSpPr>
            <p:spPr bwMode="auto">
              <a:xfrm>
                <a:off x="5244" y="183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2" name="Rectangle 1240"/>
              <p:cNvSpPr>
                <a:spLocks noChangeArrowheads="1"/>
              </p:cNvSpPr>
              <p:nvPr>
                <p:custDataLst>
                  <p:tags r:id="rId1200"/>
                </p:custDataLst>
              </p:nvPr>
            </p:nvSpPr>
            <p:spPr bwMode="auto">
              <a:xfrm>
                <a:off x="5266" y="1836"/>
                <a:ext cx="3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3" name="Rectangle 1241"/>
              <p:cNvSpPr>
                <a:spLocks noChangeArrowheads="1"/>
              </p:cNvSpPr>
              <p:nvPr>
                <p:custDataLst>
                  <p:tags r:id="rId1201"/>
                </p:custDataLst>
              </p:nvPr>
            </p:nvSpPr>
            <p:spPr bwMode="auto">
              <a:xfrm>
                <a:off x="5222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4" name="Rectangle 1242"/>
              <p:cNvSpPr>
                <a:spLocks noChangeArrowheads="1"/>
              </p:cNvSpPr>
              <p:nvPr>
                <p:custDataLst>
                  <p:tags r:id="rId1202"/>
                </p:custDataLst>
              </p:nvPr>
            </p:nvSpPr>
            <p:spPr bwMode="auto">
              <a:xfrm>
                <a:off x="5264" y="1892"/>
                <a:ext cx="14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5" name="Rectangle 1243"/>
              <p:cNvSpPr>
                <a:spLocks noChangeArrowheads="1"/>
              </p:cNvSpPr>
              <p:nvPr>
                <p:custDataLst>
                  <p:tags r:id="rId1203"/>
                </p:custDataLst>
              </p:nvPr>
            </p:nvSpPr>
            <p:spPr bwMode="auto">
              <a:xfrm>
                <a:off x="5286" y="1892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6" name="Rectangle 1244"/>
              <p:cNvSpPr>
                <a:spLocks noChangeArrowheads="1"/>
              </p:cNvSpPr>
              <p:nvPr>
                <p:custDataLst>
                  <p:tags r:id="rId1204"/>
                </p:custDataLst>
              </p:nvPr>
            </p:nvSpPr>
            <p:spPr bwMode="auto">
              <a:xfrm>
                <a:off x="5178" y="1948"/>
                <a:ext cx="14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7" name="Rectangle 1245"/>
              <p:cNvSpPr>
                <a:spLocks noChangeArrowheads="1"/>
              </p:cNvSpPr>
              <p:nvPr>
                <p:custDataLst>
                  <p:tags r:id="rId1205"/>
                </p:custDataLst>
              </p:nvPr>
            </p:nvSpPr>
            <p:spPr bwMode="auto">
              <a:xfrm>
                <a:off x="5200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8" name="Rectangle 1246"/>
              <p:cNvSpPr>
                <a:spLocks noChangeArrowheads="1"/>
              </p:cNvSpPr>
              <p:nvPr>
                <p:custDataLst>
                  <p:tags r:id="rId1206"/>
                </p:custDataLst>
              </p:nvPr>
            </p:nvSpPr>
            <p:spPr bwMode="auto">
              <a:xfrm>
                <a:off x="5222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9" name="Rectangle 1247"/>
              <p:cNvSpPr>
                <a:spLocks noChangeArrowheads="1"/>
              </p:cNvSpPr>
              <p:nvPr>
                <p:custDataLst>
                  <p:tags r:id="rId1207"/>
                </p:custDataLst>
              </p:nvPr>
            </p:nvSpPr>
            <p:spPr bwMode="auto">
              <a:xfrm>
                <a:off x="5286" y="1948"/>
                <a:ext cx="12" cy="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0" name="Rectangle 1248"/>
              <p:cNvSpPr>
                <a:spLocks noChangeArrowheads="1"/>
              </p:cNvSpPr>
              <p:nvPr>
                <p:custDataLst>
                  <p:tags r:id="rId1208"/>
                </p:custDataLst>
              </p:nvPr>
            </p:nvSpPr>
            <p:spPr bwMode="auto">
              <a:xfrm>
                <a:off x="5178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1" name="Rectangle 1249"/>
              <p:cNvSpPr>
                <a:spLocks noChangeArrowheads="1"/>
              </p:cNvSpPr>
              <p:nvPr>
                <p:custDataLst>
                  <p:tags r:id="rId1209"/>
                </p:custDataLst>
              </p:nvPr>
            </p:nvSpPr>
            <p:spPr bwMode="auto">
              <a:xfrm>
                <a:off x="5222" y="200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2" name="Rectangle 1250"/>
              <p:cNvSpPr>
                <a:spLocks noChangeArrowheads="1"/>
              </p:cNvSpPr>
              <p:nvPr>
                <p:custDataLst>
                  <p:tags r:id="rId1210"/>
                </p:custDataLst>
              </p:nvPr>
            </p:nvSpPr>
            <p:spPr bwMode="auto">
              <a:xfrm>
                <a:off x="5264" y="200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3" name="Rectangle 1251"/>
              <p:cNvSpPr>
                <a:spLocks noChangeArrowheads="1"/>
              </p:cNvSpPr>
              <p:nvPr>
                <p:custDataLst>
                  <p:tags r:id="rId1211"/>
                </p:custDataLst>
              </p:nvPr>
            </p:nvSpPr>
            <p:spPr bwMode="auto">
              <a:xfrm>
                <a:off x="5200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4" name="Rectangle 1252"/>
              <p:cNvSpPr>
                <a:spLocks noChangeArrowheads="1"/>
              </p:cNvSpPr>
              <p:nvPr>
                <p:custDataLst>
                  <p:tags r:id="rId1212"/>
                </p:custDataLst>
              </p:nvPr>
            </p:nvSpPr>
            <p:spPr bwMode="auto">
              <a:xfrm>
                <a:off x="5244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5" name="Rectangle 1253"/>
              <p:cNvSpPr>
                <a:spLocks noChangeArrowheads="1"/>
              </p:cNvSpPr>
              <p:nvPr>
                <p:custDataLst>
                  <p:tags r:id="rId1213"/>
                </p:custDataLst>
              </p:nvPr>
            </p:nvSpPr>
            <p:spPr bwMode="auto">
              <a:xfrm>
                <a:off x="5286" y="206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6" name="Rectangle 1254"/>
              <p:cNvSpPr>
                <a:spLocks noChangeArrowheads="1"/>
              </p:cNvSpPr>
              <p:nvPr>
                <p:custDataLst>
                  <p:tags r:id="rId1214"/>
                </p:custDataLst>
              </p:nvPr>
            </p:nvSpPr>
            <p:spPr bwMode="auto">
              <a:xfrm>
                <a:off x="5178" y="2117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7" name="Rectangle 1255"/>
              <p:cNvSpPr>
                <a:spLocks noChangeArrowheads="1"/>
              </p:cNvSpPr>
              <p:nvPr>
                <p:custDataLst>
                  <p:tags r:id="rId1215"/>
                </p:custDataLst>
              </p:nvPr>
            </p:nvSpPr>
            <p:spPr bwMode="auto">
              <a:xfrm>
                <a:off x="5222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8" name="Rectangle 1256"/>
              <p:cNvSpPr>
                <a:spLocks noChangeArrowheads="1"/>
              </p:cNvSpPr>
              <p:nvPr>
                <p:custDataLst>
                  <p:tags r:id="rId1216"/>
                </p:custDataLst>
              </p:nvPr>
            </p:nvSpPr>
            <p:spPr bwMode="auto">
              <a:xfrm>
                <a:off x="5286" y="2117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9" name="Rectangle 1257"/>
              <p:cNvSpPr>
                <a:spLocks noChangeArrowheads="1"/>
              </p:cNvSpPr>
              <p:nvPr>
                <p:custDataLst>
                  <p:tags r:id="rId1217"/>
                </p:custDataLst>
              </p:nvPr>
            </p:nvSpPr>
            <p:spPr bwMode="auto">
              <a:xfrm>
                <a:off x="509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0" name="Rectangle 1258"/>
              <p:cNvSpPr>
                <a:spLocks noChangeArrowheads="1"/>
              </p:cNvSpPr>
              <p:nvPr>
                <p:custDataLst>
                  <p:tags r:id="rId1218"/>
                </p:custDataLst>
              </p:nvPr>
            </p:nvSpPr>
            <p:spPr bwMode="auto">
              <a:xfrm>
                <a:off x="5156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1" name="Rectangle 1259"/>
              <p:cNvSpPr>
                <a:spLocks noChangeArrowheads="1"/>
              </p:cNvSpPr>
              <p:nvPr>
                <p:custDataLst>
                  <p:tags r:id="rId1219"/>
                </p:custDataLst>
              </p:nvPr>
            </p:nvSpPr>
            <p:spPr bwMode="auto">
              <a:xfrm>
                <a:off x="5178" y="2171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2" name="Rectangle 1260"/>
              <p:cNvSpPr>
                <a:spLocks noChangeArrowheads="1"/>
              </p:cNvSpPr>
              <p:nvPr>
                <p:custDataLst>
                  <p:tags r:id="rId1220"/>
                </p:custDataLst>
              </p:nvPr>
            </p:nvSpPr>
            <p:spPr bwMode="auto">
              <a:xfrm>
                <a:off x="5222" y="2171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3" name="Rectangle 1261"/>
              <p:cNvSpPr>
                <a:spLocks noChangeArrowheads="1"/>
              </p:cNvSpPr>
              <p:nvPr>
                <p:custDataLst>
                  <p:tags r:id="rId1221"/>
                </p:custDataLst>
              </p:nvPr>
            </p:nvSpPr>
            <p:spPr bwMode="auto">
              <a:xfrm>
                <a:off x="504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4" name="Rectangle 1262"/>
              <p:cNvSpPr>
                <a:spLocks noChangeArrowheads="1"/>
              </p:cNvSpPr>
              <p:nvPr>
                <p:custDataLst>
                  <p:tags r:id="rId1222"/>
                </p:custDataLst>
              </p:nvPr>
            </p:nvSpPr>
            <p:spPr bwMode="auto">
              <a:xfrm>
                <a:off x="5070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5" name="Rectangle 1263"/>
              <p:cNvSpPr>
                <a:spLocks noChangeArrowheads="1"/>
              </p:cNvSpPr>
              <p:nvPr>
                <p:custDataLst>
                  <p:tags r:id="rId1223"/>
                </p:custDataLst>
              </p:nvPr>
            </p:nvSpPr>
            <p:spPr bwMode="auto">
              <a:xfrm>
                <a:off x="5134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6" name="Rectangle 1264"/>
              <p:cNvSpPr>
                <a:spLocks noChangeArrowheads="1"/>
              </p:cNvSpPr>
              <p:nvPr>
                <p:custDataLst>
                  <p:tags r:id="rId1224"/>
                </p:custDataLst>
              </p:nvPr>
            </p:nvSpPr>
            <p:spPr bwMode="auto">
              <a:xfrm>
                <a:off x="5178" y="22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7" name="Rectangle 1265"/>
              <p:cNvSpPr>
                <a:spLocks noChangeArrowheads="1"/>
              </p:cNvSpPr>
              <p:nvPr>
                <p:custDataLst>
                  <p:tags r:id="rId1225"/>
                </p:custDataLst>
              </p:nvPr>
            </p:nvSpPr>
            <p:spPr bwMode="auto">
              <a:xfrm>
                <a:off x="5286" y="22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8" name="Rectangle 1266"/>
              <p:cNvSpPr>
                <a:spLocks noChangeArrowheads="1"/>
              </p:cNvSpPr>
              <p:nvPr>
                <p:custDataLst>
                  <p:tags r:id="rId1226"/>
                </p:custDataLst>
              </p:nvPr>
            </p:nvSpPr>
            <p:spPr bwMode="auto">
              <a:xfrm>
                <a:off x="515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9" name="Rectangle 1267"/>
              <p:cNvSpPr>
                <a:spLocks noChangeArrowheads="1"/>
              </p:cNvSpPr>
              <p:nvPr>
                <p:custDataLst>
                  <p:tags r:id="rId1227"/>
                </p:custDataLst>
              </p:nvPr>
            </p:nvSpPr>
            <p:spPr bwMode="auto">
              <a:xfrm>
                <a:off x="5114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0" name="Rectangle 1268"/>
              <p:cNvSpPr>
                <a:spLocks noChangeArrowheads="1"/>
              </p:cNvSpPr>
              <p:nvPr>
                <p:custDataLst>
                  <p:tags r:id="rId1228"/>
                </p:custDataLst>
              </p:nvPr>
            </p:nvSpPr>
            <p:spPr bwMode="auto">
              <a:xfrm>
                <a:off x="5264" y="22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1" name="Rectangle 1269"/>
              <p:cNvSpPr>
                <a:spLocks noChangeArrowheads="1"/>
              </p:cNvSpPr>
              <p:nvPr>
                <p:custDataLst>
                  <p:tags r:id="rId1229"/>
                </p:custDataLst>
              </p:nvPr>
            </p:nvSpPr>
            <p:spPr bwMode="auto">
              <a:xfrm>
                <a:off x="5286" y="22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2" name="Rectangle 1270"/>
              <p:cNvSpPr>
                <a:spLocks noChangeArrowheads="1"/>
              </p:cNvSpPr>
              <p:nvPr>
                <p:custDataLst>
                  <p:tags r:id="rId1230"/>
                </p:custDataLst>
              </p:nvPr>
            </p:nvSpPr>
            <p:spPr bwMode="auto">
              <a:xfrm>
                <a:off x="5200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3" name="Rectangle 1271"/>
              <p:cNvSpPr>
                <a:spLocks noChangeArrowheads="1"/>
              </p:cNvSpPr>
              <p:nvPr>
                <p:custDataLst>
                  <p:tags r:id="rId1231"/>
                </p:custDataLst>
              </p:nvPr>
            </p:nvSpPr>
            <p:spPr bwMode="auto">
              <a:xfrm>
                <a:off x="5092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4" name="Rectangle 1272"/>
              <p:cNvSpPr>
                <a:spLocks noChangeArrowheads="1"/>
              </p:cNvSpPr>
              <p:nvPr>
                <p:custDataLst>
                  <p:tags r:id="rId1232"/>
                </p:custDataLst>
              </p:nvPr>
            </p:nvSpPr>
            <p:spPr bwMode="auto">
              <a:xfrm>
                <a:off x="5244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5" name="Rectangle 1273"/>
              <p:cNvSpPr>
                <a:spLocks noChangeArrowheads="1"/>
              </p:cNvSpPr>
              <p:nvPr>
                <p:custDataLst>
                  <p:tags r:id="rId1233"/>
                </p:custDataLst>
              </p:nvPr>
            </p:nvSpPr>
            <p:spPr bwMode="auto">
              <a:xfrm>
                <a:off x="5286" y="23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6" name="Rectangle 1274"/>
              <p:cNvSpPr>
                <a:spLocks noChangeArrowheads="1"/>
              </p:cNvSpPr>
              <p:nvPr>
                <p:custDataLst>
                  <p:tags r:id="rId1234"/>
                </p:custDataLst>
              </p:nvPr>
            </p:nvSpPr>
            <p:spPr bwMode="auto">
              <a:xfrm>
                <a:off x="5048" y="23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7" name="Rectangle 1275"/>
              <p:cNvSpPr>
                <a:spLocks noChangeArrowheads="1"/>
              </p:cNvSpPr>
              <p:nvPr>
                <p:custDataLst>
                  <p:tags r:id="rId1235"/>
                </p:custDataLst>
              </p:nvPr>
            </p:nvSpPr>
            <p:spPr bwMode="auto">
              <a:xfrm>
                <a:off x="511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8" name="Rectangle 1276"/>
              <p:cNvSpPr>
                <a:spLocks noChangeArrowheads="1"/>
              </p:cNvSpPr>
              <p:nvPr>
                <p:custDataLst>
                  <p:tags r:id="rId1236"/>
                </p:custDataLst>
              </p:nvPr>
            </p:nvSpPr>
            <p:spPr bwMode="auto">
              <a:xfrm>
                <a:off x="5070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9" name="Rectangle 1277"/>
              <p:cNvSpPr>
                <a:spLocks noChangeArrowheads="1"/>
              </p:cNvSpPr>
              <p:nvPr>
                <p:custDataLst>
                  <p:tags r:id="rId1237"/>
                </p:custDataLst>
              </p:nvPr>
            </p:nvSpPr>
            <p:spPr bwMode="auto">
              <a:xfrm>
                <a:off x="5222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0" name="Rectangle 1278"/>
              <p:cNvSpPr>
                <a:spLocks noChangeArrowheads="1"/>
              </p:cNvSpPr>
              <p:nvPr>
                <p:custDataLst>
                  <p:tags r:id="rId1238"/>
                </p:custDataLst>
              </p:nvPr>
            </p:nvSpPr>
            <p:spPr bwMode="auto">
              <a:xfrm>
                <a:off x="5244" y="23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1" name="Rectangle 1279"/>
              <p:cNvSpPr>
                <a:spLocks noChangeArrowheads="1"/>
              </p:cNvSpPr>
              <p:nvPr>
                <p:custDataLst>
                  <p:tags r:id="rId1239"/>
                </p:custDataLst>
              </p:nvPr>
            </p:nvSpPr>
            <p:spPr bwMode="auto">
              <a:xfrm>
                <a:off x="5048" y="242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2" name="Rectangle 1280"/>
              <p:cNvSpPr>
                <a:spLocks noChangeArrowheads="1"/>
              </p:cNvSpPr>
              <p:nvPr>
                <p:custDataLst>
                  <p:tags r:id="rId1240"/>
                </p:custDataLst>
              </p:nvPr>
            </p:nvSpPr>
            <p:spPr bwMode="auto">
              <a:xfrm>
                <a:off x="5200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3" name="Rectangle 1281"/>
              <p:cNvSpPr>
                <a:spLocks noChangeArrowheads="1"/>
              </p:cNvSpPr>
              <p:nvPr>
                <p:custDataLst>
                  <p:tags r:id="rId1241"/>
                </p:custDataLst>
              </p:nvPr>
            </p:nvSpPr>
            <p:spPr bwMode="auto">
              <a:xfrm>
                <a:off x="5114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4" name="Rectangle 1282"/>
              <p:cNvSpPr>
                <a:spLocks noChangeArrowheads="1"/>
              </p:cNvSpPr>
              <p:nvPr>
                <p:custDataLst>
                  <p:tags r:id="rId1242"/>
                </p:custDataLst>
              </p:nvPr>
            </p:nvSpPr>
            <p:spPr bwMode="auto">
              <a:xfrm>
                <a:off x="515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5" name="Rectangle 1283"/>
              <p:cNvSpPr>
                <a:spLocks noChangeArrowheads="1"/>
              </p:cNvSpPr>
              <p:nvPr>
                <p:custDataLst>
                  <p:tags r:id="rId1243"/>
                </p:custDataLst>
              </p:nvPr>
            </p:nvSpPr>
            <p:spPr bwMode="auto">
              <a:xfrm>
                <a:off x="5286" y="242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6" name="Rectangle 1284"/>
              <p:cNvSpPr>
                <a:spLocks noChangeArrowheads="1"/>
              </p:cNvSpPr>
              <p:nvPr>
                <p:custDataLst>
                  <p:tags r:id="rId1244"/>
                </p:custDataLst>
              </p:nvPr>
            </p:nvSpPr>
            <p:spPr bwMode="auto">
              <a:xfrm>
                <a:off x="504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7" name="Rectangle 1285"/>
              <p:cNvSpPr>
                <a:spLocks noChangeArrowheads="1"/>
              </p:cNvSpPr>
              <p:nvPr>
                <p:custDataLst>
                  <p:tags r:id="rId1245"/>
                </p:custDataLst>
              </p:nvPr>
            </p:nvSpPr>
            <p:spPr bwMode="auto">
              <a:xfrm>
                <a:off x="5200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8" name="Rectangle 1286"/>
              <p:cNvSpPr>
                <a:spLocks noChangeArrowheads="1"/>
              </p:cNvSpPr>
              <p:nvPr>
                <p:custDataLst>
                  <p:tags r:id="rId1246"/>
                </p:custDataLst>
              </p:nvPr>
            </p:nvSpPr>
            <p:spPr bwMode="auto">
              <a:xfrm>
                <a:off x="5114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9" name="Rectangle 1287"/>
              <p:cNvSpPr>
                <a:spLocks noChangeArrowheads="1"/>
              </p:cNvSpPr>
              <p:nvPr>
                <p:custDataLst>
                  <p:tags r:id="rId1247"/>
                </p:custDataLst>
              </p:nvPr>
            </p:nvSpPr>
            <p:spPr bwMode="auto">
              <a:xfrm>
                <a:off x="5178" y="2475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0" name="Rectangle 1288"/>
              <p:cNvSpPr>
                <a:spLocks noChangeArrowheads="1"/>
              </p:cNvSpPr>
              <p:nvPr>
                <p:custDataLst>
                  <p:tags r:id="rId1248"/>
                </p:custDataLst>
              </p:nvPr>
            </p:nvSpPr>
            <p:spPr bwMode="auto">
              <a:xfrm>
                <a:off x="5286" y="2475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1" name="Rectangle 1289"/>
              <p:cNvSpPr>
                <a:spLocks noChangeArrowheads="1"/>
              </p:cNvSpPr>
              <p:nvPr>
                <p:custDataLst>
                  <p:tags r:id="rId1249"/>
                </p:custDataLst>
              </p:nvPr>
            </p:nvSpPr>
            <p:spPr bwMode="auto">
              <a:xfrm>
                <a:off x="5200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2" name="Rectangle 1290"/>
              <p:cNvSpPr>
                <a:spLocks noChangeArrowheads="1"/>
              </p:cNvSpPr>
              <p:nvPr>
                <p:custDataLst>
                  <p:tags r:id="rId1250"/>
                </p:custDataLst>
              </p:nvPr>
            </p:nvSpPr>
            <p:spPr bwMode="auto">
              <a:xfrm>
                <a:off x="5092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3" name="Rectangle 1291"/>
              <p:cNvSpPr>
                <a:spLocks noChangeArrowheads="1"/>
              </p:cNvSpPr>
              <p:nvPr>
                <p:custDataLst>
                  <p:tags r:id="rId1251"/>
                </p:custDataLst>
              </p:nvPr>
            </p:nvSpPr>
            <p:spPr bwMode="auto">
              <a:xfrm>
                <a:off x="5156" y="2525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4" name="Rectangle 1292"/>
              <p:cNvSpPr>
                <a:spLocks noChangeArrowheads="1"/>
              </p:cNvSpPr>
              <p:nvPr>
                <p:custDataLst>
                  <p:tags r:id="rId1252"/>
                </p:custDataLst>
              </p:nvPr>
            </p:nvSpPr>
            <p:spPr bwMode="auto">
              <a:xfrm>
                <a:off x="5048" y="2573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5" name="Rectangle 1293"/>
              <p:cNvSpPr>
                <a:spLocks noChangeArrowheads="1"/>
              </p:cNvSpPr>
              <p:nvPr>
                <p:custDataLst>
                  <p:tags r:id="rId1253"/>
                </p:custDataLst>
              </p:nvPr>
            </p:nvSpPr>
            <p:spPr bwMode="auto">
              <a:xfrm>
                <a:off x="515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6" name="Rectangle 1294"/>
              <p:cNvSpPr>
                <a:spLocks noChangeArrowheads="1"/>
              </p:cNvSpPr>
              <p:nvPr>
                <p:custDataLst>
                  <p:tags r:id="rId1254"/>
                </p:custDataLst>
              </p:nvPr>
            </p:nvSpPr>
            <p:spPr bwMode="auto">
              <a:xfrm>
                <a:off x="5286" y="2573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7" name="Rectangle 1295"/>
              <p:cNvSpPr>
                <a:spLocks noChangeArrowheads="1"/>
              </p:cNvSpPr>
              <p:nvPr>
                <p:custDataLst>
                  <p:tags r:id="rId1255"/>
                </p:custDataLst>
              </p:nvPr>
            </p:nvSpPr>
            <p:spPr bwMode="auto">
              <a:xfrm>
                <a:off x="5200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8" name="Rectangle 1296"/>
              <p:cNvSpPr>
                <a:spLocks noChangeArrowheads="1"/>
              </p:cNvSpPr>
              <p:nvPr>
                <p:custDataLst>
                  <p:tags r:id="rId1256"/>
                </p:custDataLst>
              </p:nvPr>
            </p:nvSpPr>
            <p:spPr bwMode="auto">
              <a:xfrm>
                <a:off x="5114" y="2623"/>
                <a:ext cx="12" cy="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9" name="Rectangle 1297"/>
              <p:cNvSpPr>
                <a:spLocks noChangeArrowheads="1"/>
              </p:cNvSpPr>
              <p:nvPr>
                <p:custDataLst>
                  <p:tags r:id="rId1257"/>
                </p:custDataLst>
              </p:nvPr>
            </p:nvSpPr>
            <p:spPr bwMode="auto">
              <a:xfrm>
                <a:off x="5048" y="2672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0" name="Rectangle 1298"/>
              <p:cNvSpPr>
                <a:spLocks noChangeArrowheads="1"/>
              </p:cNvSpPr>
              <p:nvPr>
                <p:custDataLst>
                  <p:tags r:id="rId1258"/>
                </p:custDataLst>
              </p:nvPr>
            </p:nvSpPr>
            <p:spPr bwMode="auto">
              <a:xfrm>
                <a:off x="515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1" name="Rectangle 1299"/>
              <p:cNvSpPr>
                <a:spLocks noChangeArrowheads="1"/>
              </p:cNvSpPr>
              <p:nvPr>
                <p:custDataLst>
                  <p:tags r:id="rId1259"/>
                </p:custDataLst>
              </p:nvPr>
            </p:nvSpPr>
            <p:spPr bwMode="auto">
              <a:xfrm>
                <a:off x="5286" y="2672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2" name="Rectangle 1300"/>
              <p:cNvSpPr>
                <a:spLocks noChangeArrowheads="1"/>
              </p:cNvSpPr>
              <p:nvPr>
                <p:custDataLst>
                  <p:tags r:id="rId1260"/>
                </p:custDataLst>
              </p:nvPr>
            </p:nvSpPr>
            <p:spPr bwMode="auto">
              <a:xfrm>
                <a:off x="5048" y="2730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3" name="Rectangle 1301"/>
              <p:cNvSpPr>
                <a:spLocks noChangeArrowheads="1"/>
              </p:cNvSpPr>
              <p:nvPr>
                <p:custDataLst>
                  <p:tags r:id="rId1261"/>
                </p:custDataLst>
              </p:nvPr>
            </p:nvSpPr>
            <p:spPr bwMode="auto">
              <a:xfrm>
                <a:off x="5286" y="273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4" name="Rectangle 1302"/>
              <p:cNvSpPr>
                <a:spLocks noChangeArrowheads="1"/>
              </p:cNvSpPr>
              <p:nvPr>
                <p:custDataLst>
                  <p:tags r:id="rId1262"/>
                </p:custDataLst>
              </p:nvPr>
            </p:nvSpPr>
            <p:spPr bwMode="auto">
              <a:xfrm>
                <a:off x="515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5" name="Rectangle 1303"/>
              <p:cNvSpPr>
                <a:spLocks noChangeArrowheads="1"/>
              </p:cNvSpPr>
              <p:nvPr>
                <p:custDataLst>
                  <p:tags r:id="rId1263"/>
                </p:custDataLst>
              </p:nvPr>
            </p:nvSpPr>
            <p:spPr bwMode="auto">
              <a:xfrm>
                <a:off x="5286" y="2786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6" name="Rectangle 1304"/>
              <p:cNvSpPr>
                <a:spLocks noChangeArrowheads="1"/>
              </p:cNvSpPr>
              <p:nvPr>
                <p:custDataLst>
                  <p:tags r:id="rId1264"/>
                </p:custDataLst>
              </p:nvPr>
            </p:nvSpPr>
            <p:spPr bwMode="auto">
              <a:xfrm>
                <a:off x="504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7" name="Rectangle 1305"/>
              <p:cNvSpPr>
                <a:spLocks noChangeArrowheads="1"/>
              </p:cNvSpPr>
              <p:nvPr>
                <p:custDataLst>
                  <p:tags r:id="rId1265"/>
                </p:custDataLst>
              </p:nvPr>
            </p:nvSpPr>
            <p:spPr bwMode="auto">
              <a:xfrm>
                <a:off x="5178" y="2844"/>
                <a:ext cx="14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8" name="Rectangle 1306"/>
              <p:cNvSpPr>
                <a:spLocks noChangeArrowheads="1"/>
              </p:cNvSpPr>
              <p:nvPr>
                <p:custDataLst>
                  <p:tags r:id="rId1266"/>
                </p:custDataLst>
              </p:nvPr>
            </p:nvSpPr>
            <p:spPr bwMode="auto">
              <a:xfrm>
                <a:off x="515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9" name="Rectangle 1307"/>
              <p:cNvSpPr>
                <a:spLocks noChangeArrowheads="1"/>
              </p:cNvSpPr>
              <p:nvPr>
                <p:custDataLst>
                  <p:tags r:id="rId1267"/>
                </p:custDataLst>
              </p:nvPr>
            </p:nvSpPr>
            <p:spPr bwMode="auto">
              <a:xfrm>
                <a:off x="5156" y="2956"/>
                <a:ext cx="12" cy="3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0" name="Rectangle 1308"/>
              <p:cNvSpPr>
                <a:spLocks noChangeArrowheads="1"/>
              </p:cNvSpPr>
              <p:nvPr>
                <p:custDataLst>
                  <p:tags r:id="rId1268"/>
                </p:custDataLst>
              </p:nvPr>
            </p:nvSpPr>
            <p:spPr bwMode="auto">
              <a:xfrm>
                <a:off x="5286" y="2900"/>
                <a:ext cx="12" cy="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1" name="Freeform 1309"/>
              <p:cNvSpPr/>
              <p:nvPr>
                <p:custDataLst>
                  <p:tags r:id="rId1269"/>
                </p:custDataLst>
              </p:nvPr>
            </p:nvSpPr>
            <p:spPr bwMode="auto">
              <a:xfrm>
                <a:off x="5320" y="937"/>
                <a:ext cx="154" cy="348"/>
              </a:xfrm>
              <a:custGeom>
                <a:avLst/>
                <a:gdLst>
                  <a:gd name="T0" fmla="*/ 0 w 154"/>
                  <a:gd name="T1" fmla="*/ 0 h 348"/>
                  <a:gd name="T2" fmla="*/ 0 w 154"/>
                  <a:gd name="T3" fmla="*/ 30 h 348"/>
                  <a:gd name="T4" fmla="*/ 154 w 154"/>
                  <a:gd name="T5" fmla="*/ 348 h 348"/>
                  <a:gd name="T6" fmla="*/ 154 w 154"/>
                  <a:gd name="T7" fmla="*/ 334 h 348"/>
                  <a:gd name="T8" fmla="*/ 0 w 154"/>
                  <a:gd name="T9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48">
                    <a:moveTo>
                      <a:pt x="0" y="0"/>
                    </a:moveTo>
                    <a:lnTo>
                      <a:pt x="0" y="30"/>
                    </a:lnTo>
                    <a:lnTo>
                      <a:pt x="154" y="348"/>
                    </a:lnTo>
                    <a:lnTo>
                      <a:pt x="154" y="3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2" name="Freeform 1310"/>
              <p:cNvSpPr/>
              <p:nvPr>
                <p:custDataLst>
                  <p:tags r:id="rId1270"/>
                </p:custDataLst>
              </p:nvPr>
            </p:nvSpPr>
            <p:spPr bwMode="auto">
              <a:xfrm>
                <a:off x="5320" y="993"/>
                <a:ext cx="54" cy="136"/>
              </a:xfrm>
              <a:custGeom>
                <a:avLst/>
                <a:gdLst>
                  <a:gd name="T0" fmla="*/ 0 w 54"/>
                  <a:gd name="T1" fmla="*/ 0 h 136"/>
                  <a:gd name="T2" fmla="*/ 54 w 54"/>
                  <a:gd name="T3" fmla="*/ 110 h 136"/>
                  <a:gd name="T4" fmla="*/ 54 w 54"/>
                  <a:gd name="T5" fmla="*/ 136 h 136"/>
                  <a:gd name="T6" fmla="*/ 0 w 54"/>
                  <a:gd name="T7" fmla="*/ 30 h 136"/>
                  <a:gd name="T8" fmla="*/ 0 w 5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36">
                    <a:moveTo>
                      <a:pt x="0" y="0"/>
                    </a:moveTo>
                    <a:lnTo>
                      <a:pt x="54" y="110"/>
                    </a:lnTo>
                    <a:lnTo>
                      <a:pt x="54" y="136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3" name="Freeform 1311"/>
              <p:cNvSpPr/>
              <p:nvPr>
                <p:custDataLst>
                  <p:tags r:id="rId1271"/>
                </p:custDataLst>
              </p:nvPr>
            </p:nvSpPr>
            <p:spPr bwMode="auto">
              <a:xfrm>
                <a:off x="5390" y="1135"/>
                <a:ext cx="48" cy="118"/>
              </a:xfrm>
              <a:custGeom>
                <a:avLst/>
                <a:gdLst>
                  <a:gd name="T0" fmla="*/ 0 w 48"/>
                  <a:gd name="T1" fmla="*/ 0 h 118"/>
                  <a:gd name="T2" fmla="*/ 48 w 48"/>
                  <a:gd name="T3" fmla="*/ 98 h 118"/>
                  <a:gd name="T4" fmla="*/ 48 w 48"/>
                  <a:gd name="T5" fmla="*/ 118 h 118"/>
                  <a:gd name="T6" fmla="*/ 0 w 48"/>
                  <a:gd name="T7" fmla="*/ 24 h 118"/>
                  <a:gd name="T8" fmla="*/ 0 w 4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118">
                    <a:moveTo>
                      <a:pt x="0" y="0"/>
                    </a:moveTo>
                    <a:lnTo>
                      <a:pt x="48" y="98"/>
                    </a:lnTo>
                    <a:lnTo>
                      <a:pt x="48" y="11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4" name="Freeform 1312"/>
              <p:cNvSpPr/>
              <p:nvPr>
                <p:custDataLst>
                  <p:tags r:id="rId1272"/>
                </p:custDataLst>
              </p:nvPr>
            </p:nvSpPr>
            <p:spPr bwMode="auto">
              <a:xfrm>
                <a:off x="5454" y="1265"/>
                <a:ext cx="20" cy="57"/>
              </a:xfrm>
              <a:custGeom>
                <a:avLst/>
                <a:gdLst>
                  <a:gd name="T0" fmla="*/ 20 w 20"/>
                  <a:gd name="T1" fmla="*/ 41 h 57"/>
                  <a:gd name="T2" fmla="*/ 20 w 20"/>
                  <a:gd name="T3" fmla="*/ 57 h 57"/>
                  <a:gd name="T4" fmla="*/ 0 w 20"/>
                  <a:gd name="T5" fmla="*/ 18 h 57"/>
                  <a:gd name="T6" fmla="*/ 0 w 20"/>
                  <a:gd name="T7" fmla="*/ 0 h 57"/>
                  <a:gd name="T8" fmla="*/ 20 w 20"/>
                  <a:gd name="T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57">
                    <a:moveTo>
                      <a:pt x="20" y="41"/>
                    </a:moveTo>
                    <a:lnTo>
                      <a:pt x="20" y="57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5" name="Freeform 1313"/>
              <p:cNvSpPr/>
              <p:nvPr>
                <p:custDataLst>
                  <p:tags r:id="rId1273"/>
                </p:custDataLst>
              </p:nvPr>
            </p:nvSpPr>
            <p:spPr bwMode="auto">
              <a:xfrm>
                <a:off x="5320" y="1049"/>
                <a:ext cx="154" cy="307"/>
              </a:xfrm>
              <a:custGeom>
                <a:avLst/>
                <a:gdLst>
                  <a:gd name="T0" fmla="*/ 0 w 154"/>
                  <a:gd name="T1" fmla="*/ 0 h 307"/>
                  <a:gd name="T2" fmla="*/ 0 w 154"/>
                  <a:gd name="T3" fmla="*/ 32 h 307"/>
                  <a:gd name="T4" fmla="*/ 154 w 154"/>
                  <a:gd name="T5" fmla="*/ 307 h 307"/>
                  <a:gd name="T6" fmla="*/ 154 w 154"/>
                  <a:gd name="T7" fmla="*/ 291 h 307"/>
                  <a:gd name="T8" fmla="*/ 0 w 154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307">
                    <a:moveTo>
                      <a:pt x="0" y="0"/>
                    </a:moveTo>
                    <a:lnTo>
                      <a:pt x="0" y="32"/>
                    </a:lnTo>
                    <a:lnTo>
                      <a:pt x="154" y="307"/>
                    </a:lnTo>
                    <a:lnTo>
                      <a:pt x="154" y="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6" name="Freeform 1314"/>
              <p:cNvSpPr/>
              <p:nvPr>
                <p:custDataLst>
                  <p:tags r:id="rId1274"/>
                </p:custDataLst>
              </p:nvPr>
            </p:nvSpPr>
            <p:spPr bwMode="auto">
              <a:xfrm>
                <a:off x="5320" y="1105"/>
                <a:ext cx="16" cy="60"/>
              </a:xfrm>
              <a:custGeom>
                <a:avLst/>
                <a:gdLst>
                  <a:gd name="T0" fmla="*/ 0 w 16"/>
                  <a:gd name="T1" fmla="*/ 0 h 60"/>
                  <a:gd name="T2" fmla="*/ 16 w 16"/>
                  <a:gd name="T3" fmla="*/ 30 h 60"/>
                  <a:gd name="T4" fmla="*/ 16 w 16"/>
                  <a:gd name="T5" fmla="*/ 60 h 60"/>
                  <a:gd name="T6" fmla="*/ 0 w 16"/>
                  <a:gd name="T7" fmla="*/ 32 h 60"/>
                  <a:gd name="T8" fmla="*/ 0 w 16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60">
                    <a:moveTo>
                      <a:pt x="0" y="0"/>
                    </a:moveTo>
                    <a:lnTo>
                      <a:pt x="16" y="30"/>
                    </a:lnTo>
                    <a:lnTo>
                      <a:pt x="16" y="6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7" name="Freeform 1315"/>
              <p:cNvSpPr/>
              <p:nvPr>
                <p:custDataLst>
                  <p:tags r:id="rId1275"/>
                </p:custDataLst>
              </p:nvPr>
            </p:nvSpPr>
            <p:spPr bwMode="auto">
              <a:xfrm>
                <a:off x="5352" y="1161"/>
                <a:ext cx="34" cy="86"/>
              </a:xfrm>
              <a:custGeom>
                <a:avLst/>
                <a:gdLst>
                  <a:gd name="T0" fmla="*/ 34 w 34"/>
                  <a:gd name="T1" fmla="*/ 62 h 86"/>
                  <a:gd name="T2" fmla="*/ 34 w 34"/>
                  <a:gd name="T3" fmla="*/ 86 h 86"/>
                  <a:gd name="T4" fmla="*/ 0 w 34"/>
                  <a:gd name="T5" fmla="*/ 28 h 86"/>
                  <a:gd name="T6" fmla="*/ 0 w 34"/>
                  <a:gd name="T7" fmla="*/ 0 h 86"/>
                  <a:gd name="T8" fmla="*/ 34 w 34"/>
                  <a:gd name="T9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34" y="62"/>
                    </a:moveTo>
                    <a:lnTo>
                      <a:pt x="34" y="8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4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8" name="Freeform 1316"/>
              <p:cNvSpPr/>
              <p:nvPr>
                <p:custDataLst>
                  <p:tags r:id="rId1276"/>
                </p:custDataLst>
              </p:nvPr>
            </p:nvSpPr>
            <p:spPr bwMode="auto">
              <a:xfrm>
                <a:off x="5402" y="1249"/>
                <a:ext cx="24" cy="65"/>
              </a:xfrm>
              <a:custGeom>
                <a:avLst/>
                <a:gdLst>
                  <a:gd name="T0" fmla="*/ 24 w 24"/>
                  <a:gd name="T1" fmla="*/ 42 h 65"/>
                  <a:gd name="T2" fmla="*/ 24 w 24"/>
                  <a:gd name="T3" fmla="*/ 65 h 65"/>
                  <a:gd name="T4" fmla="*/ 0 w 24"/>
                  <a:gd name="T5" fmla="*/ 24 h 65"/>
                  <a:gd name="T6" fmla="*/ 0 w 24"/>
                  <a:gd name="T7" fmla="*/ 0 h 65"/>
                  <a:gd name="T8" fmla="*/ 24 w 24"/>
                  <a:gd name="T9" fmla="*/ 4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65">
                    <a:moveTo>
                      <a:pt x="24" y="42"/>
                    </a:moveTo>
                    <a:lnTo>
                      <a:pt x="24" y="65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4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9" name="Freeform 1317"/>
              <p:cNvSpPr/>
              <p:nvPr>
                <p:custDataLst>
                  <p:tags r:id="rId1277"/>
                </p:custDataLst>
              </p:nvPr>
            </p:nvSpPr>
            <p:spPr bwMode="auto">
              <a:xfrm>
                <a:off x="5440" y="1320"/>
                <a:ext cx="10" cy="34"/>
              </a:xfrm>
              <a:custGeom>
                <a:avLst/>
                <a:gdLst>
                  <a:gd name="T0" fmla="*/ 0 w 10"/>
                  <a:gd name="T1" fmla="*/ 0 h 34"/>
                  <a:gd name="T2" fmla="*/ 10 w 10"/>
                  <a:gd name="T3" fmla="*/ 16 h 34"/>
                  <a:gd name="T4" fmla="*/ 10 w 10"/>
                  <a:gd name="T5" fmla="*/ 34 h 34"/>
                  <a:gd name="T6" fmla="*/ 0 w 10"/>
                  <a:gd name="T7" fmla="*/ 18 h 34"/>
                  <a:gd name="T8" fmla="*/ 0 w 1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4">
                    <a:moveTo>
                      <a:pt x="0" y="0"/>
                    </a:moveTo>
                    <a:lnTo>
                      <a:pt x="10" y="16"/>
                    </a:lnTo>
                    <a:lnTo>
                      <a:pt x="10" y="34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0" name="Freeform 1318"/>
              <p:cNvSpPr/>
              <p:nvPr>
                <p:custDataLst>
                  <p:tags r:id="rId1278"/>
                </p:custDataLst>
              </p:nvPr>
            </p:nvSpPr>
            <p:spPr bwMode="auto">
              <a:xfrm>
                <a:off x="5466" y="1364"/>
                <a:ext cx="8" cy="30"/>
              </a:xfrm>
              <a:custGeom>
                <a:avLst/>
                <a:gdLst>
                  <a:gd name="T0" fmla="*/ 8 w 8"/>
                  <a:gd name="T1" fmla="*/ 14 h 30"/>
                  <a:gd name="T2" fmla="*/ 8 w 8"/>
                  <a:gd name="T3" fmla="*/ 30 h 30"/>
                  <a:gd name="T4" fmla="*/ 0 w 8"/>
                  <a:gd name="T5" fmla="*/ 16 h 30"/>
                  <a:gd name="T6" fmla="*/ 0 w 8"/>
                  <a:gd name="T7" fmla="*/ 0 h 30"/>
                  <a:gd name="T8" fmla="*/ 8 w 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0">
                    <a:moveTo>
                      <a:pt x="8" y="14"/>
                    </a:moveTo>
                    <a:lnTo>
                      <a:pt x="8" y="3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1" name="Freeform 1319"/>
              <p:cNvSpPr/>
              <p:nvPr>
                <p:custDataLst>
                  <p:tags r:id="rId1279"/>
                </p:custDataLst>
              </p:nvPr>
            </p:nvSpPr>
            <p:spPr bwMode="auto">
              <a:xfrm>
                <a:off x="5320" y="1161"/>
                <a:ext cx="34" cy="86"/>
              </a:xfrm>
              <a:custGeom>
                <a:avLst/>
                <a:gdLst>
                  <a:gd name="T0" fmla="*/ 0 w 34"/>
                  <a:gd name="T1" fmla="*/ 0 h 86"/>
                  <a:gd name="T2" fmla="*/ 34 w 34"/>
                  <a:gd name="T3" fmla="*/ 58 h 86"/>
                  <a:gd name="T4" fmla="*/ 34 w 34"/>
                  <a:gd name="T5" fmla="*/ 86 h 86"/>
                  <a:gd name="T6" fmla="*/ 0 w 34"/>
                  <a:gd name="T7" fmla="*/ 32 h 86"/>
                  <a:gd name="T8" fmla="*/ 0 w 34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6">
                    <a:moveTo>
                      <a:pt x="0" y="0"/>
                    </a:moveTo>
                    <a:lnTo>
                      <a:pt x="34" y="58"/>
                    </a:lnTo>
                    <a:lnTo>
                      <a:pt x="34" y="8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2" name="Freeform 1320"/>
              <p:cNvSpPr/>
              <p:nvPr>
                <p:custDataLst>
                  <p:tags r:id="rId1280"/>
                </p:custDataLst>
              </p:nvPr>
            </p:nvSpPr>
            <p:spPr bwMode="auto">
              <a:xfrm>
                <a:off x="5370" y="1245"/>
                <a:ext cx="104" cy="187"/>
              </a:xfrm>
              <a:custGeom>
                <a:avLst/>
                <a:gdLst>
                  <a:gd name="T0" fmla="*/ 104 w 104"/>
                  <a:gd name="T1" fmla="*/ 171 h 187"/>
                  <a:gd name="T2" fmla="*/ 104 w 104"/>
                  <a:gd name="T3" fmla="*/ 187 h 187"/>
                  <a:gd name="T4" fmla="*/ 0 w 104"/>
                  <a:gd name="T5" fmla="*/ 26 h 187"/>
                  <a:gd name="T6" fmla="*/ 0 w 104"/>
                  <a:gd name="T7" fmla="*/ 0 h 187"/>
                  <a:gd name="T8" fmla="*/ 104 w 104"/>
                  <a:gd name="T9" fmla="*/ 17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87">
                    <a:moveTo>
                      <a:pt x="104" y="171"/>
                    </a:moveTo>
                    <a:lnTo>
                      <a:pt x="104" y="187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104" y="1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3" name="Freeform 1321"/>
              <p:cNvSpPr/>
              <p:nvPr>
                <p:custDataLst>
                  <p:tags r:id="rId1281"/>
                </p:custDataLst>
              </p:nvPr>
            </p:nvSpPr>
            <p:spPr bwMode="auto">
              <a:xfrm>
                <a:off x="5320" y="1221"/>
                <a:ext cx="58" cy="115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89 h 115"/>
                  <a:gd name="T4" fmla="*/ 58 w 58"/>
                  <a:gd name="T5" fmla="*/ 115 h 115"/>
                  <a:gd name="T6" fmla="*/ 0 w 58"/>
                  <a:gd name="T7" fmla="*/ 30 h 115"/>
                  <a:gd name="T8" fmla="*/ 0 w 5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5">
                    <a:moveTo>
                      <a:pt x="0" y="0"/>
                    </a:moveTo>
                    <a:lnTo>
                      <a:pt x="58" y="89"/>
                    </a:lnTo>
                    <a:lnTo>
                      <a:pt x="58" y="115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4" name="Freeform 1322"/>
              <p:cNvSpPr/>
              <p:nvPr>
                <p:custDataLst>
                  <p:tags r:id="rId1282"/>
                </p:custDataLst>
              </p:nvPr>
            </p:nvSpPr>
            <p:spPr bwMode="auto">
              <a:xfrm>
                <a:off x="5394" y="1332"/>
                <a:ext cx="28" cy="64"/>
              </a:xfrm>
              <a:custGeom>
                <a:avLst/>
                <a:gdLst>
                  <a:gd name="T0" fmla="*/ 28 w 28"/>
                  <a:gd name="T1" fmla="*/ 42 h 64"/>
                  <a:gd name="T2" fmla="*/ 28 w 28"/>
                  <a:gd name="T3" fmla="*/ 64 h 64"/>
                  <a:gd name="T4" fmla="*/ 0 w 28"/>
                  <a:gd name="T5" fmla="*/ 24 h 64"/>
                  <a:gd name="T6" fmla="*/ 0 w 28"/>
                  <a:gd name="T7" fmla="*/ 0 h 64"/>
                  <a:gd name="T8" fmla="*/ 28 w 28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28" y="42"/>
                    </a:moveTo>
                    <a:lnTo>
                      <a:pt x="28" y="64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28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5" name="Freeform 1323"/>
              <p:cNvSpPr/>
              <p:nvPr>
                <p:custDataLst>
                  <p:tags r:id="rId1283"/>
                </p:custDataLst>
              </p:nvPr>
            </p:nvSpPr>
            <p:spPr bwMode="auto">
              <a:xfrm>
                <a:off x="5436" y="1398"/>
                <a:ext cx="38" cy="70"/>
              </a:xfrm>
              <a:custGeom>
                <a:avLst/>
                <a:gdLst>
                  <a:gd name="T0" fmla="*/ 38 w 38"/>
                  <a:gd name="T1" fmla="*/ 54 h 70"/>
                  <a:gd name="T2" fmla="*/ 38 w 38"/>
                  <a:gd name="T3" fmla="*/ 70 h 70"/>
                  <a:gd name="T4" fmla="*/ 0 w 38"/>
                  <a:gd name="T5" fmla="*/ 18 h 70"/>
                  <a:gd name="T6" fmla="*/ 0 w 38"/>
                  <a:gd name="T7" fmla="*/ 0 h 70"/>
                  <a:gd name="T8" fmla="*/ 38 w 38"/>
                  <a:gd name="T9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0">
                    <a:moveTo>
                      <a:pt x="38" y="54"/>
                    </a:moveTo>
                    <a:lnTo>
                      <a:pt x="38" y="7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38" y="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6" name="Freeform 1324"/>
              <p:cNvSpPr/>
              <p:nvPr>
                <p:custDataLst>
                  <p:tags r:id="rId1284"/>
                </p:custDataLst>
              </p:nvPr>
            </p:nvSpPr>
            <p:spPr bwMode="auto">
              <a:xfrm>
                <a:off x="5320" y="1273"/>
                <a:ext cx="16" cy="55"/>
              </a:xfrm>
              <a:custGeom>
                <a:avLst/>
                <a:gdLst>
                  <a:gd name="T0" fmla="*/ 0 w 16"/>
                  <a:gd name="T1" fmla="*/ 0 h 55"/>
                  <a:gd name="T2" fmla="*/ 16 w 16"/>
                  <a:gd name="T3" fmla="*/ 25 h 55"/>
                  <a:gd name="T4" fmla="*/ 16 w 16"/>
                  <a:gd name="T5" fmla="*/ 55 h 55"/>
                  <a:gd name="T6" fmla="*/ 0 w 16"/>
                  <a:gd name="T7" fmla="*/ 33 h 55"/>
                  <a:gd name="T8" fmla="*/ 0 w 16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5">
                    <a:moveTo>
                      <a:pt x="0" y="0"/>
                    </a:moveTo>
                    <a:lnTo>
                      <a:pt x="16" y="25"/>
                    </a:lnTo>
                    <a:lnTo>
                      <a:pt x="16" y="55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7" name="Freeform 1325"/>
              <p:cNvSpPr/>
              <p:nvPr>
                <p:custDataLst>
                  <p:tags r:id="rId1285"/>
                </p:custDataLst>
              </p:nvPr>
            </p:nvSpPr>
            <p:spPr bwMode="auto">
              <a:xfrm>
                <a:off x="5352" y="1320"/>
                <a:ext cx="56" cy="100"/>
              </a:xfrm>
              <a:custGeom>
                <a:avLst/>
                <a:gdLst>
                  <a:gd name="T0" fmla="*/ 56 w 56"/>
                  <a:gd name="T1" fmla="*/ 78 h 100"/>
                  <a:gd name="T2" fmla="*/ 56 w 56"/>
                  <a:gd name="T3" fmla="*/ 100 h 100"/>
                  <a:gd name="T4" fmla="*/ 0 w 56"/>
                  <a:gd name="T5" fmla="*/ 28 h 100"/>
                  <a:gd name="T6" fmla="*/ 0 w 56"/>
                  <a:gd name="T7" fmla="*/ 0 h 100"/>
                  <a:gd name="T8" fmla="*/ 56 w 56"/>
                  <a:gd name="T9" fmla="*/ 7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0">
                    <a:moveTo>
                      <a:pt x="56" y="78"/>
                    </a:moveTo>
                    <a:lnTo>
                      <a:pt x="56" y="100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56" y="7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8" name="Freeform 1326"/>
              <p:cNvSpPr/>
              <p:nvPr>
                <p:custDataLst>
                  <p:tags r:id="rId1286"/>
                </p:custDataLst>
              </p:nvPr>
            </p:nvSpPr>
            <p:spPr bwMode="auto">
              <a:xfrm>
                <a:off x="5424" y="1420"/>
                <a:ext cx="10" cy="32"/>
              </a:xfrm>
              <a:custGeom>
                <a:avLst/>
                <a:gdLst>
                  <a:gd name="T0" fmla="*/ 10 w 10"/>
                  <a:gd name="T1" fmla="*/ 12 h 32"/>
                  <a:gd name="T2" fmla="*/ 10 w 10"/>
                  <a:gd name="T3" fmla="*/ 32 h 32"/>
                  <a:gd name="T4" fmla="*/ 0 w 10"/>
                  <a:gd name="T5" fmla="*/ 20 h 32"/>
                  <a:gd name="T6" fmla="*/ 0 w 10"/>
                  <a:gd name="T7" fmla="*/ 0 h 32"/>
                  <a:gd name="T8" fmla="*/ 10 w 10"/>
                  <a:gd name="T9" fmla="*/ 1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2">
                    <a:moveTo>
                      <a:pt x="10" y="12"/>
                    </a:moveTo>
                    <a:lnTo>
                      <a:pt x="10" y="32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9" name="Freeform 1327"/>
              <p:cNvSpPr/>
              <p:nvPr>
                <p:custDataLst>
                  <p:tags r:id="rId1287"/>
                </p:custDataLst>
              </p:nvPr>
            </p:nvSpPr>
            <p:spPr bwMode="auto">
              <a:xfrm>
                <a:off x="5448" y="1454"/>
                <a:ext cx="26" cy="52"/>
              </a:xfrm>
              <a:custGeom>
                <a:avLst/>
                <a:gdLst>
                  <a:gd name="T0" fmla="*/ 26 w 26"/>
                  <a:gd name="T1" fmla="*/ 36 h 52"/>
                  <a:gd name="T2" fmla="*/ 26 w 26"/>
                  <a:gd name="T3" fmla="*/ 52 h 52"/>
                  <a:gd name="T4" fmla="*/ 0 w 26"/>
                  <a:gd name="T5" fmla="*/ 18 h 52"/>
                  <a:gd name="T6" fmla="*/ 0 w 26"/>
                  <a:gd name="T7" fmla="*/ 0 h 52"/>
                  <a:gd name="T8" fmla="*/ 26 w 26"/>
                  <a:gd name="T9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5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0" name="Freeform 1328"/>
              <p:cNvSpPr/>
              <p:nvPr>
                <p:custDataLst>
                  <p:tags r:id="rId1288"/>
                </p:custDataLst>
              </p:nvPr>
            </p:nvSpPr>
            <p:spPr bwMode="auto">
              <a:xfrm>
                <a:off x="5320" y="1330"/>
                <a:ext cx="48" cy="88"/>
              </a:xfrm>
              <a:custGeom>
                <a:avLst/>
                <a:gdLst>
                  <a:gd name="T0" fmla="*/ 0 w 48"/>
                  <a:gd name="T1" fmla="*/ 0 h 88"/>
                  <a:gd name="T2" fmla="*/ 48 w 48"/>
                  <a:gd name="T3" fmla="*/ 62 h 88"/>
                  <a:gd name="T4" fmla="*/ 48 w 48"/>
                  <a:gd name="T5" fmla="*/ 88 h 88"/>
                  <a:gd name="T6" fmla="*/ 0 w 48"/>
                  <a:gd name="T7" fmla="*/ 32 h 88"/>
                  <a:gd name="T8" fmla="*/ 0 w 4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88">
                    <a:moveTo>
                      <a:pt x="0" y="0"/>
                    </a:moveTo>
                    <a:lnTo>
                      <a:pt x="48" y="62"/>
                    </a:lnTo>
                    <a:lnTo>
                      <a:pt x="48" y="8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1" name="Freeform 1329"/>
              <p:cNvSpPr/>
              <p:nvPr>
                <p:custDataLst>
                  <p:tags r:id="rId1289"/>
                </p:custDataLst>
              </p:nvPr>
            </p:nvSpPr>
            <p:spPr bwMode="auto">
              <a:xfrm>
                <a:off x="5384" y="1412"/>
                <a:ext cx="10" cy="38"/>
              </a:xfrm>
              <a:custGeom>
                <a:avLst/>
                <a:gdLst>
                  <a:gd name="T0" fmla="*/ 10 w 10"/>
                  <a:gd name="T1" fmla="*/ 38 h 38"/>
                  <a:gd name="T2" fmla="*/ 0 w 10"/>
                  <a:gd name="T3" fmla="*/ 24 h 38"/>
                  <a:gd name="T4" fmla="*/ 0 w 10"/>
                  <a:gd name="T5" fmla="*/ 0 h 38"/>
                  <a:gd name="T6" fmla="*/ 10 w 10"/>
                  <a:gd name="T7" fmla="*/ 12 h 38"/>
                  <a:gd name="T8" fmla="*/ 10 w 10"/>
                  <a:gd name="T9" fmla="*/ 36 h 38"/>
                  <a:gd name="T10" fmla="*/ 10 w 10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38">
                    <a:moveTo>
                      <a:pt x="10" y="38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0" y="12"/>
                    </a:lnTo>
                    <a:lnTo>
                      <a:pt x="10" y="36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2" name="Freeform 1330"/>
              <p:cNvSpPr/>
              <p:nvPr>
                <p:custDataLst>
                  <p:tags r:id="rId1290"/>
                </p:custDataLst>
              </p:nvPr>
            </p:nvSpPr>
            <p:spPr bwMode="auto">
              <a:xfrm>
                <a:off x="5408" y="1444"/>
                <a:ext cx="32" cy="58"/>
              </a:xfrm>
              <a:custGeom>
                <a:avLst/>
                <a:gdLst>
                  <a:gd name="T0" fmla="*/ 32 w 32"/>
                  <a:gd name="T1" fmla="*/ 40 h 58"/>
                  <a:gd name="T2" fmla="*/ 32 w 32"/>
                  <a:gd name="T3" fmla="*/ 58 h 58"/>
                  <a:gd name="T4" fmla="*/ 0 w 32"/>
                  <a:gd name="T5" fmla="*/ 22 h 58"/>
                  <a:gd name="T6" fmla="*/ 0 w 32"/>
                  <a:gd name="T7" fmla="*/ 0 h 58"/>
                  <a:gd name="T8" fmla="*/ 32 w 32"/>
                  <a:gd name="T9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8">
                    <a:moveTo>
                      <a:pt x="32" y="40"/>
                    </a:moveTo>
                    <a:lnTo>
                      <a:pt x="32" y="58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32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3" name="Freeform 1331"/>
              <p:cNvSpPr/>
              <p:nvPr>
                <p:custDataLst>
                  <p:tags r:id="rId1291"/>
                </p:custDataLst>
              </p:nvPr>
            </p:nvSpPr>
            <p:spPr bwMode="auto">
              <a:xfrm>
                <a:off x="5456" y="1502"/>
                <a:ext cx="18" cy="40"/>
              </a:xfrm>
              <a:custGeom>
                <a:avLst/>
                <a:gdLst>
                  <a:gd name="T0" fmla="*/ 18 w 18"/>
                  <a:gd name="T1" fmla="*/ 24 h 40"/>
                  <a:gd name="T2" fmla="*/ 18 w 18"/>
                  <a:gd name="T3" fmla="*/ 40 h 40"/>
                  <a:gd name="T4" fmla="*/ 0 w 18"/>
                  <a:gd name="T5" fmla="*/ 18 h 40"/>
                  <a:gd name="T6" fmla="*/ 0 w 18"/>
                  <a:gd name="T7" fmla="*/ 0 h 40"/>
                  <a:gd name="T8" fmla="*/ 18 w 18"/>
                  <a:gd name="T9" fmla="*/ 2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0">
                    <a:moveTo>
                      <a:pt x="18" y="24"/>
                    </a:moveTo>
                    <a:lnTo>
                      <a:pt x="18" y="4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4" name="Freeform 1332"/>
              <p:cNvSpPr/>
              <p:nvPr>
                <p:custDataLst>
                  <p:tags r:id="rId1292"/>
                </p:custDataLst>
              </p:nvPr>
            </p:nvSpPr>
            <p:spPr bwMode="auto">
              <a:xfrm>
                <a:off x="5320" y="1386"/>
                <a:ext cx="18" cy="52"/>
              </a:xfrm>
              <a:custGeom>
                <a:avLst/>
                <a:gdLst>
                  <a:gd name="T0" fmla="*/ 0 w 18"/>
                  <a:gd name="T1" fmla="*/ 0 h 52"/>
                  <a:gd name="T2" fmla="*/ 18 w 18"/>
                  <a:gd name="T3" fmla="*/ 22 h 52"/>
                  <a:gd name="T4" fmla="*/ 18 w 18"/>
                  <a:gd name="T5" fmla="*/ 52 h 52"/>
                  <a:gd name="T6" fmla="*/ 0 w 18"/>
                  <a:gd name="T7" fmla="*/ 32 h 52"/>
                  <a:gd name="T8" fmla="*/ 0 w 1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2">
                    <a:moveTo>
                      <a:pt x="0" y="0"/>
                    </a:moveTo>
                    <a:lnTo>
                      <a:pt x="18" y="22"/>
                    </a:lnTo>
                    <a:lnTo>
                      <a:pt x="18" y="52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5" name="Freeform 1333"/>
              <p:cNvSpPr/>
              <p:nvPr>
                <p:custDataLst>
                  <p:tags r:id="rId1293"/>
                </p:custDataLst>
              </p:nvPr>
            </p:nvSpPr>
            <p:spPr bwMode="auto">
              <a:xfrm>
                <a:off x="5352" y="1424"/>
                <a:ext cx="88" cy="120"/>
              </a:xfrm>
              <a:custGeom>
                <a:avLst/>
                <a:gdLst>
                  <a:gd name="T0" fmla="*/ 88 w 88"/>
                  <a:gd name="T1" fmla="*/ 102 h 120"/>
                  <a:gd name="T2" fmla="*/ 88 w 88"/>
                  <a:gd name="T3" fmla="*/ 120 h 120"/>
                  <a:gd name="T4" fmla="*/ 2 w 88"/>
                  <a:gd name="T5" fmla="*/ 30 h 120"/>
                  <a:gd name="T6" fmla="*/ 2 w 88"/>
                  <a:gd name="T7" fmla="*/ 4 h 120"/>
                  <a:gd name="T8" fmla="*/ 0 w 88"/>
                  <a:gd name="T9" fmla="*/ 0 h 120"/>
                  <a:gd name="T10" fmla="*/ 88 w 88"/>
                  <a:gd name="T11" fmla="*/ 10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20">
                    <a:moveTo>
                      <a:pt x="88" y="102"/>
                    </a:moveTo>
                    <a:lnTo>
                      <a:pt x="88" y="120"/>
                    </a:lnTo>
                    <a:lnTo>
                      <a:pt x="2" y="30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88" y="10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6" name="Freeform 1334"/>
              <p:cNvSpPr/>
              <p:nvPr>
                <p:custDataLst>
                  <p:tags r:id="rId1294"/>
                </p:custDataLst>
              </p:nvPr>
            </p:nvSpPr>
            <p:spPr bwMode="auto">
              <a:xfrm>
                <a:off x="5456" y="1542"/>
                <a:ext cx="18" cy="36"/>
              </a:xfrm>
              <a:custGeom>
                <a:avLst/>
                <a:gdLst>
                  <a:gd name="T0" fmla="*/ 18 w 18"/>
                  <a:gd name="T1" fmla="*/ 22 h 36"/>
                  <a:gd name="T2" fmla="*/ 18 w 18"/>
                  <a:gd name="T3" fmla="*/ 36 h 36"/>
                  <a:gd name="T4" fmla="*/ 0 w 18"/>
                  <a:gd name="T5" fmla="*/ 18 h 36"/>
                  <a:gd name="T6" fmla="*/ 0 w 18"/>
                  <a:gd name="T7" fmla="*/ 0 h 36"/>
                  <a:gd name="T8" fmla="*/ 18 w 18"/>
                  <a:gd name="T9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22"/>
                    </a:moveTo>
                    <a:lnTo>
                      <a:pt x="18" y="3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8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7" name="Freeform 1335"/>
              <p:cNvSpPr/>
              <p:nvPr>
                <p:custDataLst>
                  <p:tags r:id="rId1295"/>
                </p:custDataLst>
              </p:nvPr>
            </p:nvSpPr>
            <p:spPr bwMode="auto">
              <a:xfrm>
                <a:off x="5320" y="1444"/>
                <a:ext cx="52" cy="78"/>
              </a:xfrm>
              <a:custGeom>
                <a:avLst/>
                <a:gdLst>
                  <a:gd name="T0" fmla="*/ 0 w 52"/>
                  <a:gd name="T1" fmla="*/ 0 h 78"/>
                  <a:gd name="T2" fmla="*/ 52 w 52"/>
                  <a:gd name="T3" fmla="*/ 52 h 78"/>
                  <a:gd name="T4" fmla="*/ 52 w 52"/>
                  <a:gd name="T5" fmla="*/ 78 h 78"/>
                  <a:gd name="T6" fmla="*/ 0 w 52"/>
                  <a:gd name="T7" fmla="*/ 30 h 78"/>
                  <a:gd name="T8" fmla="*/ 0 w 5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8">
                    <a:moveTo>
                      <a:pt x="0" y="0"/>
                    </a:moveTo>
                    <a:lnTo>
                      <a:pt x="52" y="52"/>
                    </a:lnTo>
                    <a:lnTo>
                      <a:pt x="52" y="78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8" name="Freeform 1336"/>
              <p:cNvSpPr/>
              <p:nvPr>
                <p:custDataLst>
                  <p:tags r:id="rId1296"/>
                </p:custDataLst>
              </p:nvPr>
            </p:nvSpPr>
            <p:spPr bwMode="auto">
              <a:xfrm>
                <a:off x="5386" y="1512"/>
                <a:ext cx="14" cy="38"/>
              </a:xfrm>
              <a:custGeom>
                <a:avLst/>
                <a:gdLst>
                  <a:gd name="T0" fmla="*/ 0 w 14"/>
                  <a:gd name="T1" fmla="*/ 0 h 38"/>
                  <a:gd name="T2" fmla="*/ 14 w 14"/>
                  <a:gd name="T3" fmla="*/ 14 h 38"/>
                  <a:gd name="T4" fmla="*/ 14 w 14"/>
                  <a:gd name="T5" fmla="*/ 38 h 38"/>
                  <a:gd name="T6" fmla="*/ 0 w 14"/>
                  <a:gd name="T7" fmla="*/ 24 h 38"/>
                  <a:gd name="T8" fmla="*/ 0 w 1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8">
                    <a:moveTo>
                      <a:pt x="0" y="0"/>
                    </a:moveTo>
                    <a:lnTo>
                      <a:pt x="14" y="14"/>
                    </a:lnTo>
                    <a:lnTo>
                      <a:pt x="14" y="38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9" name="Freeform 1337"/>
              <p:cNvSpPr/>
              <p:nvPr>
                <p:custDataLst>
                  <p:tags r:id="rId1297"/>
                </p:custDataLst>
              </p:nvPr>
            </p:nvSpPr>
            <p:spPr bwMode="auto">
              <a:xfrm>
                <a:off x="5414" y="1542"/>
                <a:ext cx="60" cy="76"/>
              </a:xfrm>
              <a:custGeom>
                <a:avLst/>
                <a:gdLst>
                  <a:gd name="T0" fmla="*/ 60 w 60"/>
                  <a:gd name="T1" fmla="*/ 60 h 76"/>
                  <a:gd name="T2" fmla="*/ 60 w 60"/>
                  <a:gd name="T3" fmla="*/ 76 h 76"/>
                  <a:gd name="T4" fmla="*/ 2 w 60"/>
                  <a:gd name="T5" fmla="*/ 22 h 76"/>
                  <a:gd name="T6" fmla="*/ 2 w 60"/>
                  <a:gd name="T7" fmla="*/ 2 h 76"/>
                  <a:gd name="T8" fmla="*/ 0 w 60"/>
                  <a:gd name="T9" fmla="*/ 0 h 76"/>
                  <a:gd name="T10" fmla="*/ 60 w 60"/>
                  <a:gd name="T11" fmla="*/ 6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76">
                    <a:moveTo>
                      <a:pt x="60" y="60"/>
                    </a:moveTo>
                    <a:lnTo>
                      <a:pt x="60" y="76"/>
                    </a:lnTo>
                    <a:lnTo>
                      <a:pt x="2" y="2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60" y="6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0" name="Freeform 1338"/>
              <p:cNvSpPr/>
              <p:nvPr>
                <p:custDataLst>
                  <p:tags r:id="rId1298"/>
                </p:custDataLst>
              </p:nvPr>
            </p:nvSpPr>
            <p:spPr bwMode="auto">
              <a:xfrm>
                <a:off x="5320" y="1500"/>
                <a:ext cx="24" cy="50"/>
              </a:xfrm>
              <a:custGeom>
                <a:avLst/>
                <a:gdLst>
                  <a:gd name="T0" fmla="*/ 24 w 24"/>
                  <a:gd name="T1" fmla="*/ 20 h 50"/>
                  <a:gd name="T2" fmla="*/ 24 w 24"/>
                  <a:gd name="T3" fmla="*/ 50 h 50"/>
                  <a:gd name="T4" fmla="*/ 0 w 24"/>
                  <a:gd name="T5" fmla="*/ 30 h 50"/>
                  <a:gd name="T6" fmla="*/ 0 w 24"/>
                  <a:gd name="T7" fmla="*/ 0 h 50"/>
                  <a:gd name="T8" fmla="*/ 24 w 24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50">
                    <a:moveTo>
                      <a:pt x="24" y="20"/>
                    </a:moveTo>
                    <a:lnTo>
                      <a:pt x="24" y="50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1" name="Freeform 1339"/>
              <p:cNvSpPr/>
              <p:nvPr>
                <p:custDataLst>
                  <p:tags r:id="rId1299"/>
                </p:custDataLst>
              </p:nvPr>
            </p:nvSpPr>
            <p:spPr bwMode="auto">
              <a:xfrm>
                <a:off x="5460" y="1626"/>
                <a:ext cx="14" cy="28"/>
              </a:xfrm>
              <a:custGeom>
                <a:avLst/>
                <a:gdLst>
                  <a:gd name="T0" fmla="*/ 14 w 14"/>
                  <a:gd name="T1" fmla="*/ 12 h 28"/>
                  <a:gd name="T2" fmla="*/ 14 w 14"/>
                  <a:gd name="T3" fmla="*/ 28 h 28"/>
                  <a:gd name="T4" fmla="*/ 0 w 14"/>
                  <a:gd name="T5" fmla="*/ 16 h 28"/>
                  <a:gd name="T6" fmla="*/ 0 w 14"/>
                  <a:gd name="T7" fmla="*/ 0 h 28"/>
                  <a:gd name="T8" fmla="*/ 14 w 14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8">
                    <a:moveTo>
                      <a:pt x="14" y="12"/>
                    </a:moveTo>
                    <a:lnTo>
                      <a:pt x="14" y="28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2" name="Freeform 1340"/>
              <p:cNvSpPr/>
              <p:nvPr>
                <p:custDataLst>
                  <p:tags r:id="rId1300"/>
                </p:custDataLst>
              </p:nvPr>
            </p:nvSpPr>
            <p:spPr bwMode="auto">
              <a:xfrm>
                <a:off x="5320" y="1556"/>
                <a:ext cx="58" cy="70"/>
              </a:xfrm>
              <a:custGeom>
                <a:avLst/>
                <a:gdLst>
                  <a:gd name="T0" fmla="*/ 0 w 58"/>
                  <a:gd name="T1" fmla="*/ 0 h 70"/>
                  <a:gd name="T2" fmla="*/ 58 w 58"/>
                  <a:gd name="T3" fmla="*/ 46 h 70"/>
                  <a:gd name="T4" fmla="*/ 58 w 58"/>
                  <a:gd name="T5" fmla="*/ 70 h 70"/>
                  <a:gd name="T6" fmla="*/ 0 w 58"/>
                  <a:gd name="T7" fmla="*/ 30 h 70"/>
                  <a:gd name="T8" fmla="*/ 0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0" y="0"/>
                    </a:moveTo>
                    <a:lnTo>
                      <a:pt x="58" y="46"/>
                    </a:lnTo>
                    <a:lnTo>
                      <a:pt x="58" y="7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3" name="Freeform 1341"/>
              <p:cNvSpPr/>
              <p:nvPr>
                <p:custDataLst>
                  <p:tags r:id="rId1301"/>
                </p:custDataLst>
              </p:nvPr>
            </p:nvSpPr>
            <p:spPr bwMode="auto">
              <a:xfrm>
                <a:off x="5392" y="1612"/>
                <a:ext cx="18" cy="36"/>
              </a:xfrm>
              <a:custGeom>
                <a:avLst/>
                <a:gdLst>
                  <a:gd name="T0" fmla="*/ 0 w 18"/>
                  <a:gd name="T1" fmla="*/ 0 h 36"/>
                  <a:gd name="T2" fmla="*/ 18 w 18"/>
                  <a:gd name="T3" fmla="*/ 14 h 36"/>
                  <a:gd name="T4" fmla="*/ 18 w 18"/>
                  <a:gd name="T5" fmla="*/ 36 h 36"/>
                  <a:gd name="T6" fmla="*/ 2 w 18"/>
                  <a:gd name="T7" fmla="*/ 24 h 36"/>
                  <a:gd name="T8" fmla="*/ 2 w 18"/>
                  <a:gd name="T9" fmla="*/ 2 h 36"/>
                  <a:gd name="T10" fmla="*/ 0 w 18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36">
                    <a:moveTo>
                      <a:pt x="0" y="0"/>
                    </a:moveTo>
                    <a:lnTo>
                      <a:pt x="18" y="14"/>
                    </a:lnTo>
                    <a:lnTo>
                      <a:pt x="18" y="36"/>
                    </a:lnTo>
                    <a:lnTo>
                      <a:pt x="2" y="2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4" name="Freeform 1342"/>
              <p:cNvSpPr/>
              <p:nvPr>
                <p:custDataLst>
                  <p:tags r:id="rId1302"/>
                </p:custDataLst>
              </p:nvPr>
            </p:nvSpPr>
            <p:spPr bwMode="auto">
              <a:xfrm>
                <a:off x="5426" y="1638"/>
                <a:ext cx="48" cy="54"/>
              </a:xfrm>
              <a:custGeom>
                <a:avLst/>
                <a:gdLst>
                  <a:gd name="T0" fmla="*/ 48 w 48"/>
                  <a:gd name="T1" fmla="*/ 38 h 54"/>
                  <a:gd name="T2" fmla="*/ 48 w 48"/>
                  <a:gd name="T3" fmla="*/ 54 h 54"/>
                  <a:gd name="T4" fmla="*/ 0 w 48"/>
                  <a:gd name="T5" fmla="*/ 20 h 54"/>
                  <a:gd name="T6" fmla="*/ 0 w 48"/>
                  <a:gd name="T7" fmla="*/ 0 h 54"/>
                  <a:gd name="T8" fmla="*/ 48 w 48"/>
                  <a:gd name="T9" fmla="*/ 3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4">
                    <a:moveTo>
                      <a:pt x="48" y="38"/>
                    </a:moveTo>
                    <a:lnTo>
                      <a:pt x="48" y="54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8" y="3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5" name="Freeform 1343"/>
              <p:cNvSpPr/>
              <p:nvPr>
                <p:custDataLst>
                  <p:tags r:id="rId1303"/>
                </p:custDataLst>
              </p:nvPr>
            </p:nvSpPr>
            <p:spPr bwMode="auto">
              <a:xfrm>
                <a:off x="5320" y="1612"/>
                <a:ext cx="18" cy="42"/>
              </a:xfrm>
              <a:custGeom>
                <a:avLst/>
                <a:gdLst>
                  <a:gd name="T0" fmla="*/ 0 w 18"/>
                  <a:gd name="T1" fmla="*/ 0 h 42"/>
                  <a:gd name="T2" fmla="*/ 18 w 18"/>
                  <a:gd name="T3" fmla="*/ 12 h 42"/>
                  <a:gd name="T4" fmla="*/ 18 w 18"/>
                  <a:gd name="T5" fmla="*/ 42 h 42"/>
                  <a:gd name="T6" fmla="*/ 0 w 18"/>
                  <a:gd name="T7" fmla="*/ 30 h 42"/>
                  <a:gd name="T8" fmla="*/ 0 w 18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42">
                    <a:moveTo>
                      <a:pt x="0" y="0"/>
                    </a:moveTo>
                    <a:lnTo>
                      <a:pt x="18" y="12"/>
                    </a:lnTo>
                    <a:lnTo>
                      <a:pt x="18" y="42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6" name="Freeform 1344"/>
              <p:cNvSpPr/>
              <p:nvPr>
                <p:custDataLst>
                  <p:tags r:id="rId1304"/>
                </p:custDataLst>
              </p:nvPr>
            </p:nvSpPr>
            <p:spPr bwMode="auto">
              <a:xfrm>
                <a:off x="5354" y="1634"/>
                <a:ext cx="18" cy="36"/>
              </a:xfrm>
              <a:custGeom>
                <a:avLst/>
                <a:gdLst>
                  <a:gd name="T0" fmla="*/ 18 w 18"/>
                  <a:gd name="T1" fmla="*/ 10 h 36"/>
                  <a:gd name="T2" fmla="*/ 18 w 18"/>
                  <a:gd name="T3" fmla="*/ 36 h 36"/>
                  <a:gd name="T4" fmla="*/ 0 w 18"/>
                  <a:gd name="T5" fmla="*/ 28 h 36"/>
                  <a:gd name="T6" fmla="*/ 0 w 18"/>
                  <a:gd name="T7" fmla="*/ 0 h 36"/>
                  <a:gd name="T8" fmla="*/ 18 w 18"/>
                  <a:gd name="T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6">
                    <a:moveTo>
                      <a:pt x="18" y="10"/>
                    </a:moveTo>
                    <a:lnTo>
                      <a:pt x="18" y="3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8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7" name="Freeform 1345"/>
              <p:cNvSpPr/>
              <p:nvPr>
                <p:custDataLst>
                  <p:tags r:id="rId1305"/>
                </p:custDataLst>
              </p:nvPr>
            </p:nvSpPr>
            <p:spPr bwMode="auto">
              <a:xfrm>
                <a:off x="5386" y="1654"/>
                <a:ext cx="50" cy="52"/>
              </a:xfrm>
              <a:custGeom>
                <a:avLst/>
                <a:gdLst>
                  <a:gd name="T0" fmla="*/ 50 w 50"/>
                  <a:gd name="T1" fmla="*/ 34 h 52"/>
                  <a:gd name="T2" fmla="*/ 50 w 50"/>
                  <a:gd name="T3" fmla="*/ 52 h 52"/>
                  <a:gd name="T4" fmla="*/ 0 w 50"/>
                  <a:gd name="T5" fmla="*/ 26 h 52"/>
                  <a:gd name="T6" fmla="*/ 0 w 50"/>
                  <a:gd name="T7" fmla="*/ 0 h 52"/>
                  <a:gd name="T8" fmla="*/ 50 w 50"/>
                  <a:gd name="T9" fmla="*/ 3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2">
                    <a:moveTo>
                      <a:pt x="50" y="34"/>
                    </a:moveTo>
                    <a:lnTo>
                      <a:pt x="50" y="52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5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8" name="Freeform 1346"/>
              <p:cNvSpPr/>
              <p:nvPr>
                <p:custDataLst>
                  <p:tags r:id="rId1306"/>
                </p:custDataLst>
              </p:nvPr>
            </p:nvSpPr>
            <p:spPr bwMode="auto">
              <a:xfrm>
                <a:off x="5452" y="1696"/>
                <a:ext cx="22" cy="30"/>
              </a:xfrm>
              <a:custGeom>
                <a:avLst/>
                <a:gdLst>
                  <a:gd name="T0" fmla="*/ 22 w 22"/>
                  <a:gd name="T1" fmla="*/ 16 h 30"/>
                  <a:gd name="T2" fmla="*/ 22 w 22"/>
                  <a:gd name="T3" fmla="*/ 30 h 30"/>
                  <a:gd name="T4" fmla="*/ 0 w 22"/>
                  <a:gd name="T5" fmla="*/ 18 h 30"/>
                  <a:gd name="T6" fmla="*/ 0 w 22"/>
                  <a:gd name="T7" fmla="*/ 0 h 30"/>
                  <a:gd name="T8" fmla="*/ 22 w 22"/>
                  <a:gd name="T9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0">
                    <a:moveTo>
                      <a:pt x="22" y="16"/>
                    </a:moveTo>
                    <a:lnTo>
                      <a:pt x="22" y="3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9" name="Freeform 1347"/>
              <p:cNvSpPr/>
              <p:nvPr>
                <p:custDataLst>
                  <p:tags r:id="rId1307"/>
                </p:custDataLst>
              </p:nvPr>
            </p:nvSpPr>
            <p:spPr bwMode="auto">
              <a:xfrm>
                <a:off x="5320" y="1668"/>
                <a:ext cx="32" cy="44"/>
              </a:xfrm>
              <a:custGeom>
                <a:avLst/>
                <a:gdLst>
                  <a:gd name="T0" fmla="*/ 0 w 32"/>
                  <a:gd name="T1" fmla="*/ 0 h 44"/>
                  <a:gd name="T2" fmla="*/ 32 w 32"/>
                  <a:gd name="T3" fmla="*/ 16 h 44"/>
                  <a:gd name="T4" fmla="*/ 32 w 32"/>
                  <a:gd name="T5" fmla="*/ 44 h 44"/>
                  <a:gd name="T6" fmla="*/ 0 w 32"/>
                  <a:gd name="T7" fmla="*/ 32 h 44"/>
                  <a:gd name="T8" fmla="*/ 0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2" y="16"/>
                    </a:lnTo>
                    <a:lnTo>
                      <a:pt x="32" y="4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0" name="Freeform 1348"/>
              <p:cNvSpPr/>
              <p:nvPr>
                <p:custDataLst>
                  <p:tags r:id="rId1308"/>
                </p:custDataLst>
              </p:nvPr>
            </p:nvSpPr>
            <p:spPr bwMode="auto">
              <a:xfrm>
                <a:off x="5366" y="1692"/>
                <a:ext cx="32" cy="40"/>
              </a:xfrm>
              <a:custGeom>
                <a:avLst/>
                <a:gdLst>
                  <a:gd name="T0" fmla="*/ 0 w 32"/>
                  <a:gd name="T1" fmla="*/ 0 h 40"/>
                  <a:gd name="T2" fmla="*/ 32 w 32"/>
                  <a:gd name="T3" fmla="*/ 16 h 40"/>
                  <a:gd name="T4" fmla="*/ 32 w 32"/>
                  <a:gd name="T5" fmla="*/ 40 h 40"/>
                  <a:gd name="T6" fmla="*/ 0 w 32"/>
                  <a:gd name="T7" fmla="*/ 26 h 40"/>
                  <a:gd name="T8" fmla="*/ 0 w 3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0">
                    <a:moveTo>
                      <a:pt x="0" y="0"/>
                    </a:moveTo>
                    <a:lnTo>
                      <a:pt x="32" y="16"/>
                    </a:lnTo>
                    <a:lnTo>
                      <a:pt x="32" y="40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1" name="Freeform 1349"/>
              <p:cNvSpPr/>
              <p:nvPr>
                <p:custDataLst>
                  <p:tags r:id="rId1309"/>
                </p:custDataLst>
              </p:nvPr>
            </p:nvSpPr>
            <p:spPr bwMode="auto">
              <a:xfrm>
                <a:off x="5414" y="1716"/>
                <a:ext cx="60" cy="46"/>
              </a:xfrm>
              <a:custGeom>
                <a:avLst/>
                <a:gdLst>
                  <a:gd name="T0" fmla="*/ 60 w 60"/>
                  <a:gd name="T1" fmla="*/ 32 h 46"/>
                  <a:gd name="T2" fmla="*/ 60 w 60"/>
                  <a:gd name="T3" fmla="*/ 46 h 46"/>
                  <a:gd name="T4" fmla="*/ 0 w 60"/>
                  <a:gd name="T5" fmla="*/ 22 h 46"/>
                  <a:gd name="T6" fmla="*/ 0 w 60"/>
                  <a:gd name="T7" fmla="*/ 0 h 46"/>
                  <a:gd name="T8" fmla="*/ 60 w 60"/>
                  <a:gd name="T9" fmla="*/ 3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46">
                    <a:moveTo>
                      <a:pt x="60" y="32"/>
                    </a:moveTo>
                    <a:lnTo>
                      <a:pt x="60" y="46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60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2" name="Freeform 1350"/>
              <p:cNvSpPr/>
              <p:nvPr>
                <p:custDataLst>
                  <p:tags r:id="rId1310"/>
                </p:custDataLst>
              </p:nvPr>
            </p:nvSpPr>
            <p:spPr bwMode="auto">
              <a:xfrm>
                <a:off x="5320" y="1724"/>
                <a:ext cx="58" cy="48"/>
              </a:xfrm>
              <a:custGeom>
                <a:avLst/>
                <a:gdLst>
                  <a:gd name="T0" fmla="*/ 0 w 58"/>
                  <a:gd name="T1" fmla="*/ 0 h 48"/>
                  <a:gd name="T2" fmla="*/ 58 w 58"/>
                  <a:gd name="T3" fmla="*/ 22 h 48"/>
                  <a:gd name="T4" fmla="*/ 58 w 58"/>
                  <a:gd name="T5" fmla="*/ 48 h 48"/>
                  <a:gd name="T6" fmla="*/ 0 w 58"/>
                  <a:gd name="T7" fmla="*/ 32 h 48"/>
                  <a:gd name="T8" fmla="*/ 0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0" y="0"/>
                    </a:moveTo>
                    <a:lnTo>
                      <a:pt x="58" y="22"/>
                    </a:lnTo>
                    <a:lnTo>
                      <a:pt x="58" y="48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3" name="Freeform 1351"/>
              <p:cNvSpPr/>
              <p:nvPr>
                <p:custDataLst>
                  <p:tags r:id="rId1311"/>
                </p:custDataLst>
              </p:nvPr>
            </p:nvSpPr>
            <p:spPr bwMode="auto">
              <a:xfrm>
                <a:off x="5394" y="1752"/>
                <a:ext cx="42" cy="36"/>
              </a:xfrm>
              <a:custGeom>
                <a:avLst/>
                <a:gdLst>
                  <a:gd name="T0" fmla="*/ 42 w 42"/>
                  <a:gd name="T1" fmla="*/ 16 h 36"/>
                  <a:gd name="T2" fmla="*/ 42 w 42"/>
                  <a:gd name="T3" fmla="*/ 36 h 36"/>
                  <a:gd name="T4" fmla="*/ 0 w 42"/>
                  <a:gd name="T5" fmla="*/ 24 h 36"/>
                  <a:gd name="T6" fmla="*/ 0 w 42"/>
                  <a:gd name="T7" fmla="*/ 0 h 36"/>
                  <a:gd name="T8" fmla="*/ 42 w 42"/>
                  <a:gd name="T9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6">
                    <a:moveTo>
                      <a:pt x="42" y="16"/>
                    </a:moveTo>
                    <a:lnTo>
                      <a:pt x="42" y="36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42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4" name="Freeform 1352"/>
              <p:cNvSpPr/>
              <p:nvPr>
                <p:custDataLst>
                  <p:tags r:id="rId1312"/>
                </p:custDataLst>
              </p:nvPr>
            </p:nvSpPr>
            <p:spPr bwMode="auto">
              <a:xfrm>
                <a:off x="5452" y="1774"/>
                <a:ext cx="22" cy="24"/>
              </a:xfrm>
              <a:custGeom>
                <a:avLst/>
                <a:gdLst>
                  <a:gd name="T0" fmla="*/ 22 w 22"/>
                  <a:gd name="T1" fmla="*/ 10 h 24"/>
                  <a:gd name="T2" fmla="*/ 22 w 22"/>
                  <a:gd name="T3" fmla="*/ 24 h 24"/>
                  <a:gd name="T4" fmla="*/ 0 w 22"/>
                  <a:gd name="T5" fmla="*/ 18 h 24"/>
                  <a:gd name="T6" fmla="*/ 0 w 22"/>
                  <a:gd name="T7" fmla="*/ 0 h 24"/>
                  <a:gd name="T8" fmla="*/ 22 w 22"/>
                  <a:gd name="T9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10"/>
                    </a:moveTo>
                    <a:lnTo>
                      <a:pt x="22" y="24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22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5" name="Freeform 1353"/>
              <p:cNvSpPr/>
              <p:nvPr>
                <p:custDataLst>
                  <p:tags r:id="rId1313"/>
                </p:custDataLst>
              </p:nvPr>
            </p:nvSpPr>
            <p:spPr bwMode="auto">
              <a:xfrm>
                <a:off x="5320" y="1780"/>
                <a:ext cx="24" cy="36"/>
              </a:xfrm>
              <a:custGeom>
                <a:avLst/>
                <a:gdLst>
                  <a:gd name="T0" fmla="*/ 0 w 24"/>
                  <a:gd name="T1" fmla="*/ 0 h 36"/>
                  <a:gd name="T2" fmla="*/ 24 w 24"/>
                  <a:gd name="T3" fmla="*/ 6 h 36"/>
                  <a:gd name="T4" fmla="*/ 24 w 24"/>
                  <a:gd name="T5" fmla="*/ 36 h 36"/>
                  <a:gd name="T6" fmla="*/ 0 w 24"/>
                  <a:gd name="T7" fmla="*/ 32 h 36"/>
                  <a:gd name="T8" fmla="*/ 0 w 2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6">
                    <a:moveTo>
                      <a:pt x="0" y="0"/>
                    </a:moveTo>
                    <a:lnTo>
                      <a:pt x="24" y="6"/>
                    </a:lnTo>
                    <a:lnTo>
                      <a:pt x="24" y="36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6" name="Freeform 1354"/>
              <p:cNvSpPr/>
              <p:nvPr>
                <p:custDataLst>
                  <p:tags r:id="rId1314"/>
                </p:custDataLst>
              </p:nvPr>
            </p:nvSpPr>
            <p:spPr bwMode="auto">
              <a:xfrm>
                <a:off x="5358" y="1790"/>
                <a:ext cx="36" cy="32"/>
              </a:xfrm>
              <a:custGeom>
                <a:avLst/>
                <a:gdLst>
                  <a:gd name="T0" fmla="*/ 36 w 36"/>
                  <a:gd name="T1" fmla="*/ 8 h 32"/>
                  <a:gd name="T2" fmla="*/ 36 w 36"/>
                  <a:gd name="T3" fmla="*/ 32 h 32"/>
                  <a:gd name="T4" fmla="*/ 0 w 36"/>
                  <a:gd name="T5" fmla="*/ 28 h 32"/>
                  <a:gd name="T6" fmla="*/ 0 w 36"/>
                  <a:gd name="T7" fmla="*/ 0 h 32"/>
                  <a:gd name="T8" fmla="*/ 36 w 36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36" y="8"/>
                    </a:moveTo>
                    <a:lnTo>
                      <a:pt x="36" y="32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7" name="Freeform 1355"/>
              <p:cNvSpPr/>
              <p:nvPr>
                <p:custDataLst>
                  <p:tags r:id="rId1315"/>
                </p:custDataLst>
              </p:nvPr>
            </p:nvSpPr>
            <p:spPr bwMode="auto">
              <a:xfrm>
                <a:off x="5408" y="1802"/>
                <a:ext cx="20" cy="26"/>
              </a:xfrm>
              <a:custGeom>
                <a:avLst/>
                <a:gdLst>
                  <a:gd name="T0" fmla="*/ 0 w 20"/>
                  <a:gd name="T1" fmla="*/ 0 h 26"/>
                  <a:gd name="T2" fmla="*/ 20 w 20"/>
                  <a:gd name="T3" fmla="*/ 6 h 26"/>
                  <a:gd name="T4" fmla="*/ 20 w 20"/>
                  <a:gd name="T5" fmla="*/ 26 h 26"/>
                  <a:gd name="T6" fmla="*/ 0 w 20"/>
                  <a:gd name="T7" fmla="*/ 22 h 26"/>
                  <a:gd name="T8" fmla="*/ 0 w 20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6">
                    <a:moveTo>
                      <a:pt x="0" y="0"/>
                    </a:moveTo>
                    <a:lnTo>
                      <a:pt x="20" y="6"/>
                    </a:lnTo>
                    <a:lnTo>
                      <a:pt x="20" y="26"/>
                    </a:lnTo>
                    <a:lnTo>
                      <a:pt x="0" y="2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8" name="Freeform 1356"/>
              <p:cNvSpPr/>
              <p:nvPr>
                <p:custDataLst>
                  <p:tags r:id="rId1316"/>
                </p:custDataLst>
              </p:nvPr>
            </p:nvSpPr>
            <p:spPr bwMode="auto">
              <a:xfrm>
                <a:off x="5442" y="1812"/>
                <a:ext cx="32" cy="22"/>
              </a:xfrm>
              <a:custGeom>
                <a:avLst/>
                <a:gdLst>
                  <a:gd name="T0" fmla="*/ 32 w 32"/>
                  <a:gd name="T1" fmla="*/ 8 h 22"/>
                  <a:gd name="T2" fmla="*/ 32 w 32"/>
                  <a:gd name="T3" fmla="*/ 22 h 22"/>
                  <a:gd name="T4" fmla="*/ 0 w 32"/>
                  <a:gd name="T5" fmla="*/ 18 h 22"/>
                  <a:gd name="T6" fmla="*/ 0 w 32"/>
                  <a:gd name="T7" fmla="*/ 0 h 22"/>
                  <a:gd name="T8" fmla="*/ 10 w 32"/>
                  <a:gd name="T9" fmla="*/ 2 h 22"/>
                  <a:gd name="T10" fmla="*/ 32 w 32"/>
                  <a:gd name="T1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22">
                    <a:moveTo>
                      <a:pt x="32" y="8"/>
                    </a:moveTo>
                    <a:lnTo>
                      <a:pt x="32" y="22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9" name="Freeform 1357"/>
              <p:cNvSpPr/>
              <p:nvPr>
                <p:custDataLst>
                  <p:tags r:id="rId1317"/>
                </p:custDataLst>
              </p:nvPr>
            </p:nvSpPr>
            <p:spPr bwMode="auto">
              <a:xfrm>
                <a:off x="5320" y="1836"/>
                <a:ext cx="38" cy="34"/>
              </a:xfrm>
              <a:custGeom>
                <a:avLst/>
                <a:gdLst>
                  <a:gd name="T0" fmla="*/ 0 w 38"/>
                  <a:gd name="T1" fmla="*/ 0 h 34"/>
                  <a:gd name="T2" fmla="*/ 38 w 38"/>
                  <a:gd name="T3" fmla="*/ 6 h 34"/>
                  <a:gd name="T4" fmla="*/ 38 w 38"/>
                  <a:gd name="T5" fmla="*/ 34 h 34"/>
                  <a:gd name="T6" fmla="*/ 0 w 38"/>
                  <a:gd name="T7" fmla="*/ 32 h 34"/>
                  <a:gd name="T8" fmla="*/ 0 w 38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0" y="0"/>
                    </a:moveTo>
                    <a:lnTo>
                      <a:pt x="38" y="6"/>
                    </a:lnTo>
                    <a:lnTo>
                      <a:pt x="38" y="34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0" name="Freeform 1358"/>
              <p:cNvSpPr/>
              <p:nvPr>
                <p:custDataLst>
                  <p:tags r:id="rId1318"/>
                </p:custDataLst>
              </p:nvPr>
            </p:nvSpPr>
            <p:spPr bwMode="auto">
              <a:xfrm>
                <a:off x="5390" y="1846"/>
                <a:ext cx="18" cy="26"/>
              </a:xfrm>
              <a:custGeom>
                <a:avLst/>
                <a:gdLst>
                  <a:gd name="T0" fmla="*/ 0 w 18"/>
                  <a:gd name="T1" fmla="*/ 0 h 26"/>
                  <a:gd name="T2" fmla="*/ 18 w 18"/>
                  <a:gd name="T3" fmla="*/ 2 h 26"/>
                  <a:gd name="T4" fmla="*/ 18 w 18"/>
                  <a:gd name="T5" fmla="*/ 26 h 26"/>
                  <a:gd name="T6" fmla="*/ 0 w 18"/>
                  <a:gd name="T7" fmla="*/ 24 h 26"/>
                  <a:gd name="T8" fmla="*/ 0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0" y="0"/>
                    </a:moveTo>
                    <a:lnTo>
                      <a:pt x="18" y="2"/>
                    </a:lnTo>
                    <a:lnTo>
                      <a:pt x="18" y="26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1" name="Freeform 1359"/>
              <p:cNvSpPr/>
              <p:nvPr>
                <p:custDataLst>
                  <p:tags r:id="rId1319"/>
                </p:custDataLst>
              </p:nvPr>
            </p:nvSpPr>
            <p:spPr bwMode="auto">
              <a:xfrm>
                <a:off x="5424" y="1850"/>
                <a:ext cx="50" cy="24"/>
              </a:xfrm>
              <a:custGeom>
                <a:avLst/>
                <a:gdLst>
                  <a:gd name="T0" fmla="*/ 50 w 50"/>
                  <a:gd name="T1" fmla="*/ 8 h 24"/>
                  <a:gd name="T2" fmla="*/ 50 w 50"/>
                  <a:gd name="T3" fmla="*/ 24 h 24"/>
                  <a:gd name="T4" fmla="*/ 0 w 50"/>
                  <a:gd name="T5" fmla="*/ 22 h 24"/>
                  <a:gd name="T6" fmla="*/ 0 w 50"/>
                  <a:gd name="T7" fmla="*/ 0 h 24"/>
                  <a:gd name="T8" fmla="*/ 50 w 50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4">
                    <a:moveTo>
                      <a:pt x="50" y="8"/>
                    </a:moveTo>
                    <a:lnTo>
                      <a:pt x="50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50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2" name="Freeform 1360"/>
              <p:cNvSpPr/>
              <p:nvPr>
                <p:custDataLst>
                  <p:tags r:id="rId1320"/>
                </p:custDataLst>
              </p:nvPr>
            </p:nvSpPr>
            <p:spPr bwMode="auto">
              <a:xfrm>
                <a:off x="5320" y="1892"/>
                <a:ext cx="24" cy="32"/>
              </a:xfrm>
              <a:custGeom>
                <a:avLst/>
                <a:gdLst>
                  <a:gd name="T0" fmla="*/ 0 w 24"/>
                  <a:gd name="T1" fmla="*/ 0 h 32"/>
                  <a:gd name="T2" fmla="*/ 24 w 24"/>
                  <a:gd name="T3" fmla="*/ 0 h 32"/>
                  <a:gd name="T4" fmla="*/ 24 w 24"/>
                  <a:gd name="T5" fmla="*/ 30 h 32"/>
                  <a:gd name="T6" fmla="*/ 0 w 24"/>
                  <a:gd name="T7" fmla="*/ 32 h 32"/>
                  <a:gd name="T8" fmla="*/ 0 w 24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2">
                    <a:moveTo>
                      <a:pt x="0" y="0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3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3" name="Freeform 1361"/>
              <p:cNvSpPr/>
              <p:nvPr>
                <p:custDataLst>
                  <p:tags r:id="rId1321"/>
                </p:custDataLst>
              </p:nvPr>
            </p:nvSpPr>
            <p:spPr bwMode="auto">
              <a:xfrm>
                <a:off x="5358" y="1892"/>
                <a:ext cx="36" cy="28"/>
              </a:xfrm>
              <a:custGeom>
                <a:avLst/>
                <a:gdLst>
                  <a:gd name="T0" fmla="*/ 36 w 36"/>
                  <a:gd name="T1" fmla="*/ 2 h 28"/>
                  <a:gd name="T2" fmla="*/ 36 w 36"/>
                  <a:gd name="T3" fmla="*/ 26 h 28"/>
                  <a:gd name="T4" fmla="*/ 0 w 36"/>
                  <a:gd name="T5" fmla="*/ 28 h 28"/>
                  <a:gd name="T6" fmla="*/ 0 w 36"/>
                  <a:gd name="T7" fmla="*/ 0 h 28"/>
                  <a:gd name="T8" fmla="*/ 36 w 36"/>
                  <a:gd name="T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8">
                    <a:moveTo>
                      <a:pt x="36" y="2"/>
                    </a:moveTo>
                    <a:lnTo>
                      <a:pt x="36" y="26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4" name="Freeform 1362"/>
              <p:cNvSpPr/>
              <p:nvPr>
                <p:custDataLst>
                  <p:tags r:id="rId1322"/>
                </p:custDataLst>
              </p:nvPr>
            </p:nvSpPr>
            <p:spPr bwMode="auto">
              <a:xfrm>
                <a:off x="5424" y="1894"/>
                <a:ext cx="22" cy="20"/>
              </a:xfrm>
              <a:custGeom>
                <a:avLst/>
                <a:gdLst>
                  <a:gd name="T0" fmla="*/ 0 w 22"/>
                  <a:gd name="T1" fmla="*/ 0 h 20"/>
                  <a:gd name="T2" fmla="*/ 22 w 22"/>
                  <a:gd name="T3" fmla="*/ 0 h 20"/>
                  <a:gd name="T4" fmla="*/ 22 w 22"/>
                  <a:gd name="T5" fmla="*/ 18 h 20"/>
                  <a:gd name="T6" fmla="*/ 0 w 22"/>
                  <a:gd name="T7" fmla="*/ 20 h 20"/>
                  <a:gd name="T8" fmla="*/ 0 w 22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0" y="0"/>
                    </a:moveTo>
                    <a:lnTo>
                      <a:pt x="22" y="0"/>
                    </a:lnTo>
                    <a:lnTo>
                      <a:pt x="22" y="18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5" name="Freeform 1363"/>
              <p:cNvSpPr/>
              <p:nvPr>
                <p:custDataLst>
                  <p:tags r:id="rId1323"/>
                </p:custDataLst>
              </p:nvPr>
            </p:nvSpPr>
            <p:spPr bwMode="auto">
              <a:xfrm>
                <a:off x="5462" y="1894"/>
                <a:ext cx="12" cy="18"/>
              </a:xfrm>
              <a:custGeom>
                <a:avLst/>
                <a:gdLst>
                  <a:gd name="T0" fmla="*/ 12 w 12"/>
                  <a:gd name="T1" fmla="*/ 0 h 18"/>
                  <a:gd name="T2" fmla="*/ 12 w 12"/>
                  <a:gd name="T3" fmla="*/ 16 h 18"/>
                  <a:gd name="T4" fmla="*/ 0 w 12"/>
                  <a:gd name="T5" fmla="*/ 18 h 18"/>
                  <a:gd name="T6" fmla="*/ 0 w 12"/>
                  <a:gd name="T7" fmla="*/ 0 h 18"/>
                  <a:gd name="T8" fmla="*/ 12 w 12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2" y="0"/>
                    </a:moveTo>
                    <a:lnTo>
                      <a:pt x="12" y="16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6" name="Freeform 1364"/>
              <p:cNvSpPr/>
              <p:nvPr>
                <p:custDataLst>
                  <p:tags r:id="rId1324"/>
                </p:custDataLst>
              </p:nvPr>
            </p:nvSpPr>
            <p:spPr bwMode="auto">
              <a:xfrm>
                <a:off x="5320" y="1942"/>
                <a:ext cx="58" cy="39"/>
              </a:xfrm>
              <a:custGeom>
                <a:avLst/>
                <a:gdLst>
                  <a:gd name="T0" fmla="*/ 0 w 58"/>
                  <a:gd name="T1" fmla="*/ 6 h 39"/>
                  <a:gd name="T2" fmla="*/ 58 w 58"/>
                  <a:gd name="T3" fmla="*/ 0 h 39"/>
                  <a:gd name="T4" fmla="*/ 58 w 58"/>
                  <a:gd name="T5" fmla="*/ 27 h 39"/>
                  <a:gd name="T6" fmla="*/ 0 w 58"/>
                  <a:gd name="T7" fmla="*/ 39 h 39"/>
                  <a:gd name="T8" fmla="*/ 0 w 58"/>
                  <a:gd name="T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9">
                    <a:moveTo>
                      <a:pt x="0" y="6"/>
                    </a:moveTo>
                    <a:lnTo>
                      <a:pt x="58" y="0"/>
                    </a:lnTo>
                    <a:lnTo>
                      <a:pt x="58" y="27"/>
                    </a:lnTo>
                    <a:lnTo>
                      <a:pt x="0" y="39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7" name="Freeform 1365"/>
              <p:cNvSpPr/>
              <p:nvPr>
                <p:custDataLst>
                  <p:tags r:id="rId1325"/>
                </p:custDataLst>
              </p:nvPr>
            </p:nvSpPr>
            <p:spPr bwMode="auto">
              <a:xfrm>
                <a:off x="5394" y="1938"/>
                <a:ext cx="14" cy="27"/>
              </a:xfrm>
              <a:custGeom>
                <a:avLst/>
                <a:gdLst>
                  <a:gd name="T0" fmla="*/ 14 w 14"/>
                  <a:gd name="T1" fmla="*/ 0 h 27"/>
                  <a:gd name="T2" fmla="*/ 14 w 14"/>
                  <a:gd name="T3" fmla="*/ 22 h 27"/>
                  <a:gd name="T4" fmla="*/ 0 w 14"/>
                  <a:gd name="T5" fmla="*/ 27 h 27"/>
                  <a:gd name="T6" fmla="*/ 0 w 14"/>
                  <a:gd name="T7" fmla="*/ 2 h 27"/>
                  <a:gd name="T8" fmla="*/ 14 w 14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7">
                    <a:moveTo>
                      <a:pt x="14" y="0"/>
                    </a:moveTo>
                    <a:lnTo>
                      <a:pt x="14" y="22"/>
                    </a:lnTo>
                    <a:lnTo>
                      <a:pt x="0" y="27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8" name="Freeform 1366"/>
              <p:cNvSpPr/>
              <p:nvPr>
                <p:custDataLst>
                  <p:tags r:id="rId1326"/>
                </p:custDataLst>
              </p:nvPr>
            </p:nvSpPr>
            <p:spPr bwMode="auto">
              <a:xfrm>
                <a:off x="5422" y="1930"/>
                <a:ext cx="52" cy="28"/>
              </a:xfrm>
              <a:custGeom>
                <a:avLst/>
                <a:gdLst>
                  <a:gd name="T0" fmla="*/ 52 w 52"/>
                  <a:gd name="T1" fmla="*/ 0 h 28"/>
                  <a:gd name="T2" fmla="*/ 52 w 52"/>
                  <a:gd name="T3" fmla="*/ 16 h 28"/>
                  <a:gd name="T4" fmla="*/ 2 w 52"/>
                  <a:gd name="T5" fmla="*/ 28 h 28"/>
                  <a:gd name="T6" fmla="*/ 2 w 52"/>
                  <a:gd name="T7" fmla="*/ 8 h 28"/>
                  <a:gd name="T8" fmla="*/ 0 w 52"/>
                  <a:gd name="T9" fmla="*/ 6 h 28"/>
                  <a:gd name="T10" fmla="*/ 2 w 52"/>
                  <a:gd name="T11" fmla="*/ 6 h 28"/>
                  <a:gd name="T12" fmla="*/ 52 w 52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28">
                    <a:moveTo>
                      <a:pt x="52" y="0"/>
                    </a:moveTo>
                    <a:lnTo>
                      <a:pt x="52" y="16"/>
                    </a:lnTo>
                    <a:lnTo>
                      <a:pt x="2" y="2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9" name="Freeform 1367"/>
              <p:cNvSpPr/>
              <p:nvPr>
                <p:custDataLst>
                  <p:tags r:id="rId1327"/>
                </p:custDataLst>
              </p:nvPr>
            </p:nvSpPr>
            <p:spPr bwMode="auto">
              <a:xfrm>
                <a:off x="5320" y="1997"/>
                <a:ext cx="30" cy="38"/>
              </a:xfrm>
              <a:custGeom>
                <a:avLst/>
                <a:gdLst>
                  <a:gd name="T0" fmla="*/ 0 w 30"/>
                  <a:gd name="T1" fmla="*/ 6 h 38"/>
                  <a:gd name="T2" fmla="*/ 30 w 30"/>
                  <a:gd name="T3" fmla="*/ 0 h 38"/>
                  <a:gd name="T4" fmla="*/ 30 w 30"/>
                  <a:gd name="T5" fmla="*/ 28 h 38"/>
                  <a:gd name="T6" fmla="*/ 0 w 30"/>
                  <a:gd name="T7" fmla="*/ 38 h 38"/>
                  <a:gd name="T8" fmla="*/ 0 w 30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8">
                    <a:moveTo>
                      <a:pt x="0" y="6"/>
                    </a:moveTo>
                    <a:lnTo>
                      <a:pt x="30" y="0"/>
                    </a:lnTo>
                    <a:lnTo>
                      <a:pt x="30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0" name="Freeform 1368"/>
              <p:cNvSpPr/>
              <p:nvPr>
                <p:custDataLst>
                  <p:tags r:id="rId1328"/>
                </p:custDataLst>
              </p:nvPr>
            </p:nvSpPr>
            <p:spPr bwMode="auto">
              <a:xfrm>
                <a:off x="5364" y="1987"/>
                <a:ext cx="30" cy="34"/>
              </a:xfrm>
              <a:custGeom>
                <a:avLst/>
                <a:gdLst>
                  <a:gd name="T0" fmla="*/ 30 w 30"/>
                  <a:gd name="T1" fmla="*/ 0 h 34"/>
                  <a:gd name="T2" fmla="*/ 30 w 30"/>
                  <a:gd name="T3" fmla="*/ 24 h 34"/>
                  <a:gd name="T4" fmla="*/ 0 w 30"/>
                  <a:gd name="T5" fmla="*/ 34 h 34"/>
                  <a:gd name="T6" fmla="*/ 0 w 30"/>
                  <a:gd name="T7" fmla="*/ 6 h 34"/>
                  <a:gd name="T8" fmla="*/ 30 w 30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34">
                    <a:moveTo>
                      <a:pt x="30" y="0"/>
                    </a:moveTo>
                    <a:lnTo>
                      <a:pt x="30" y="24"/>
                    </a:lnTo>
                    <a:lnTo>
                      <a:pt x="0" y="34"/>
                    </a:lnTo>
                    <a:lnTo>
                      <a:pt x="0" y="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1" name="Freeform 1369"/>
              <p:cNvSpPr/>
              <p:nvPr>
                <p:custDataLst>
                  <p:tags r:id="rId1329"/>
                </p:custDataLst>
              </p:nvPr>
            </p:nvSpPr>
            <p:spPr bwMode="auto">
              <a:xfrm>
                <a:off x="5424" y="1977"/>
                <a:ext cx="20" cy="24"/>
              </a:xfrm>
              <a:custGeom>
                <a:avLst/>
                <a:gdLst>
                  <a:gd name="T0" fmla="*/ 0 w 20"/>
                  <a:gd name="T1" fmla="*/ 4 h 24"/>
                  <a:gd name="T2" fmla="*/ 20 w 20"/>
                  <a:gd name="T3" fmla="*/ 0 h 24"/>
                  <a:gd name="T4" fmla="*/ 20 w 20"/>
                  <a:gd name="T5" fmla="*/ 18 h 24"/>
                  <a:gd name="T6" fmla="*/ 0 w 20"/>
                  <a:gd name="T7" fmla="*/ 24 h 24"/>
                  <a:gd name="T8" fmla="*/ 0 w 20"/>
                  <a:gd name="T9" fmla="*/ 4 h 24"/>
                  <a:gd name="T10" fmla="*/ 0 w 20"/>
                  <a:gd name="T11" fmla="*/ 4 h 24"/>
                  <a:gd name="T12" fmla="*/ 0 w 20"/>
                  <a:gd name="T13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0" y="4"/>
                    </a:moveTo>
                    <a:lnTo>
                      <a:pt x="20" y="0"/>
                    </a:lnTo>
                    <a:lnTo>
                      <a:pt x="20" y="18"/>
                    </a:lnTo>
                    <a:lnTo>
                      <a:pt x="0" y="2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2" name="Freeform 1370"/>
              <p:cNvSpPr/>
              <p:nvPr>
                <p:custDataLst>
                  <p:tags r:id="rId1330"/>
                </p:custDataLst>
              </p:nvPr>
            </p:nvSpPr>
            <p:spPr bwMode="auto">
              <a:xfrm>
                <a:off x="5460" y="1971"/>
                <a:ext cx="14" cy="20"/>
              </a:xfrm>
              <a:custGeom>
                <a:avLst/>
                <a:gdLst>
                  <a:gd name="T0" fmla="*/ 14 w 14"/>
                  <a:gd name="T1" fmla="*/ 0 h 20"/>
                  <a:gd name="T2" fmla="*/ 14 w 14"/>
                  <a:gd name="T3" fmla="*/ 14 h 20"/>
                  <a:gd name="T4" fmla="*/ 0 w 14"/>
                  <a:gd name="T5" fmla="*/ 20 h 20"/>
                  <a:gd name="T6" fmla="*/ 0 w 14"/>
                  <a:gd name="T7" fmla="*/ 2 h 20"/>
                  <a:gd name="T8" fmla="*/ 14 w 1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14" y="0"/>
                    </a:moveTo>
                    <a:lnTo>
                      <a:pt x="14" y="14"/>
                    </a:lnTo>
                    <a:lnTo>
                      <a:pt x="0" y="20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3" name="Freeform 1371"/>
              <p:cNvSpPr/>
              <p:nvPr>
                <p:custDataLst>
                  <p:tags r:id="rId1331"/>
                </p:custDataLst>
              </p:nvPr>
            </p:nvSpPr>
            <p:spPr bwMode="auto">
              <a:xfrm>
                <a:off x="5320" y="2055"/>
                <a:ext cx="22" cy="38"/>
              </a:xfrm>
              <a:custGeom>
                <a:avLst/>
                <a:gdLst>
                  <a:gd name="T0" fmla="*/ 0 w 22"/>
                  <a:gd name="T1" fmla="*/ 6 h 38"/>
                  <a:gd name="T2" fmla="*/ 22 w 22"/>
                  <a:gd name="T3" fmla="*/ 0 h 38"/>
                  <a:gd name="T4" fmla="*/ 22 w 22"/>
                  <a:gd name="T5" fmla="*/ 28 h 38"/>
                  <a:gd name="T6" fmla="*/ 0 w 22"/>
                  <a:gd name="T7" fmla="*/ 38 h 38"/>
                  <a:gd name="T8" fmla="*/ 0 w 22"/>
                  <a:gd name="T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38">
                    <a:moveTo>
                      <a:pt x="0" y="6"/>
                    </a:moveTo>
                    <a:lnTo>
                      <a:pt x="22" y="0"/>
                    </a:lnTo>
                    <a:lnTo>
                      <a:pt x="22" y="28"/>
                    </a:lnTo>
                    <a:lnTo>
                      <a:pt x="0" y="3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4" name="Freeform 1372"/>
              <p:cNvSpPr/>
              <p:nvPr>
                <p:custDataLst>
                  <p:tags r:id="rId1332"/>
                </p:custDataLst>
              </p:nvPr>
            </p:nvSpPr>
            <p:spPr bwMode="auto">
              <a:xfrm>
                <a:off x="5358" y="2027"/>
                <a:ext cx="64" cy="50"/>
              </a:xfrm>
              <a:custGeom>
                <a:avLst/>
                <a:gdLst>
                  <a:gd name="T0" fmla="*/ 64 w 64"/>
                  <a:gd name="T1" fmla="*/ 0 h 50"/>
                  <a:gd name="T2" fmla="*/ 64 w 64"/>
                  <a:gd name="T3" fmla="*/ 20 h 50"/>
                  <a:gd name="T4" fmla="*/ 0 w 64"/>
                  <a:gd name="T5" fmla="*/ 50 h 50"/>
                  <a:gd name="T6" fmla="*/ 0 w 64"/>
                  <a:gd name="T7" fmla="*/ 22 h 50"/>
                  <a:gd name="T8" fmla="*/ 64 w 64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64" y="0"/>
                    </a:moveTo>
                    <a:lnTo>
                      <a:pt x="64" y="20"/>
                    </a:lnTo>
                    <a:lnTo>
                      <a:pt x="0" y="50"/>
                    </a:lnTo>
                    <a:lnTo>
                      <a:pt x="0" y="2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5" name="Freeform 1373"/>
              <p:cNvSpPr/>
              <p:nvPr>
                <p:custDataLst>
                  <p:tags r:id="rId1333"/>
                </p:custDataLst>
              </p:nvPr>
            </p:nvSpPr>
            <p:spPr bwMode="auto">
              <a:xfrm>
                <a:off x="5436" y="2009"/>
                <a:ext cx="38" cy="32"/>
              </a:xfrm>
              <a:custGeom>
                <a:avLst/>
                <a:gdLst>
                  <a:gd name="T0" fmla="*/ 38 w 38"/>
                  <a:gd name="T1" fmla="*/ 0 h 32"/>
                  <a:gd name="T2" fmla="*/ 38 w 38"/>
                  <a:gd name="T3" fmla="*/ 16 h 32"/>
                  <a:gd name="T4" fmla="*/ 0 w 38"/>
                  <a:gd name="T5" fmla="*/ 32 h 32"/>
                  <a:gd name="T6" fmla="*/ 0 w 38"/>
                  <a:gd name="T7" fmla="*/ 12 h 32"/>
                  <a:gd name="T8" fmla="*/ 38 w 3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2">
                    <a:moveTo>
                      <a:pt x="38" y="0"/>
                    </a:moveTo>
                    <a:lnTo>
                      <a:pt x="38" y="16"/>
                    </a:lnTo>
                    <a:lnTo>
                      <a:pt x="0" y="32"/>
                    </a:lnTo>
                    <a:lnTo>
                      <a:pt x="0" y="12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6" name="Freeform 1374"/>
              <p:cNvSpPr/>
              <p:nvPr>
                <p:custDataLst>
                  <p:tags r:id="rId1334"/>
                </p:custDataLst>
              </p:nvPr>
            </p:nvSpPr>
            <p:spPr bwMode="auto">
              <a:xfrm>
                <a:off x="5320" y="2097"/>
                <a:ext cx="42" cy="50"/>
              </a:xfrm>
              <a:custGeom>
                <a:avLst/>
                <a:gdLst>
                  <a:gd name="T0" fmla="*/ 0 w 42"/>
                  <a:gd name="T1" fmla="*/ 20 h 50"/>
                  <a:gd name="T2" fmla="*/ 42 w 42"/>
                  <a:gd name="T3" fmla="*/ 0 h 50"/>
                  <a:gd name="T4" fmla="*/ 42 w 42"/>
                  <a:gd name="T5" fmla="*/ 28 h 50"/>
                  <a:gd name="T6" fmla="*/ 0 w 42"/>
                  <a:gd name="T7" fmla="*/ 50 h 50"/>
                  <a:gd name="T8" fmla="*/ 0 w 42"/>
                  <a:gd name="T9" fmla="*/ 2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50">
                    <a:moveTo>
                      <a:pt x="0" y="20"/>
                    </a:moveTo>
                    <a:lnTo>
                      <a:pt x="42" y="0"/>
                    </a:lnTo>
                    <a:lnTo>
                      <a:pt x="42" y="28"/>
                    </a:lnTo>
                    <a:lnTo>
                      <a:pt x="0" y="5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7" name="Freeform 1375"/>
              <p:cNvSpPr/>
              <p:nvPr>
                <p:custDataLst>
                  <p:tags r:id="rId1335"/>
                </p:custDataLst>
              </p:nvPr>
            </p:nvSpPr>
            <p:spPr bwMode="auto">
              <a:xfrm>
                <a:off x="5392" y="2063"/>
                <a:ext cx="50" cy="46"/>
              </a:xfrm>
              <a:custGeom>
                <a:avLst/>
                <a:gdLst>
                  <a:gd name="T0" fmla="*/ 0 w 50"/>
                  <a:gd name="T1" fmla="*/ 22 h 46"/>
                  <a:gd name="T2" fmla="*/ 50 w 50"/>
                  <a:gd name="T3" fmla="*/ 0 h 46"/>
                  <a:gd name="T4" fmla="*/ 50 w 50"/>
                  <a:gd name="T5" fmla="*/ 20 h 46"/>
                  <a:gd name="T6" fmla="*/ 0 w 50"/>
                  <a:gd name="T7" fmla="*/ 46 h 46"/>
                  <a:gd name="T8" fmla="*/ 0 w 50"/>
                  <a:gd name="T9" fmla="*/ 2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6">
                    <a:moveTo>
                      <a:pt x="0" y="22"/>
                    </a:moveTo>
                    <a:lnTo>
                      <a:pt x="50" y="0"/>
                    </a:lnTo>
                    <a:lnTo>
                      <a:pt x="50" y="20"/>
                    </a:lnTo>
                    <a:lnTo>
                      <a:pt x="0" y="46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8" name="Freeform 1376"/>
              <p:cNvSpPr/>
              <p:nvPr>
                <p:custDataLst>
                  <p:tags r:id="rId1336"/>
                </p:custDataLst>
              </p:nvPr>
            </p:nvSpPr>
            <p:spPr bwMode="auto">
              <a:xfrm>
                <a:off x="5456" y="2049"/>
                <a:ext cx="18" cy="26"/>
              </a:xfrm>
              <a:custGeom>
                <a:avLst/>
                <a:gdLst>
                  <a:gd name="T0" fmla="*/ 18 w 18"/>
                  <a:gd name="T1" fmla="*/ 0 h 26"/>
                  <a:gd name="T2" fmla="*/ 18 w 18"/>
                  <a:gd name="T3" fmla="*/ 16 h 26"/>
                  <a:gd name="T4" fmla="*/ 0 w 18"/>
                  <a:gd name="T5" fmla="*/ 26 h 26"/>
                  <a:gd name="T6" fmla="*/ 0 w 18"/>
                  <a:gd name="T7" fmla="*/ 8 h 26"/>
                  <a:gd name="T8" fmla="*/ 18 w 1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16"/>
                    </a:lnTo>
                    <a:lnTo>
                      <a:pt x="0" y="26"/>
                    </a:lnTo>
                    <a:lnTo>
                      <a:pt x="0" y="8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9" name="Freeform 1377"/>
              <p:cNvSpPr/>
              <p:nvPr>
                <p:custDataLst>
                  <p:tags r:id="rId1337"/>
                </p:custDataLst>
              </p:nvPr>
            </p:nvSpPr>
            <p:spPr bwMode="auto">
              <a:xfrm>
                <a:off x="5320" y="2159"/>
                <a:ext cx="24" cy="44"/>
              </a:xfrm>
              <a:custGeom>
                <a:avLst/>
                <a:gdLst>
                  <a:gd name="T0" fmla="*/ 0 w 24"/>
                  <a:gd name="T1" fmla="*/ 14 h 44"/>
                  <a:gd name="T2" fmla="*/ 24 w 24"/>
                  <a:gd name="T3" fmla="*/ 0 h 44"/>
                  <a:gd name="T4" fmla="*/ 24 w 24"/>
                  <a:gd name="T5" fmla="*/ 30 h 44"/>
                  <a:gd name="T6" fmla="*/ 0 w 24"/>
                  <a:gd name="T7" fmla="*/ 44 h 44"/>
                  <a:gd name="T8" fmla="*/ 0 w 24"/>
                  <a:gd name="T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0" y="14"/>
                    </a:moveTo>
                    <a:lnTo>
                      <a:pt x="24" y="0"/>
                    </a:lnTo>
                    <a:lnTo>
                      <a:pt x="24" y="30"/>
                    </a:lnTo>
                    <a:lnTo>
                      <a:pt x="0" y="4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0" name="Freeform 1378"/>
              <p:cNvSpPr/>
              <p:nvPr>
                <p:custDataLst>
                  <p:tags r:id="rId1338"/>
                </p:custDataLst>
              </p:nvPr>
            </p:nvSpPr>
            <p:spPr bwMode="auto">
              <a:xfrm>
                <a:off x="5360" y="2133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4 h 46"/>
                  <a:gd name="T4" fmla="*/ 0 w 34"/>
                  <a:gd name="T5" fmla="*/ 46 h 46"/>
                  <a:gd name="T6" fmla="*/ 0 w 34"/>
                  <a:gd name="T7" fmla="*/ 18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4"/>
                    </a:lnTo>
                    <a:lnTo>
                      <a:pt x="0" y="46"/>
                    </a:lnTo>
                    <a:lnTo>
                      <a:pt x="0" y="18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1" name="Freeform 1379"/>
              <p:cNvSpPr/>
              <p:nvPr>
                <p:custDataLst>
                  <p:tags r:id="rId1339"/>
                </p:custDataLst>
              </p:nvPr>
            </p:nvSpPr>
            <p:spPr bwMode="auto">
              <a:xfrm>
                <a:off x="5420" y="2113"/>
                <a:ext cx="12" cy="28"/>
              </a:xfrm>
              <a:custGeom>
                <a:avLst/>
                <a:gdLst>
                  <a:gd name="T0" fmla="*/ 0 w 12"/>
                  <a:gd name="T1" fmla="*/ 6 h 28"/>
                  <a:gd name="T2" fmla="*/ 12 w 12"/>
                  <a:gd name="T3" fmla="*/ 0 h 28"/>
                  <a:gd name="T4" fmla="*/ 12 w 12"/>
                  <a:gd name="T5" fmla="*/ 20 h 28"/>
                  <a:gd name="T6" fmla="*/ 0 w 12"/>
                  <a:gd name="T7" fmla="*/ 28 h 28"/>
                  <a:gd name="T8" fmla="*/ 0 w 12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28">
                    <a:moveTo>
                      <a:pt x="0" y="6"/>
                    </a:moveTo>
                    <a:lnTo>
                      <a:pt x="12" y="0"/>
                    </a:lnTo>
                    <a:lnTo>
                      <a:pt x="12" y="20"/>
                    </a:lnTo>
                    <a:lnTo>
                      <a:pt x="0" y="28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2" name="Freeform 1380"/>
              <p:cNvSpPr/>
              <p:nvPr>
                <p:custDataLst>
                  <p:tags r:id="rId1340"/>
                </p:custDataLst>
              </p:nvPr>
            </p:nvSpPr>
            <p:spPr bwMode="auto">
              <a:xfrm>
                <a:off x="5446" y="2091"/>
                <a:ext cx="28" cy="32"/>
              </a:xfrm>
              <a:custGeom>
                <a:avLst/>
                <a:gdLst>
                  <a:gd name="T0" fmla="*/ 28 w 28"/>
                  <a:gd name="T1" fmla="*/ 0 h 32"/>
                  <a:gd name="T2" fmla="*/ 28 w 28"/>
                  <a:gd name="T3" fmla="*/ 16 h 32"/>
                  <a:gd name="T4" fmla="*/ 0 w 28"/>
                  <a:gd name="T5" fmla="*/ 32 h 32"/>
                  <a:gd name="T6" fmla="*/ 0 w 28"/>
                  <a:gd name="T7" fmla="*/ 14 h 32"/>
                  <a:gd name="T8" fmla="*/ 28 w 2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2">
                    <a:moveTo>
                      <a:pt x="28" y="0"/>
                    </a:moveTo>
                    <a:lnTo>
                      <a:pt x="28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3" name="Freeform 1381"/>
              <p:cNvSpPr/>
              <p:nvPr>
                <p:custDataLst>
                  <p:tags r:id="rId1341"/>
                </p:custDataLst>
              </p:nvPr>
            </p:nvSpPr>
            <p:spPr bwMode="auto">
              <a:xfrm>
                <a:off x="5320" y="2201"/>
                <a:ext cx="40" cy="54"/>
              </a:xfrm>
              <a:custGeom>
                <a:avLst/>
                <a:gdLst>
                  <a:gd name="T0" fmla="*/ 0 w 40"/>
                  <a:gd name="T1" fmla="*/ 22 h 54"/>
                  <a:gd name="T2" fmla="*/ 40 w 40"/>
                  <a:gd name="T3" fmla="*/ 0 h 54"/>
                  <a:gd name="T4" fmla="*/ 40 w 40"/>
                  <a:gd name="T5" fmla="*/ 26 h 54"/>
                  <a:gd name="T6" fmla="*/ 0 w 40"/>
                  <a:gd name="T7" fmla="*/ 54 h 54"/>
                  <a:gd name="T8" fmla="*/ 0 w 40"/>
                  <a:gd name="T9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4">
                    <a:moveTo>
                      <a:pt x="0" y="22"/>
                    </a:moveTo>
                    <a:lnTo>
                      <a:pt x="40" y="0"/>
                    </a:lnTo>
                    <a:lnTo>
                      <a:pt x="40" y="26"/>
                    </a:lnTo>
                    <a:lnTo>
                      <a:pt x="0" y="54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4" name="Freeform 1382"/>
              <p:cNvSpPr/>
              <p:nvPr>
                <p:custDataLst>
                  <p:tags r:id="rId1342"/>
                </p:custDataLst>
              </p:nvPr>
            </p:nvSpPr>
            <p:spPr bwMode="auto">
              <a:xfrm>
                <a:off x="5374" y="2171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22 h 46"/>
                  <a:gd name="T4" fmla="*/ 0 w 34"/>
                  <a:gd name="T5" fmla="*/ 46 h 46"/>
                  <a:gd name="T6" fmla="*/ 0 w 34"/>
                  <a:gd name="T7" fmla="*/ 20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22"/>
                    </a:lnTo>
                    <a:lnTo>
                      <a:pt x="0" y="46"/>
                    </a:lnTo>
                    <a:lnTo>
                      <a:pt x="0" y="2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5" name="Freeform 1383"/>
              <p:cNvSpPr/>
              <p:nvPr>
                <p:custDataLst>
                  <p:tags r:id="rId1343"/>
                </p:custDataLst>
              </p:nvPr>
            </p:nvSpPr>
            <p:spPr bwMode="auto">
              <a:xfrm>
                <a:off x="5424" y="213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50 w 50"/>
                  <a:gd name="T3" fmla="*/ 16 h 50"/>
                  <a:gd name="T4" fmla="*/ 0 w 50"/>
                  <a:gd name="T5" fmla="*/ 50 h 50"/>
                  <a:gd name="T6" fmla="*/ 0 w 50"/>
                  <a:gd name="T7" fmla="*/ 30 h 50"/>
                  <a:gd name="T8" fmla="*/ 50 w 5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50" y="16"/>
                    </a:lnTo>
                    <a:lnTo>
                      <a:pt x="0" y="50"/>
                    </a:lnTo>
                    <a:lnTo>
                      <a:pt x="0" y="3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6" name="Freeform 1384"/>
              <p:cNvSpPr/>
              <p:nvPr>
                <p:custDataLst>
                  <p:tags r:id="rId1344"/>
                </p:custDataLst>
              </p:nvPr>
            </p:nvSpPr>
            <p:spPr bwMode="auto">
              <a:xfrm>
                <a:off x="5320" y="2259"/>
                <a:ext cx="22" cy="46"/>
              </a:xfrm>
              <a:custGeom>
                <a:avLst/>
                <a:gdLst>
                  <a:gd name="T0" fmla="*/ 0 w 22"/>
                  <a:gd name="T1" fmla="*/ 16 h 46"/>
                  <a:gd name="T2" fmla="*/ 22 w 22"/>
                  <a:gd name="T3" fmla="*/ 0 h 46"/>
                  <a:gd name="T4" fmla="*/ 22 w 22"/>
                  <a:gd name="T5" fmla="*/ 30 h 46"/>
                  <a:gd name="T6" fmla="*/ 0 w 22"/>
                  <a:gd name="T7" fmla="*/ 46 h 46"/>
                  <a:gd name="T8" fmla="*/ 0 w 22"/>
                  <a:gd name="T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6">
                    <a:moveTo>
                      <a:pt x="0" y="16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7" name="Freeform 1385"/>
              <p:cNvSpPr/>
              <p:nvPr>
                <p:custDataLst>
                  <p:tags r:id="rId1345"/>
                </p:custDataLst>
              </p:nvPr>
            </p:nvSpPr>
            <p:spPr bwMode="auto">
              <a:xfrm>
                <a:off x="5358" y="2195"/>
                <a:ext cx="82" cy="82"/>
              </a:xfrm>
              <a:custGeom>
                <a:avLst/>
                <a:gdLst>
                  <a:gd name="T0" fmla="*/ 82 w 82"/>
                  <a:gd name="T1" fmla="*/ 0 h 82"/>
                  <a:gd name="T2" fmla="*/ 82 w 82"/>
                  <a:gd name="T3" fmla="*/ 20 h 82"/>
                  <a:gd name="T4" fmla="*/ 0 w 82"/>
                  <a:gd name="T5" fmla="*/ 82 h 82"/>
                  <a:gd name="T6" fmla="*/ 0 w 82"/>
                  <a:gd name="T7" fmla="*/ 54 h 82"/>
                  <a:gd name="T8" fmla="*/ 82 w 82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" h="82">
                    <a:moveTo>
                      <a:pt x="82" y="0"/>
                    </a:moveTo>
                    <a:lnTo>
                      <a:pt x="82" y="20"/>
                    </a:lnTo>
                    <a:lnTo>
                      <a:pt x="0" y="82"/>
                    </a:lnTo>
                    <a:lnTo>
                      <a:pt x="0" y="54"/>
                    </a:lnTo>
                    <a:lnTo>
                      <a:pt x="8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8" name="Freeform 1386"/>
              <p:cNvSpPr/>
              <p:nvPr>
                <p:custDataLst>
                  <p:tags r:id="rId1346"/>
                </p:custDataLst>
              </p:nvPr>
            </p:nvSpPr>
            <p:spPr bwMode="auto">
              <a:xfrm>
                <a:off x="5454" y="2173"/>
                <a:ext cx="20" cy="30"/>
              </a:xfrm>
              <a:custGeom>
                <a:avLst/>
                <a:gdLst>
                  <a:gd name="T0" fmla="*/ 20 w 20"/>
                  <a:gd name="T1" fmla="*/ 0 h 30"/>
                  <a:gd name="T2" fmla="*/ 20 w 20"/>
                  <a:gd name="T3" fmla="*/ 16 h 30"/>
                  <a:gd name="T4" fmla="*/ 0 w 20"/>
                  <a:gd name="T5" fmla="*/ 30 h 30"/>
                  <a:gd name="T6" fmla="*/ 0 w 20"/>
                  <a:gd name="T7" fmla="*/ 12 h 30"/>
                  <a:gd name="T8" fmla="*/ 20 w 20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0">
                    <a:moveTo>
                      <a:pt x="20" y="0"/>
                    </a:moveTo>
                    <a:lnTo>
                      <a:pt x="20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9" name="Freeform 1387"/>
              <p:cNvSpPr/>
              <p:nvPr>
                <p:custDataLst>
                  <p:tags r:id="rId1347"/>
                </p:custDataLst>
              </p:nvPr>
            </p:nvSpPr>
            <p:spPr bwMode="auto">
              <a:xfrm>
                <a:off x="5392" y="2259"/>
                <a:ext cx="20" cy="38"/>
              </a:xfrm>
              <a:custGeom>
                <a:avLst/>
                <a:gdLst>
                  <a:gd name="T0" fmla="*/ 20 w 20"/>
                  <a:gd name="T1" fmla="*/ 0 h 38"/>
                  <a:gd name="T2" fmla="*/ 20 w 20"/>
                  <a:gd name="T3" fmla="*/ 22 h 38"/>
                  <a:gd name="T4" fmla="*/ 0 w 20"/>
                  <a:gd name="T5" fmla="*/ 38 h 38"/>
                  <a:gd name="T6" fmla="*/ 0 w 20"/>
                  <a:gd name="T7" fmla="*/ 14 h 38"/>
                  <a:gd name="T8" fmla="*/ 20 w 2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8">
                    <a:moveTo>
                      <a:pt x="20" y="0"/>
                    </a:moveTo>
                    <a:lnTo>
                      <a:pt x="20" y="22"/>
                    </a:lnTo>
                    <a:lnTo>
                      <a:pt x="0" y="38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0" name="Freeform 1388"/>
              <p:cNvSpPr/>
              <p:nvPr>
                <p:custDataLst>
                  <p:tags r:id="rId1348"/>
                </p:custDataLst>
              </p:nvPr>
            </p:nvSpPr>
            <p:spPr bwMode="auto">
              <a:xfrm>
                <a:off x="5454" y="2215"/>
                <a:ext cx="20" cy="32"/>
              </a:xfrm>
              <a:custGeom>
                <a:avLst/>
                <a:gdLst>
                  <a:gd name="T0" fmla="*/ 20 w 20"/>
                  <a:gd name="T1" fmla="*/ 0 h 32"/>
                  <a:gd name="T2" fmla="*/ 20 w 20"/>
                  <a:gd name="T3" fmla="*/ 16 h 32"/>
                  <a:gd name="T4" fmla="*/ 0 w 20"/>
                  <a:gd name="T5" fmla="*/ 32 h 32"/>
                  <a:gd name="T6" fmla="*/ 0 w 20"/>
                  <a:gd name="T7" fmla="*/ 14 h 32"/>
                  <a:gd name="T8" fmla="*/ 20 w 20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2">
                    <a:moveTo>
                      <a:pt x="20" y="0"/>
                    </a:moveTo>
                    <a:lnTo>
                      <a:pt x="20" y="16"/>
                    </a:lnTo>
                    <a:lnTo>
                      <a:pt x="0" y="32"/>
                    </a:lnTo>
                    <a:lnTo>
                      <a:pt x="0" y="14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1" name="Freeform 1389"/>
              <p:cNvSpPr/>
              <p:nvPr>
                <p:custDataLst>
                  <p:tags r:id="rId1349"/>
                </p:custDataLst>
              </p:nvPr>
            </p:nvSpPr>
            <p:spPr bwMode="auto">
              <a:xfrm>
                <a:off x="5320" y="2349"/>
                <a:ext cx="32" cy="56"/>
              </a:xfrm>
              <a:custGeom>
                <a:avLst/>
                <a:gdLst>
                  <a:gd name="T0" fmla="*/ 0 w 32"/>
                  <a:gd name="T1" fmla="*/ 26 h 56"/>
                  <a:gd name="T2" fmla="*/ 32 w 32"/>
                  <a:gd name="T3" fmla="*/ 0 h 56"/>
                  <a:gd name="T4" fmla="*/ 32 w 32"/>
                  <a:gd name="T5" fmla="*/ 28 h 56"/>
                  <a:gd name="T6" fmla="*/ 0 w 32"/>
                  <a:gd name="T7" fmla="*/ 56 h 56"/>
                  <a:gd name="T8" fmla="*/ 0 w 32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0" y="26"/>
                    </a:moveTo>
                    <a:lnTo>
                      <a:pt x="32" y="0"/>
                    </a:lnTo>
                    <a:lnTo>
                      <a:pt x="32" y="28"/>
                    </a:lnTo>
                    <a:lnTo>
                      <a:pt x="0" y="56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2" name="Freeform 1390"/>
              <p:cNvSpPr/>
              <p:nvPr>
                <p:custDataLst>
                  <p:tags r:id="rId1350"/>
                </p:custDataLst>
              </p:nvPr>
            </p:nvSpPr>
            <p:spPr bwMode="auto">
              <a:xfrm>
                <a:off x="5366" y="2293"/>
                <a:ext cx="58" cy="70"/>
              </a:xfrm>
              <a:custGeom>
                <a:avLst/>
                <a:gdLst>
                  <a:gd name="T0" fmla="*/ 58 w 58"/>
                  <a:gd name="T1" fmla="*/ 0 h 70"/>
                  <a:gd name="T2" fmla="*/ 58 w 58"/>
                  <a:gd name="T3" fmla="*/ 20 h 70"/>
                  <a:gd name="T4" fmla="*/ 0 w 58"/>
                  <a:gd name="T5" fmla="*/ 70 h 70"/>
                  <a:gd name="T6" fmla="*/ 0 w 58"/>
                  <a:gd name="T7" fmla="*/ 44 h 70"/>
                  <a:gd name="T8" fmla="*/ 58 w 58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0">
                    <a:moveTo>
                      <a:pt x="58" y="0"/>
                    </a:moveTo>
                    <a:lnTo>
                      <a:pt x="58" y="20"/>
                    </a:lnTo>
                    <a:lnTo>
                      <a:pt x="0" y="70"/>
                    </a:lnTo>
                    <a:lnTo>
                      <a:pt x="0" y="44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3" name="Freeform 1391"/>
              <p:cNvSpPr/>
              <p:nvPr>
                <p:custDataLst>
                  <p:tags r:id="rId1351"/>
                </p:custDataLst>
              </p:nvPr>
            </p:nvSpPr>
            <p:spPr bwMode="auto">
              <a:xfrm>
                <a:off x="5440" y="2255"/>
                <a:ext cx="34" cy="46"/>
              </a:xfrm>
              <a:custGeom>
                <a:avLst/>
                <a:gdLst>
                  <a:gd name="T0" fmla="*/ 34 w 34"/>
                  <a:gd name="T1" fmla="*/ 0 h 46"/>
                  <a:gd name="T2" fmla="*/ 34 w 34"/>
                  <a:gd name="T3" fmla="*/ 14 h 46"/>
                  <a:gd name="T4" fmla="*/ 0 w 34"/>
                  <a:gd name="T5" fmla="*/ 46 h 46"/>
                  <a:gd name="T6" fmla="*/ 0 w 34"/>
                  <a:gd name="T7" fmla="*/ 26 h 46"/>
                  <a:gd name="T8" fmla="*/ 34 w 3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34" y="0"/>
                    </a:moveTo>
                    <a:lnTo>
                      <a:pt x="34" y="14"/>
                    </a:lnTo>
                    <a:lnTo>
                      <a:pt x="0" y="46"/>
                    </a:lnTo>
                    <a:lnTo>
                      <a:pt x="0" y="26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4" name="Freeform 1392"/>
              <p:cNvSpPr/>
              <p:nvPr>
                <p:custDataLst>
                  <p:tags r:id="rId1352"/>
                </p:custDataLst>
              </p:nvPr>
            </p:nvSpPr>
            <p:spPr bwMode="auto">
              <a:xfrm>
                <a:off x="5320" y="2409"/>
                <a:ext cx="16" cy="46"/>
              </a:xfrm>
              <a:custGeom>
                <a:avLst/>
                <a:gdLst>
                  <a:gd name="T0" fmla="*/ 0 w 16"/>
                  <a:gd name="T1" fmla="*/ 14 h 46"/>
                  <a:gd name="T2" fmla="*/ 16 w 16"/>
                  <a:gd name="T3" fmla="*/ 0 h 46"/>
                  <a:gd name="T4" fmla="*/ 16 w 16"/>
                  <a:gd name="T5" fmla="*/ 30 h 46"/>
                  <a:gd name="T6" fmla="*/ 0 w 16"/>
                  <a:gd name="T7" fmla="*/ 46 h 46"/>
                  <a:gd name="T8" fmla="*/ 0 w 16"/>
                  <a:gd name="T9" fmla="*/ 1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6">
                    <a:moveTo>
                      <a:pt x="0" y="14"/>
                    </a:moveTo>
                    <a:lnTo>
                      <a:pt x="16" y="0"/>
                    </a:lnTo>
                    <a:lnTo>
                      <a:pt x="16" y="30"/>
                    </a:lnTo>
                    <a:lnTo>
                      <a:pt x="0" y="4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5" name="Freeform 1393"/>
              <p:cNvSpPr/>
              <p:nvPr>
                <p:custDataLst>
                  <p:tags r:id="rId1353"/>
                </p:custDataLst>
              </p:nvPr>
            </p:nvSpPr>
            <p:spPr bwMode="auto">
              <a:xfrm>
                <a:off x="5352" y="2351"/>
                <a:ext cx="54" cy="74"/>
              </a:xfrm>
              <a:custGeom>
                <a:avLst/>
                <a:gdLst>
                  <a:gd name="T0" fmla="*/ 54 w 54"/>
                  <a:gd name="T1" fmla="*/ 0 h 74"/>
                  <a:gd name="T2" fmla="*/ 54 w 54"/>
                  <a:gd name="T3" fmla="*/ 22 h 74"/>
                  <a:gd name="T4" fmla="*/ 0 w 54"/>
                  <a:gd name="T5" fmla="*/ 74 h 74"/>
                  <a:gd name="T6" fmla="*/ 0 w 54"/>
                  <a:gd name="T7" fmla="*/ 46 h 74"/>
                  <a:gd name="T8" fmla="*/ 54 w 54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74">
                    <a:moveTo>
                      <a:pt x="54" y="0"/>
                    </a:moveTo>
                    <a:lnTo>
                      <a:pt x="54" y="22"/>
                    </a:lnTo>
                    <a:lnTo>
                      <a:pt x="0" y="74"/>
                    </a:lnTo>
                    <a:lnTo>
                      <a:pt x="0" y="46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6" name="Freeform 1394"/>
              <p:cNvSpPr/>
              <p:nvPr>
                <p:custDataLst>
                  <p:tags r:id="rId1354"/>
                </p:custDataLst>
              </p:nvPr>
            </p:nvSpPr>
            <p:spPr bwMode="auto">
              <a:xfrm>
                <a:off x="5422" y="2295"/>
                <a:ext cx="52" cy="64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16 h 64"/>
                  <a:gd name="T4" fmla="*/ 0 w 52"/>
                  <a:gd name="T5" fmla="*/ 64 h 64"/>
                  <a:gd name="T6" fmla="*/ 0 w 52"/>
                  <a:gd name="T7" fmla="*/ 44 h 64"/>
                  <a:gd name="T8" fmla="*/ 52 w 52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lnTo>
                      <a:pt x="52" y="16"/>
                    </a:lnTo>
                    <a:lnTo>
                      <a:pt x="0" y="64"/>
                    </a:lnTo>
                    <a:lnTo>
                      <a:pt x="0" y="44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7" name="Freeform 1395"/>
              <p:cNvSpPr/>
              <p:nvPr>
                <p:custDataLst>
                  <p:tags r:id="rId1355"/>
                </p:custDataLst>
              </p:nvPr>
            </p:nvSpPr>
            <p:spPr bwMode="auto">
              <a:xfrm>
                <a:off x="5320" y="2443"/>
                <a:ext cx="38" cy="64"/>
              </a:xfrm>
              <a:custGeom>
                <a:avLst/>
                <a:gdLst>
                  <a:gd name="T0" fmla="*/ 0 w 38"/>
                  <a:gd name="T1" fmla="*/ 34 h 64"/>
                  <a:gd name="T2" fmla="*/ 38 w 38"/>
                  <a:gd name="T3" fmla="*/ 0 h 64"/>
                  <a:gd name="T4" fmla="*/ 38 w 38"/>
                  <a:gd name="T5" fmla="*/ 28 h 64"/>
                  <a:gd name="T6" fmla="*/ 0 w 38"/>
                  <a:gd name="T7" fmla="*/ 64 h 64"/>
                  <a:gd name="T8" fmla="*/ 0 w 38"/>
                  <a:gd name="T9" fmla="*/ 3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64">
                    <a:moveTo>
                      <a:pt x="0" y="34"/>
                    </a:moveTo>
                    <a:lnTo>
                      <a:pt x="38" y="0"/>
                    </a:lnTo>
                    <a:lnTo>
                      <a:pt x="38" y="28"/>
                    </a:lnTo>
                    <a:lnTo>
                      <a:pt x="0" y="6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8" name="Freeform 1396"/>
              <p:cNvSpPr/>
              <p:nvPr>
                <p:custDataLst>
                  <p:tags r:id="rId1356"/>
                </p:custDataLst>
              </p:nvPr>
            </p:nvSpPr>
            <p:spPr bwMode="auto">
              <a:xfrm>
                <a:off x="5372" y="2415"/>
                <a:ext cx="16" cy="40"/>
              </a:xfrm>
              <a:custGeom>
                <a:avLst/>
                <a:gdLst>
                  <a:gd name="T0" fmla="*/ 0 w 16"/>
                  <a:gd name="T1" fmla="*/ 14 h 40"/>
                  <a:gd name="T2" fmla="*/ 16 w 16"/>
                  <a:gd name="T3" fmla="*/ 0 h 40"/>
                  <a:gd name="T4" fmla="*/ 16 w 16"/>
                  <a:gd name="T5" fmla="*/ 24 h 40"/>
                  <a:gd name="T6" fmla="*/ 0 w 16"/>
                  <a:gd name="T7" fmla="*/ 40 h 40"/>
                  <a:gd name="T8" fmla="*/ 0 w 16"/>
                  <a:gd name="T9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40">
                    <a:moveTo>
                      <a:pt x="0" y="14"/>
                    </a:moveTo>
                    <a:lnTo>
                      <a:pt x="16" y="0"/>
                    </a:lnTo>
                    <a:lnTo>
                      <a:pt x="16" y="24"/>
                    </a:lnTo>
                    <a:lnTo>
                      <a:pt x="0" y="4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9" name="Freeform 1397"/>
              <p:cNvSpPr/>
              <p:nvPr>
                <p:custDataLst>
                  <p:tags r:id="rId1357"/>
                </p:custDataLst>
              </p:nvPr>
            </p:nvSpPr>
            <p:spPr bwMode="auto">
              <a:xfrm>
                <a:off x="5402" y="2375"/>
                <a:ext cx="30" cy="50"/>
              </a:xfrm>
              <a:custGeom>
                <a:avLst/>
                <a:gdLst>
                  <a:gd name="T0" fmla="*/ 30 w 30"/>
                  <a:gd name="T1" fmla="*/ 0 h 50"/>
                  <a:gd name="T2" fmla="*/ 30 w 30"/>
                  <a:gd name="T3" fmla="*/ 20 h 50"/>
                  <a:gd name="T4" fmla="*/ 0 w 30"/>
                  <a:gd name="T5" fmla="*/ 50 h 50"/>
                  <a:gd name="T6" fmla="*/ 0 w 30"/>
                  <a:gd name="T7" fmla="*/ 26 h 50"/>
                  <a:gd name="T8" fmla="*/ 30 w 30"/>
                  <a:gd name="T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50">
                    <a:moveTo>
                      <a:pt x="30" y="0"/>
                    </a:moveTo>
                    <a:lnTo>
                      <a:pt x="30" y="20"/>
                    </a:lnTo>
                    <a:lnTo>
                      <a:pt x="0" y="50"/>
                    </a:lnTo>
                    <a:lnTo>
                      <a:pt x="0" y="26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0" name="Freeform 1398"/>
              <p:cNvSpPr/>
              <p:nvPr>
                <p:custDataLst>
                  <p:tags r:id="rId1358"/>
                </p:custDataLst>
              </p:nvPr>
            </p:nvSpPr>
            <p:spPr bwMode="auto">
              <a:xfrm>
                <a:off x="5446" y="2337"/>
                <a:ext cx="28" cy="44"/>
              </a:xfrm>
              <a:custGeom>
                <a:avLst/>
                <a:gdLst>
                  <a:gd name="T0" fmla="*/ 28 w 28"/>
                  <a:gd name="T1" fmla="*/ 0 h 44"/>
                  <a:gd name="T2" fmla="*/ 28 w 28"/>
                  <a:gd name="T3" fmla="*/ 16 h 44"/>
                  <a:gd name="T4" fmla="*/ 0 w 28"/>
                  <a:gd name="T5" fmla="*/ 44 h 44"/>
                  <a:gd name="T6" fmla="*/ 0 w 28"/>
                  <a:gd name="T7" fmla="*/ 24 h 44"/>
                  <a:gd name="T8" fmla="*/ 28 w 28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4">
                    <a:moveTo>
                      <a:pt x="28" y="0"/>
                    </a:moveTo>
                    <a:lnTo>
                      <a:pt x="28" y="16"/>
                    </a:lnTo>
                    <a:lnTo>
                      <a:pt x="0" y="44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1" name="Freeform 1399"/>
              <p:cNvSpPr/>
              <p:nvPr>
                <p:custDataLst>
                  <p:tags r:id="rId1359"/>
                </p:custDataLst>
              </p:nvPr>
            </p:nvSpPr>
            <p:spPr bwMode="auto">
              <a:xfrm>
                <a:off x="5320" y="2499"/>
                <a:ext cx="26" cy="58"/>
              </a:xfrm>
              <a:custGeom>
                <a:avLst/>
                <a:gdLst>
                  <a:gd name="T0" fmla="*/ 0 w 26"/>
                  <a:gd name="T1" fmla="*/ 26 h 58"/>
                  <a:gd name="T2" fmla="*/ 26 w 26"/>
                  <a:gd name="T3" fmla="*/ 0 h 58"/>
                  <a:gd name="T4" fmla="*/ 26 w 26"/>
                  <a:gd name="T5" fmla="*/ 30 h 58"/>
                  <a:gd name="T6" fmla="*/ 0 w 26"/>
                  <a:gd name="T7" fmla="*/ 58 h 58"/>
                  <a:gd name="T8" fmla="*/ 0 w 26"/>
                  <a:gd name="T9" fmla="*/ 2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8">
                    <a:moveTo>
                      <a:pt x="0" y="26"/>
                    </a:moveTo>
                    <a:lnTo>
                      <a:pt x="26" y="0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2" name="Freeform 1400"/>
              <p:cNvSpPr/>
              <p:nvPr>
                <p:custDataLst>
                  <p:tags r:id="rId1360"/>
                </p:custDataLst>
              </p:nvPr>
            </p:nvSpPr>
            <p:spPr bwMode="auto">
              <a:xfrm>
                <a:off x="5362" y="2429"/>
                <a:ext cx="56" cy="82"/>
              </a:xfrm>
              <a:custGeom>
                <a:avLst/>
                <a:gdLst>
                  <a:gd name="T0" fmla="*/ 56 w 56"/>
                  <a:gd name="T1" fmla="*/ 0 h 82"/>
                  <a:gd name="T2" fmla="*/ 56 w 56"/>
                  <a:gd name="T3" fmla="*/ 22 h 82"/>
                  <a:gd name="T4" fmla="*/ 0 w 56"/>
                  <a:gd name="T5" fmla="*/ 82 h 82"/>
                  <a:gd name="T6" fmla="*/ 0 w 56"/>
                  <a:gd name="T7" fmla="*/ 56 h 82"/>
                  <a:gd name="T8" fmla="*/ 56 w 56"/>
                  <a:gd name="T9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82">
                    <a:moveTo>
                      <a:pt x="56" y="0"/>
                    </a:moveTo>
                    <a:lnTo>
                      <a:pt x="56" y="22"/>
                    </a:lnTo>
                    <a:lnTo>
                      <a:pt x="0" y="82"/>
                    </a:lnTo>
                    <a:lnTo>
                      <a:pt x="0" y="56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3" name="Freeform 1401"/>
              <p:cNvSpPr/>
              <p:nvPr>
                <p:custDataLst>
                  <p:tags r:id="rId1361"/>
                </p:custDataLst>
              </p:nvPr>
            </p:nvSpPr>
            <p:spPr bwMode="auto">
              <a:xfrm>
                <a:off x="5434" y="2375"/>
                <a:ext cx="40" cy="60"/>
              </a:xfrm>
              <a:custGeom>
                <a:avLst/>
                <a:gdLst>
                  <a:gd name="T0" fmla="*/ 40 w 40"/>
                  <a:gd name="T1" fmla="*/ 0 h 60"/>
                  <a:gd name="T2" fmla="*/ 40 w 40"/>
                  <a:gd name="T3" fmla="*/ 16 h 60"/>
                  <a:gd name="T4" fmla="*/ 0 w 40"/>
                  <a:gd name="T5" fmla="*/ 60 h 60"/>
                  <a:gd name="T6" fmla="*/ 0 w 40"/>
                  <a:gd name="T7" fmla="*/ 40 h 60"/>
                  <a:gd name="T8" fmla="*/ 40 w 40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60">
                    <a:moveTo>
                      <a:pt x="40" y="0"/>
                    </a:moveTo>
                    <a:lnTo>
                      <a:pt x="40" y="16"/>
                    </a:lnTo>
                    <a:lnTo>
                      <a:pt x="0" y="60"/>
                    </a:lnTo>
                    <a:lnTo>
                      <a:pt x="0" y="4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4" name="Freeform 1402"/>
              <p:cNvSpPr/>
              <p:nvPr>
                <p:custDataLst>
                  <p:tags r:id="rId1362"/>
                </p:custDataLst>
              </p:nvPr>
            </p:nvSpPr>
            <p:spPr bwMode="auto">
              <a:xfrm>
                <a:off x="5320" y="2489"/>
                <a:ext cx="84" cy="118"/>
              </a:xfrm>
              <a:custGeom>
                <a:avLst/>
                <a:gdLst>
                  <a:gd name="T0" fmla="*/ 0 w 84"/>
                  <a:gd name="T1" fmla="*/ 86 h 118"/>
                  <a:gd name="T2" fmla="*/ 84 w 84"/>
                  <a:gd name="T3" fmla="*/ 0 h 118"/>
                  <a:gd name="T4" fmla="*/ 84 w 84"/>
                  <a:gd name="T5" fmla="*/ 22 h 118"/>
                  <a:gd name="T6" fmla="*/ 0 w 84"/>
                  <a:gd name="T7" fmla="*/ 118 h 118"/>
                  <a:gd name="T8" fmla="*/ 0 w 84"/>
                  <a:gd name="T9" fmla="*/ 8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18">
                    <a:moveTo>
                      <a:pt x="0" y="86"/>
                    </a:moveTo>
                    <a:lnTo>
                      <a:pt x="84" y="0"/>
                    </a:lnTo>
                    <a:lnTo>
                      <a:pt x="84" y="22"/>
                    </a:lnTo>
                    <a:lnTo>
                      <a:pt x="0" y="118"/>
                    </a:lnTo>
                    <a:lnTo>
                      <a:pt x="0" y="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5" name="Freeform 1403"/>
              <p:cNvSpPr/>
              <p:nvPr>
                <p:custDataLst>
                  <p:tags r:id="rId1363"/>
                </p:custDataLst>
              </p:nvPr>
            </p:nvSpPr>
            <p:spPr bwMode="auto">
              <a:xfrm>
                <a:off x="5418" y="2445"/>
                <a:ext cx="28" cy="50"/>
              </a:xfrm>
              <a:custGeom>
                <a:avLst/>
                <a:gdLst>
                  <a:gd name="T0" fmla="*/ 0 w 28"/>
                  <a:gd name="T1" fmla="*/ 28 h 50"/>
                  <a:gd name="T2" fmla="*/ 28 w 28"/>
                  <a:gd name="T3" fmla="*/ 0 h 50"/>
                  <a:gd name="T4" fmla="*/ 28 w 28"/>
                  <a:gd name="T5" fmla="*/ 18 h 50"/>
                  <a:gd name="T6" fmla="*/ 0 w 28"/>
                  <a:gd name="T7" fmla="*/ 50 h 50"/>
                  <a:gd name="T8" fmla="*/ 0 w 28"/>
                  <a:gd name="T9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0">
                    <a:moveTo>
                      <a:pt x="0" y="28"/>
                    </a:moveTo>
                    <a:lnTo>
                      <a:pt x="28" y="0"/>
                    </a:lnTo>
                    <a:lnTo>
                      <a:pt x="28" y="18"/>
                    </a:lnTo>
                    <a:lnTo>
                      <a:pt x="0" y="5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6" name="Freeform 1404"/>
              <p:cNvSpPr/>
              <p:nvPr>
                <p:custDataLst>
                  <p:tags r:id="rId1364"/>
                </p:custDataLst>
              </p:nvPr>
            </p:nvSpPr>
            <p:spPr bwMode="auto">
              <a:xfrm>
                <a:off x="5462" y="2417"/>
                <a:ext cx="12" cy="30"/>
              </a:xfrm>
              <a:custGeom>
                <a:avLst/>
                <a:gdLst>
                  <a:gd name="T0" fmla="*/ 12 w 12"/>
                  <a:gd name="T1" fmla="*/ 0 h 30"/>
                  <a:gd name="T2" fmla="*/ 12 w 12"/>
                  <a:gd name="T3" fmla="*/ 16 h 30"/>
                  <a:gd name="T4" fmla="*/ 0 w 12"/>
                  <a:gd name="T5" fmla="*/ 30 h 30"/>
                  <a:gd name="T6" fmla="*/ 0 w 12"/>
                  <a:gd name="T7" fmla="*/ 12 h 30"/>
                  <a:gd name="T8" fmla="*/ 12 w 1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0">
                    <a:moveTo>
                      <a:pt x="12" y="0"/>
                    </a:moveTo>
                    <a:lnTo>
                      <a:pt x="12" y="16"/>
                    </a:lnTo>
                    <a:lnTo>
                      <a:pt x="0" y="30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7" name="Freeform 1405"/>
              <p:cNvSpPr/>
              <p:nvPr>
                <p:custDataLst>
                  <p:tags r:id="rId1365"/>
                </p:custDataLst>
              </p:nvPr>
            </p:nvSpPr>
            <p:spPr bwMode="auto">
              <a:xfrm>
                <a:off x="5350" y="2567"/>
                <a:ext cx="22" cy="54"/>
              </a:xfrm>
              <a:custGeom>
                <a:avLst/>
                <a:gdLst>
                  <a:gd name="T0" fmla="*/ 0 w 22"/>
                  <a:gd name="T1" fmla="*/ 24 h 54"/>
                  <a:gd name="T2" fmla="*/ 22 w 22"/>
                  <a:gd name="T3" fmla="*/ 0 h 54"/>
                  <a:gd name="T4" fmla="*/ 22 w 22"/>
                  <a:gd name="T5" fmla="*/ 26 h 54"/>
                  <a:gd name="T6" fmla="*/ 0 w 22"/>
                  <a:gd name="T7" fmla="*/ 54 h 54"/>
                  <a:gd name="T8" fmla="*/ 0 w 22"/>
                  <a:gd name="T9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4">
                    <a:moveTo>
                      <a:pt x="0" y="24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8" name="Freeform 1406"/>
              <p:cNvSpPr/>
              <p:nvPr>
                <p:custDataLst>
                  <p:tags r:id="rId1366"/>
                </p:custDataLst>
              </p:nvPr>
            </p:nvSpPr>
            <p:spPr bwMode="auto">
              <a:xfrm>
                <a:off x="5388" y="2457"/>
                <a:ext cx="86" cy="118"/>
              </a:xfrm>
              <a:custGeom>
                <a:avLst/>
                <a:gdLst>
                  <a:gd name="T0" fmla="*/ 86 w 86"/>
                  <a:gd name="T1" fmla="*/ 0 h 118"/>
                  <a:gd name="T2" fmla="*/ 86 w 86"/>
                  <a:gd name="T3" fmla="*/ 16 h 118"/>
                  <a:gd name="T4" fmla="*/ 0 w 86"/>
                  <a:gd name="T5" fmla="*/ 118 h 118"/>
                  <a:gd name="T6" fmla="*/ 0 w 86"/>
                  <a:gd name="T7" fmla="*/ 94 h 118"/>
                  <a:gd name="T8" fmla="*/ 86 w 86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18">
                    <a:moveTo>
                      <a:pt x="86" y="0"/>
                    </a:moveTo>
                    <a:lnTo>
                      <a:pt x="86" y="16"/>
                    </a:lnTo>
                    <a:lnTo>
                      <a:pt x="0" y="118"/>
                    </a:lnTo>
                    <a:lnTo>
                      <a:pt x="0" y="94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9" name="Freeform 1407"/>
              <p:cNvSpPr/>
              <p:nvPr>
                <p:custDataLst>
                  <p:tags r:id="rId1367"/>
                </p:custDataLst>
              </p:nvPr>
            </p:nvSpPr>
            <p:spPr bwMode="auto">
              <a:xfrm>
                <a:off x="5422" y="2499"/>
                <a:ext cx="52" cy="80"/>
              </a:xfrm>
              <a:custGeom>
                <a:avLst/>
                <a:gdLst>
                  <a:gd name="T0" fmla="*/ 52 w 52"/>
                  <a:gd name="T1" fmla="*/ 0 h 80"/>
                  <a:gd name="T2" fmla="*/ 52 w 52"/>
                  <a:gd name="T3" fmla="*/ 16 h 80"/>
                  <a:gd name="T4" fmla="*/ 0 w 52"/>
                  <a:gd name="T5" fmla="*/ 80 h 80"/>
                  <a:gd name="T6" fmla="*/ 0 w 52"/>
                  <a:gd name="T7" fmla="*/ 60 h 80"/>
                  <a:gd name="T8" fmla="*/ 52 w 52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80">
                    <a:moveTo>
                      <a:pt x="52" y="0"/>
                    </a:moveTo>
                    <a:lnTo>
                      <a:pt x="52" y="16"/>
                    </a:lnTo>
                    <a:lnTo>
                      <a:pt x="0" y="80"/>
                    </a:lnTo>
                    <a:lnTo>
                      <a:pt x="0" y="6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0" name="Rectangle 1408"/>
              <p:cNvSpPr>
                <a:spLocks noChangeArrowheads="1"/>
              </p:cNvSpPr>
              <p:nvPr>
                <p:custDataLst>
                  <p:tags r:id="rId1368"/>
                </p:custDataLst>
              </p:nvPr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1" name="Rectangle 1409"/>
              <p:cNvSpPr>
                <a:spLocks noChangeArrowheads="1"/>
              </p:cNvSpPr>
              <p:nvPr>
                <p:custDataLst>
                  <p:tags r:id="rId1369"/>
                </p:custDataLst>
              </p:nvPr>
            </p:nvSpPr>
            <p:spPr bwMode="auto">
              <a:xfrm>
                <a:off x="5424" y="1890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2" name="Freeform 1410"/>
              <p:cNvSpPr/>
              <p:nvPr>
                <p:custDataLst>
                  <p:tags r:id="rId1370"/>
                </p:custDataLst>
              </p:nvPr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3" name="Freeform 1411"/>
              <p:cNvSpPr/>
              <p:nvPr>
                <p:custDataLst>
                  <p:tags r:id="rId1371"/>
                </p:custDataLst>
              </p:nvPr>
            </p:nvSpPr>
            <p:spPr bwMode="auto">
              <a:xfrm>
                <a:off x="5422" y="19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4" name="Rectangle 1412"/>
              <p:cNvSpPr>
                <a:spLocks noChangeArrowheads="1"/>
              </p:cNvSpPr>
              <p:nvPr>
                <p:custDataLst>
                  <p:tags r:id="rId1372"/>
                </p:custDataLst>
              </p:nvPr>
            </p:nvSpPr>
            <p:spPr bwMode="auto">
              <a:xfrm>
                <a:off x="5424" y="1981"/>
                <a:ext cx="1" cy="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5" name="Freeform 1413"/>
              <p:cNvSpPr/>
              <p:nvPr>
                <p:custDataLst>
                  <p:tags r:id="rId1373"/>
                </p:custDataLst>
              </p:nvPr>
            </p:nvSpPr>
            <p:spPr bwMode="auto">
              <a:xfrm>
                <a:off x="5350" y="2718"/>
                <a:ext cx="22" cy="56"/>
              </a:xfrm>
              <a:custGeom>
                <a:avLst/>
                <a:gdLst>
                  <a:gd name="T0" fmla="*/ 0 w 22"/>
                  <a:gd name="T1" fmla="*/ 28 h 56"/>
                  <a:gd name="T2" fmla="*/ 22 w 22"/>
                  <a:gd name="T3" fmla="*/ 0 h 56"/>
                  <a:gd name="T4" fmla="*/ 22 w 22"/>
                  <a:gd name="T5" fmla="*/ 26 h 56"/>
                  <a:gd name="T6" fmla="*/ 0 w 22"/>
                  <a:gd name="T7" fmla="*/ 56 h 56"/>
                  <a:gd name="T8" fmla="*/ 0 w 22"/>
                  <a:gd name="T9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56">
                    <a:moveTo>
                      <a:pt x="0" y="28"/>
                    </a:moveTo>
                    <a:lnTo>
                      <a:pt x="22" y="0"/>
                    </a:lnTo>
                    <a:lnTo>
                      <a:pt x="22" y="26"/>
                    </a:lnTo>
                    <a:lnTo>
                      <a:pt x="0" y="56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74" name="Freeform 1415"/>
            <p:cNvSpPr/>
            <p:nvPr>
              <p:custDataLst>
                <p:tags r:id="rId1374"/>
              </p:custDataLst>
            </p:nvPr>
          </p:nvSpPr>
          <p:spPr bwMode="auto">
            <a:xfrm>
              <a:off x="-2989564" y="1603377"/>
              <a:ext cx="136529" cy="204788"/>
            </a:xfrm>
            <a:custGeom>
              <a:avLst/>
              <a:gdLst>
                <a:gd name="T0" fmla="*/ 86 w 86"/>
                <a:gd name="T1" fmla="*/ 0 h 129"/>
                <a:gd name="T2" fmla="*/ 86 w 86"/>
                <a:gd name="T3" fmla="*/ 16 h 129"/>
                <a:gd name="T4" fmla="*/ 0 w 86"/>
                <a:gd name="T5" fmla="*/ 129 h 129"/>
                <a:gd name="T6" fmla="*/ 0 w 86"/>
                <a:gd name="T7" fmla="*/ 103 h 129"/>
                <a:gd name="T8" fmla="*/ 86 w 86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29">
                  <a:moveTo>
                    <a:pt x="86" y="0"/>
                  </a:moveTo>
                  <a:lnTo>
                    <a:pt x="86" y="16"/>
                  </a:lnTo>
                  <a:lnTo>
                    <a:pt x="0" y="129"/>
                  </a:lnTo>
                  <a:lnTo>
                    <a:pt x="0" y="103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1416"/>
            <p:cNvSpPr/>
            <p:nvPr>
              <p:custDataLst>
                <p:tags r:id="rId1375"/>
              </p:custDataLst>
            </p:nvPr>
          </p:nvSpPr>
          <p:spPr bwMode="auto">
            <a:xfrm>
              <a:off x="-3049890" y="1884363"/>
              <a:ext cx="34927" cy="92075"/>
            </a:xfrm>
            <a:custGeom>
              <a:avLst/>
              <a:gdLst>
                <a:gd name="T0" fmla="*/ 0 w 22"/>
                <a:gd name="T1" fmla="*/ 28 h 58"/>
                <a:gd name="T2" fmla="*/ 22 w 22"/>
                <a:gd name="T3" fmla="*/ 0 h 58"/>
                <a:gd name="T4" fmla="*/ 22 w 22"/>
                <a:gd name="T5" fmla="*/ 26 h 58"/>
                <a:gd name="T6" fmla="*/ 0 w 22"/>
                <a:gd name="T7" fmla="*/ 58 h 58"/>
                <a:gd name="T8" fmla="*/ 0 w 22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8">
                  <a:moveTo>
                    <a:pt x="0" y="28"/>
                  </a:moveTo>
                  <a:lnTo>
                    <a:pt x="22" y="0"/>
                  </a:lnTo>
                  <a:lnTo>
                    <a:pt x="22" y="26"/>
                  </a:lnTo>
                  <a:lnTo>
                    <a:pt x="0" y="58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1417"/>
            <p:cNvSpPr/>
            <p:nvPr>
              <p:custDataLst>
                <p:tags r:id="rId1376"/>
              </p:custDataLst>
            </p:nvPr>
          </p:nvSpPr>
          <p:spPr bwMode="auto">
            <a:xfrm>
              <a:off x="-2989564" y="1681162"/>
              <a:ext cx="136529" cy="212724"/>
            </a:xfrm>
            <a:custGeom>
              <a:avLst/>
              <a:gdLst>
                <a:gd name="T0" fmla="*/ 86 w 86"/>
                <a:gd name="T1" fmla="*/ 0 h 134"/>
                <a:gd name="T2" fmla="*/ 86 w 86"/>
                <a:gd name="T3" fmla="*/ 16 h 134"/>
                <a:gd name="T4" fmla="*/ 0 w 86"/>
                <a:gd name="T5" fmla="*/ 134 h 134"/>
                <a:gd name="T6" fmla="*/ 0 w 86"/>
                <a:gd name="T7" fmla="*/ 110 h 134"/>
                <a:gd name="T8" fmla="*/ 86 w 86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4">
                  <a:moveTo>
                    <a:pt x="86" y="0"/>
                  </a:moveTo>
                  <a:lnTo>
                    <a:pt x="86" y="16"/>
                  </a:lnTo>
                  <a:lnTo>
                    <a:pt x="0" y="134"/>
                  </a:lnTo>
                  <a:lnTo>
                    <a:pt x="0" y="11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1418"/>
            <p:cNvSpPr/>
            <p:nvPr>
              <p:custDataLst>
                <p:tags r:id="rId1377"/>
              </p:custDataLst>
            </p:nvPr>
          </p:nvSpPr>
          <p:spPr bwMode="auto">
            <a:xfrm>
              <a:off x="-2935585" y="1530351"/>
              <a:ext cx="82552" cy="127001"/>
            </a:xfrm>
            <a:custGeom>
              <a:avLst/>
              <a:gdLst>
                <a:gd name="T0" fmla="*/ 52 w 52"/>
                <a:gd name="T1" fmla="*/ 0 h 80"/>
                <a:gd name="T2" fmla="*/ 52 w 52"/>
                <a:gd name="T3" fmla="*/ 16 h 80"/>
                <a:gd name="T4" fmla="*/ 0 w 52"/>
                <a:gd name="T5" fmla="*/ 80 h 80"/>
                <a:gd name="T6" fmla="*/ 0 w 52"/>
                <a:gd name="T7" fmla="*/ 58 h 80"/>
                <a:gd name="T8" fmla="*/ 52 w 52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80">
                  <a:moveTo>
                    <a:pt x="52" y="0"/>
                  </a:moveTo>
                  <a:lnTo>
                    <a:pt x="52" y="16"/>
                  </a:lnTo>
                  <a:lnTo>
                    <a:pt x="0" y="80"/>
                  </a:lnTo>
                  <a:lnTo>
                    <a:pt x="0" y="58"/>
                  </a:lnTo>
                  <a:lnTo>
                    <a:pt x="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Rectangle 1419"/>
            <p:cNvSpPr>
              <a:spLocks noChangeArrowheads="1"/>
            </p:cNvSpPr>
            <p:nvPr>
              <p:custDataLst>
                <p:tags r:id="rId1378"/>
              </p:custDataLst>
            </p:nvPr>
          </p:nvSpPr>
          <p:spPr bwMode="auto">
            <a:xfrm>
              <a:off x="-2932410" y="625474"/>
              <a:ext cx="1587" cy="158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Rectangle 1420"/>
            <p:cNvSpPr>
              <a:spLocks noChangeArrowheads="1"/>
            </p:cNvSpPr>
            <p:nvPr>
              <p:custDataLst>
                <p:tags r:id="rId1379"/>
              </p:custDataLst>
            </p:nvPr>
          </p:nvSpPr>
          <p:spPr bwMode="auto">
            <a:xfrm>
              <a:off x="-729659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Rectangle 1421"/>
            <p:cNvSpPr>
              <a:spLocks noChangeArrowheads="1"/>
            </p:cNvSpPr>
            <p:nvPr>
              <p:custDataLst>
                <p:tags r:id="rId1380"/>
              </p:custDataLst>
            </p:nvPr>
          </p:nvSpPr>
          <p:spPr bwMode="auto">
            <a:xfrm>
              <a:off x="-7207695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Rectangle 1422"/>
            <p:cNvSpPr>
              <a:spLocks noChangeArrowheads="1"/>
            </p:cNvSpPr>
            <p:nvPr>
              <p:custDataLst>
                <p:tags r:id="rId1381"/>
              </p:custDataLst>
            </p:nvPr>
          </p:nvSpPr>
          <p:spPr bwMode="auto">
            <a:xfrm>
              <a:off x="-7121969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Rectangle 1423"/>
            <p:cNvSpPr>
              <a:spLocks noChangeArrowheads="1"/>
            </p:cNvSpPr>
            <p:nvPr>
              <p:custDataLst>
                <p:tags r:id="rId1382"/>
              </p:custDataLst>
            </p:nvPr>
          </p:nvSpPr>
          <p:spPr bwMode="auto">
            <a:xfrm>
              <a:off x="-6947336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Rectangle 1424"/>
            <p:cNvSpPr>
              <a:spLocks noChangeArrowheads="1"/>
            </p:cNvSpPr>
            <p:nvPr>
              <p:custDataLst>
                <p:tags r:id="rId1383"/>
              </p:custDataLst>
            </p:nvPr>
          </p:nvSpPr>
          <p:spPr bwMode="auto">
            <a:xfrm>
              <a:off x="-6861610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Rectangle 1425"/>
            <p:cNvSpPr>
              <a:spLocks noChangeArrowheads="1"/>
            </p:cNvSpPr>
            <p:nvPr>
              <p:custDataLst>
                <p:tags r:id="rId1384"/>
              </p:custDataLst>
            </p:nvPr>
          </p:nvSpPr>
          <p:spPr bwMode="auto">
            <a:xfrm>
              <a:off x="-7296599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Rectangle 1426"/>
            <p:cNvSpPr>
              <a:spLocks noChangeArrowheads="1"/>
            </p:cNvSpPr>
            <p:nvPr>
              <p:custDataLst>
                <p:tags r:id="rId1385"/>
              </p:custDataLst>
            </p:nvPr>
          </p:nvSpPr>
          <p:spPr bwMode="auto">
            <a:xfrm>
              <a:off x="-7207695" y="-198438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Rectangle 1427"/>
            <p:cNvSpPr>
              <a:spLocks noChangeArrowheads="1"/>
            </p:cNvSpPr>
            <p:nvPr>
              <p:custDataLst>
                <p:tags r:id="rId1386"/>
              </p:custDataLst>
            </p:nvPr>
          </p:nvSpPr>
          <p:spPr bwMode="auto">
            <a:xfrm>
              <a:off x="-7296599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Rectangle 1428"/>
            <p:cNvSpPr>
              <a:spLocks noChangeArrowheads="1"/>
            </p:cNvSpPr>
            <p:nvPr>
              <p:custDataLst>
                <p:tags r:id="rId1387"/>
              </p:custDataLst>
            </p:nvPr>
          </p:nvSpPr>
          <p:spPr bwMode="auto">
            <a:xfrm>
              <a:off x="-7121969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Rectangle 1429"/>
            <p:cNvSpPr>
              <a:spLocks noChangeArrowheads="1"/>
            </p:cNvSpPr>
            <p:nvPr>
              <p:custDataLst>
                <p:tags r:id="rId1388"/>
              </p:custDataLst>
            </p:nvPr>
          </p:nvSpPr>
          <p:spPr bwMode="auto">
            <a:xfrm>
              <a:off x="-6861610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Rectangle 1430"/>
            <p:cNvSpPr>
              <a:spLocks noChangeArrowheads="1"/>
            </p:cNvSpPr>
            <p:nvPr>
              <p:custDataLst>
                <p:tags r:id="rId1389"/>
              </p:custDataLst>
            </p:nvPr>
          </p:nvSpPr>
          <p:spPr bwMode="auto">
            <a:xfrm>
              <a:off x="-7296599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Rectangle 1431"/>
            <p:cNvSpPr>
              <a:spLocks noChangeArrowheads="1"/>
            </p:cNvSpPr>
            <p:nvPr>
              <p:custDataLst>
                <p:tags r:id="rId1390"/>
              </p:custDataLst>
            </p:nvPr>
          </p:nvSpPr>
          <p:spPr bwMode="auto">
            <a:xfrm>
              <a:off x="-7207695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Rectangle 1432"/>
            <p:cNvSpPr>
              <a:spLocks noChangeArrowheads="1"/>
            </p:cNvSpPr>
            <p:nvPr>
              <p:custDataLst>
                <p:tags r:id="rId1391"/>
              </p:custDataLst>
            </p:nvPr>
          </p:nvSpPr>
          <p:spPr bwMode="auto">
            <a:xfrm>
              <a:off x="-7036240" y="-20637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Rectangle 1433"/>
            <p:cNvSpPr>
              <a:spLocks noChangeArrowheads="1"/>
            </p:cNvSpPr>
            <p:nvPr>
              <p:custDataLst>
                <p:tags r:id="rId1392"/>
              </p:custDataLst>
            </p:nvPr>
          </p:nvSpPr>
          <p:spPr bwMode="auto">
            <a:xfrm>
              <a:off x="-7207695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Rectangle 1434"/>
            <p:cNvSpPr>
              <a:spLocks noChangeArrowheads="1"/>
            </p:cNvSpPr>
            <p:nvPr>
              <p:custDataLst>
                <p:tags r:id="rId1393"/>
              </p:custDataLst>
            </p:nvPr>
          </p:nvSpPr>
          <p:spPr bwMode="auto">
            <a:xfrm>
              <a:off x="-7121969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1435"/>
            <p:cNvSpPr>
              <a:spLocks noChangeArrowheads="1"/>
            </p:cNvSpPr>
            <p:nvPr>
              <p:custDataLst>
                <p:tags r:id="rId1394"/>
              </p:custDataLst>
            </p:nvPr>
          </p:nvSpPr>
          <p:spPr bwMode="auto">
            <a:xfrm>
              <a:off x="-6861610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Rectangle 1436"/>
            <p:cNvSpPr>
              <a:spLocks noChangeArrowheads="1"/>
            </p:cNvSpPr>
            <p:nvPr>
              <p:custDataLst>
                <p:tags r:id="rId1395"/>
              </p:custDataLst>
            </p:nvPr>
          </p:nvSpPr>
          <p:spPr bwMode="auto">
            <a:xfrm>
              <a:off x="-729659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Rectangle 1437"/>
            <p:cNvSpPr>
              <a:spLocks noChangeArrowheads="1"/>
            </p:cNvSpPr>
            <p:nvPr>
              <p:custDataLst>
                <p:tags r:id="rId1396"/>
              </p:custDataLst>
            </p:nvPr>
          </p:nvSpPr>
          <p:spPr bwMode="auto">
            <a:xfrm>
              <a:off x="-7121969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Rectangle 1438"/>
            <p:cNvSpPr>
              <a:spLocks noChangeArrowheads="1"/>
            </p:cNvSpPr>
            <p:nvPr>
              <p:custDataLst>
                <p:tags r:id="rId1397"/>
              </p:custDataLst>
            </p:nvPr>
          </p:nvSpPr>
          <p:spPr bwMode="auto">
            <a:xfrm>
              <a:off x="-6947336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Rectangle 1439"/>
            <p:cNvSpPr>
              <a:spLocks noChangeArrowheads="1"/>
            </p:cNvSpPr>
            <p:nvPr>
              <p:custDataLst>
                <p:tags r:id="rId1398"/>
              </p:custDataLst>
            </p:nvPr>
          </p:nvSpPr>
          <p:spPr bwMode="auto">
            <a:xfrm>
              <a:off x="-7207695" y="2492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Rectangle 1440"/>
            <p:cNvSpPr>
              <a:spLocks noChangeArrowheads="1"/>
            </p:cNvSpPr>
            <p:nvPr>
              <p:custDataLst>
                <p:tags r:id="rId1399"/>
              </p:custDataLst>
            </p:nvPr>
          </p:nvSpPr>
          <p:spPr bwMode="auto">
            <a:xfrm>
              <a:off x="-7036240" y="2492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Rectangle 1441"/>
            <p:cNvSpPr>
              <a:spLocks noChangeArrowheads="1"/>
            </p:cNvSpPr>
            <p:nvPr>
              <p:custDataLst>
                <p:tags r:id="rId1400"/>
              </p:custDataLst>
            </p:nvPr>
          </p:nvSpPr>
          <p:spPr bwMode="auto">
            <a:xfrm>
              <a:off x="-6861610" y="249237"/>
              <a:ext cx="139705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1442"/>
            <p:cNvSpPr>
              <a:spLocks noChangeArrowheads="1"/>
            </p:cNvSpPr>
            <p:nvPr>
              <p:custDataLst>
                <p:tags r:id="rId1401"/>
              </p:custDataLst>
            </p:nvPr>
          </p:nvSpPr>
          <p:spPr bwMode="auto">
            <a:xfrm>
              <a:off x="-7296599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1443"/>
            <p:cNvSpPr>
              <a:spLocks noChangeArrowheads="1"/>
            </p:cNvSpPr>
            <p:nvPr>
              <p:custDataLst>
                <p:tags r:id="rId1402"/>
              </p:custDataLst>
            </p:nvPr>
          </p:nvSpPr>
          <p:spPr bwMode="auto">
            <a:xfrm>
              <a:off x="-7121969" y="338137"/>
              <a:ext cx="222258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1444"/>
            <p:cNvSpPr>
              <a:spLocks noChangeArrowheads="1"/>
            </p:cNvSpPr>
            <p:nvPr>
              <p:custDataLst>
                <p:tags r:id="rId1403"/>
              </p:custDataLst>
            </p:nvPr>
          </p:nvSpPr>
          <p:spPr bwMode="auto">
            <a:xfrm>
              <a:off x="-7207695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1445"/>
            <p:cNvSpPr>
              <a:spLocks noChangeArrowheads="1"/>
            </p:cNvSpPr>
            <p:nvPr>
              <p:custDataLst>
                <p:tags r:id="rId1404"/>
              </p:custDataLst>
            </p:nvPr>
          </p:nvSpPr>
          <p:spPr bwMode="auto">
            <a:xfrm>
              <a:off x="-7036240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1446"/>
            <p:cNvSpPr>
              <a:spLocks noChangeArrowheads="1"/>
            </p:cNvSpPr>
            <p:nvPr>
              <p:custDataLst>
                <p:tags r:id="rId1405"/>
              </p:custDataLst>
            </p:nvPr>
          </p:nvSpPr>
          <p:spPr bwMode="auto">
            <a:xfrm>
              <a:off x="-6947336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1447"/>
            <p:cNvSpPr>
              <a:spLocks noChangeArrowheads="1"/>
            </p:cNvSpPr>
            <p:nvPr>
              <p:custDataLst>
                <p:tags r:id="rId1406"/>
              </p:custDataLst>
            </p:nvPr>
          </p:nvSpPr>
          <p:spPr bwMode="auto">
            <a:xfrm>
              <a:off x="-7207695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1448"/>
            <p:cNvSpPr>
              <a:spLocks noChangeArrowheads="1"/>
            </p:cNvSpPr>
            <p:nvPr>
              <p:custDataLst>
                <p:tags r:id="rId1407"/>
              </p:custDataLst>
            </p:nvPr>
          </p:nvSpPr>
          <p:spPr bwMode="auto">
            <a:xfrm>
              <a:off x="-7036240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1449"/>
            <p:cNvSpPr>
              <a:spLocks noChangeArrowheads="1"/>
            </p:cNvSpPr>
            <p:nvPr>
              <p:custDataLst>
                <p:tags r:id="rId1408"/>
              </p:custDataLst>
            </p:nvPr>
          </p:nvSpPr>
          <p:spPr bwMode="auto">
            <a:xfrm>
              <a:off x="-729659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1450"/>
            <p:cNvSpPr>
              <a:spLocks noChangeArrowheads="1"/>
            </p:cNvSpPr>
            <p:nvPr>
              <p:custDataLst>
                <p:tags r:id="rId1409"/>
              </p:custDataLst>
            </p:nvPr>
          </p:nvSpPr>
          <p:spPr bwMode="auto">
            <a:xfrm>
              <a:off x="-7121969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1451"/>
            <p:cNvSpPr>
              <a:spLocks noChangeArrowheads="1"/>
            </p:cNvSpPr>
            <p:nvPr>
              <p:custDataLst>
                <p:tags r:id="rId1410"/>
              </p:custDataLst>
            </p:nvPr>
          </p:nvSpPr>
          <p:spPr bwMode="auto">
            <a:xfrm>
              <a:off x="-6861610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1452"/>
            <p:cNvSpPr>
              <a:spLocks noChangeArrowheads="1"/>
            </p:cNvSpPr>
            <p:nvPr>
              <p:custDataLst>
                <p:tags r:id="rId1411"/>
              </p:custDataLst>
            </p:nvPr>
          </p:nvSpPr>
          <p:spPr bwMode="auto">
            <a:xfrm>
              <a:off x="-7296599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1453"/>
            <p:cNvSpPr>
              <a:spLocks noChangeArrowheads="1"/>
            </p:cNvSpPr>
            <p:nvPr>
              <p:custDataLst>
                <p:tags r:id="rId1412"/>
              </p:custDataLst>
            </p:nvPr>
          </p:nvSpPr>
          <p:spPr bwMode="auto">
            <a:xfrm>
              <a:off x="-7207695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Rectangle 1454"/>
            <p:cNvSpPr>
              <a:spLocks noChangeArrowheads="1"/>
            </p:cNvSpPr>
            <p:nvPr>
              <p:custDataLst>
                <p:tags r:id="rId1413"/>
              </p:custDataLst>
            </p:nvPr>
          </p:nvSpPr>
          <p:spPr bwMode="auto">
            <a:xfrm>
              <a:off x="-7296599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Rectangle 1455"/>
            <p:cNvSpPr>
              <a:spLocks noChangeArrowheads="1"/>
            </p:cNvSpPr>
            <p:nvPr>
              <p:custDataLst>
                <p:tags r:id="rId1414"/>
              </p:custDataLst>
            </p:nvPr>
          </p:nvSpPr>
          <p:spPr bwMode="auto">
            <a:xfrm>
              <a:off x="-7121969" y="784224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Rectangle 1456"/>
            <p:cNvSpPr>
              <a:spLocks noChangeArrowheads="1"/>
            </p:cNvSpPr>
            <p:nvPr>
              <p:custDataLst>
                <p:tags r:id="rId1415"/>
              </p:custDataLst>
            </p:nvPr>
          </p:nvSpPr>
          <p:spPr bwMode="auto">
            <a:xfrm>
              <a:off x="-6861610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Rectangle 1457"/>
            <p:cNvSpPr>
              <a:spLocks noChangeArrowheads="1"/>
            </p:cNvSpPr>
            <p:nvPr>
              <p:custDataLst>
                <p:tags r:id="rId1416"/>
              </p:custDataLst>
            </p:nvPr>
          </p:nvSpPr>
          <p:spPr bwMode="auto">
            <a:xfrm>
              <a:off x="-7207695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Rectangle 1458"/>
            <p:cNvSpPr>
              <a:spLocks noChangeArrowheads="1"/>
            </p:cNvSpPr>
            <p:nvPr>
              <p:custDataLst>
                <p:tags r:id="rId1417"/>
              </p:custDataLst>
            </p:nvPr>
          </p:nvSpPr>
          <p:spPr bwMode="auto">
            <a:xfrm>
              <a:off x="-7207695" y="9620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Rectangle 1459"/>
            <p:cNvSpPr>
              <a:spLocks noChangeArrowheads="1"/>
            </p:cNvSpPr>
            <p:nvPr>
              <p:custDataLst>
                <p:tags r:id="rId1418"/>
              </p:custDataLst>
            </p:nvPr>
          </p:nvSpPr>
          <p:spPr bwMode="auto">
            <a:xfrm>
              <a:off x="-703624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Rectangle 1460"/>
            <p:cNvSpPr>
              <a:spLocks noChangeArrowheads="1"/>
            </p:cNvSpPr>
            <p:nvPr>
              <p:custDataLst>
                <p:tags r:id="rId1419"/>
              </p:custDataLst>
            </p:nvPr>
          </p:nvSpPr>
          <p:spPr bwMode="auto">
            <a:xfrm>
              <a:off x="-6861610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Rectangle 1461"/>
            <p:cNvSpPr>
              <a:spLocks noChangeArrowheads="1"/>
            </p:cNvSpPr>
            <p:nvPr>
              <p:custDataLst>
                <p:tags r:id="rId1420"/>
              </p:custDataLst>
            </p:nvPr>
          </p:nvSpPr>
          <p:spPr bwMode="auto">
            <a:xfrm>
              <a:off x="-729659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Rectangle 1462"/>
            <p:cNvSpPr>
              <a:spLocks noChangeArrowheads="1"/>
            </p:cNvSpPr>
            <p:nvPr>
              <p:custDataLst>
                <p:tags r:id="rId1421"/>
              </p:custDataLst>
            </p:nvPr>
          </p:nvSpPr>
          <p:spPr bwMode="auto">
            <a:xfrm>
              <a:off x="-7121969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Rectangle 1463"/>
            <p:cNvSpPr>
              <a:spLocks noChangeArrowheads="1"/>
            </p:cNvSpPr>
            <p:nvPr>
              <p:custDataLst>
                <p:tags r:id="rId1422"/>
              </p:custDataLst>
            </p:nvPr>
          </p:nvSpPr>
          <p:spPr bwMode="auto">
            <a:xfrm>
              <a:off x="-6947336" y="10509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Rectangle 1464"/>
            <p:cNvSpPr>
              <a:spLocks noChangeArrowheads="1"/>
            </p:cNvSpPr>
            <p:nvPr>
              <p:custDataLst>
                <p:tags r:id="rId1423"/>
              </p:custDataLst>
            </p:nvPr>
          </p:nvSpPr>
          <p:spPr bwMode="auto">
            <a:xfrm>
              <a:off x="-7296599" y="1139826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Rectangle 1465"/>
            <p:cNvSpPr>
              <a:spLocks noChangeArrowheads="1"/>
            </p:cNvSpPr>
            <p:nvPr>
              <p:custDataLst>
                <p:tags r:id="rId1424"/>
              </p:custDataLst>
            </p:nvPr>
          </p:nvSpPr>
          <p:spPr bwMode="auto">
            <a:xfrm>
              <a:off x="-7036240" y="11398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Rectangle 1466"/>
            <p:cNvSpPr>
              <a:spLocks noChangeArrowheads="1"/>
            </p:cNvSpPr>
            <p:nvPr>
              <p:custDataLst>
                <p:tags r:id="rId1425"/>
              </p:custDataLst>
            </p:nvPr>
          </p:nvSpPr>
          <p:spPr bwMode="auto">
            <a:xfrm>
              <a:off x="-7121969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Rectangle 1467"/>
            <p:cNvSpPr>
              <a:spLocks noChangeArrowheads="1"/>
            </p:cNvSpPr>
            <p:nvPr>
              <p:custDataLst>
                <p:tags r:id="rId1426"/>
              </p:custDataLst>
            </p:nvPr>
          </p:nvSpPr>
          <p:spPr bwMode="auto">
            <a:xfrm>
              <a:off x="-6947336" y="12319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Rectangle 1468"/>
            <p:cNvSpPr>
              <a:spLocks noChangeArrowheads="1"/>
            </p:cNvSpPr>
            <p:nvPr>
              <p:custDataLst>
                <p:tags r:id="rId1427"/>
              </p:custDataLst>
            </p:nvPr>
          </p:nvSpPr>
          <p:spPr bwMode="auto">
            <a:xfrm>
              <a:off x="-6861610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Rectangle 1469"/>
            <p:cNvSpPr>
              <a:spLocks noChangeArrowheads="1"/>
            </p:cNvSpPr>
            <p:nvPr>
              <p:custDataLst>
                <p:tags r:id="rId1428"/>
              </p:custDataLst>
            </p:nvPr>
          </p:nvSpPr>
          <p:spPr bwMode="auto">
            <a:xfrm>
              <a:off x="-729659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Rectangle 1470"/>
            <p:cNvSpPr>
              <a:spLocks noChangeArrowheads="1"/>
            </p:cNvSpPr>
            <p:nvPr>
              <p:custDataLst>
                <p:tags r:id="rId1429"/>
              </p:custDataLst>
            </p:nvPr>
          </p:nvSpPr>
          <p:spPr bwMode="auto">
            <a:xfrm>
              <a:off x="-7207695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Rectangle 1471"/>
            <p:cNvSpPr>
              <a:spLocks noChangeArrowheads="1"/>
            </p:cNvSpPr>
            <p:nvPr>
              <p:custDataLst>
                <p:tags r:id="rId1430"/>
              </p:custDataLst>
            </p:nvPr>
          </p:nvSpPr>
          <p:spPr bwMode="auto">
            <a:xfrm>
              <a:off x="-7121969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Rectangle 1472"/>
            <p:cNvSpPr>
              <a:spLocks noChangeArrowheads="1"/>
            </p:cNvSpPr>
            <p:nvPr>
              <p:custDataLst>
                <p:tags r:id="rId1431"/>
              </p:custDataLst>
            </p:nvPr>
          </p:nvSpPr>
          <p:spPr bwMode="auto">
            <a:xfrm>
              <a:off x="-6861610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Rectangle 1473"/>
            <p:cNvSpPr>
              <a:spLocks noChangeArrowheads="1"/>
            </p:cNvSpPr>
            <p:nvPr>
              <p:custDataLst>
                <p:tags r:id="rId1432"/>
              </p:custDataLst>
            </p:nvPr>
          </p:nvSpPr>
          <p:spPr bwMode="auto">
            <a:xfrm>
              <a:off x="-729659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Rectangle 1474"/>
            <p:cNvSpPr>
              <a:spLocks noChangeArrowheads="1"/>
            </p:cNvSpPr>
            <p:nvPr>
              <p:custDataLst>
                <p:tags r:id="rId1433"/>
              </p:custDataLst>
            </p:nvPr>
          </p:nvSpPr>
          <p:spPr bwMode="auto">
            <a:xfrm>
              <a:off x="-7121969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Rectangle 1475"/>
            <p:cNvSpPr>
              <a:spLocks noChangeArrowheads="1"/>
            </p:cNvSpPr>
            <p:nvPr>
              <p:custDataLst>
                <p:tags r:id="rId1434"/>
              </p:custDataLst>
            </p:nvPr>
          </p:nvSpPr>
          <p:spPr bwMode="auto">
            <a:xfrm>
              <a:off x="-6947336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Rectangle 1476"/>
            <p:cNvSpPr>
              <a:spLocks noChangeArrowheads="1"/>
            </p:cNvSpPr>
            <p:nvPr>
              <p:custDataLst>
                <p:tags r:id="rId1435"/>
              </p:custDataLst>
            </p:nvPr>
          </p:nvSpPr>
          <p:spPr bwMode="auto">
            <a:xfrm>
              <a:off x="-7207695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Rectangle 1477"/>
            <p:cNvSpPr>
              <a:spLocks noChangeArrowheads="1"/>
            </p:cNvSpPr>
            <p:nvPr>
              <p:custDataLst>
                <p:tags r:id="rId1436"/>
              </p:custDataLst>
            </p:nvPr>
          </p:nvSpPr>
          <p:spPr bwMode="auto">
            <a:xfrm>
              <a:off x="-703624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Rectangle 1478"/>
            <p:cNvSpPr>
              <a:spLocks noChangeArrowheads="1"/>
            </p:cNvSpPr>
            <p:nvPr>
              <p:custDataLst>
                <p:tags r:id="rId1437"/>
              </p:custDataLst>
            </p:nvPr>
          </p:nvSpPr>
          <p:spPr bwMode="auto">
            <a:xfrm>
              <a:off x="-6861610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Rectangle 1479"/>
            <p:cNvSpPr>
              <a:spLocks noChangeArrowheads="1"/>
            </p:cNvSpPr>
            <p:nvPr>
              <p:custDataLst>
                <p:tags r:id="rId1438"/>
              </p:custDataLst>
            </p:nvPr>
          </p:nvSpPr>
          <p:spPr bwMode="auto">
            <a:xfrm>
              <a:off x="-729659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Rectangle 1480"/>
            <p:cNvSpPr>
              <a:spLocks noChangeArrowheads="1"/>
            </p:cNvSpPr>
            <p:nvPr>
              <p:custDataLst>
                <p:tags r:id="rId1439"/>
              </p:custDataLst>
            </p:nvPr>
          </p:nvSpPr>
          <p:spPr bwMode="auto">
            <a:xfrm>
              <a:off x="-7121969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Rectangle 1481"/>
            <p:cNvSpPr>
              <a:spLocks noChangeArrowheads="1"/>
            </p:cNvSpPr>
            <p:nvPr>
              <p:custDataLst>
                <p:tags r:id="rId1440"/>
              </p:custDataLst>
            </p:nvPr>
          </p:nvSpPr>
          <p:spPr bwMode="auto">
            <a:xfrm>
              <a:off x="-676953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Rectangle 1482"/>
            <p:cNvSpPr>
              <a:spLocks noChangeArrowheads="1"/>
            </p:cNvSpPr>
            <p:nvPr>
              <p:custDataLst>
                <p:tags r:id="rId1441"/>
              </p:custDataLst>
            </p:nvPr>
          </p:nvSpPr>
          <p:spPr bwMode="auto">
            <a:xfrm>
              <a:off x="-6683803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Rectangle 1483"/>
            <p:cNvSpPr>
              <a:spLocks noChangeArrowheads="1"/>
            </p:cNvSpPr>
            <p:nvPr>
              <p:custDataLst>
                <p:tags r:id="rId1442"/>
              </p:custDataLst>
            </p:nvPr>
          </p:nvSpPr>
          <p:spPr bwMode="auto">
            <a:xfrm>
              <a:off x="-6509172" y="-2873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Rectangle 1484"/>
            <p:cNvSpPr>
              <a:spLocks noChangeArrowheads="1"/>
            </p:cNvSpPr>
            <p:nvPr>
              <p:custDataLst>
                <p:tags r:id="rId1443"/>
              </p:custDataLst>
            </p:nvPr>
          </p:nvSpPr>
          <p:spPr bwMode="auto">
            <a:xfrm>
              <a:off x="-6423444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Rectangle 1485"/>
            <p:cNvSpPr>
              <a:spLocks noChangeArrowheads="1"/>
            </p:cNvSpPr>
            <p:nvPr>
              <p:custDataLst>
                <p:tags r:id="rId1444"/>
              </p:custDataLst>
            </p:nvPr>
          </p:nvSpPr>
          <p:spPr bwMode="auto">
            <a:xfrm>
              <a:off x="-6337717" y="-2873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Rectangle 1486"/>
            <p:cNvSpPr>
              <a:spLocks noChangeArrowheads="1"/>
            </p:cNvSpPr>
            <p:nvPr>
              <p:custDataLst>
                <p:tags r:id="rId1445"/>
              </p:custDataLst>
            </p:nvPr>
          </p:nvSpPr>
          <p:spPr bwMode="auto">
            <a:xfrm>
              <a:off x="-6769532" y="-1984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Rectangle 1487"/>
            <p:cNvSpPr>
              <a:spLocks noChangeArrowheads="1"/>
            </p:cNvSpPr>
            <p:nvPr>
              <p:custDataLst>
                <p:tags r:id="rId1446"/>
              </p:custDataLst>
            </p:nvPr>
          </p:nvSpPr>
          <p:spPr bwMode="auto">
            <a:xfrm>
              <a:off x="-6598076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Rectangle 1488"/>
            <p:cNvSpPr>
              <a:spLocks noChangeArrowheads="1"/>
            </p:cNvSpPr>
            <p:nvPr>
              <p:custDataLst>
                <p:tags r:id="rId1447"/>
              </p:custDataLst>
            </p:nvPr>
          </p:nvSpPr>
          <p:spPr bwMode="auto">
            <a:xfrm>
              <a:off x="-6423444" y="-1984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Rectangle 1489"/>
            <p:cNvSpPr>
              <a:spLocks noChangeArrowheads="1"/>
            </p:cNvSpPr>
            <p:nvPr>
              <p:custDataLst>
                <p:tags r:id="rId1448"/>
              </p:custDataLst>
            </p:nvPr>
          </p:nvSpPr>
          <p:spPr bwMode="auto">
            <a:xfrm>
              <a:off x="-6683803" y="-109537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Rectangle 1490"/>
            <p:cNvSpPr>
              <a:spLocks noChangeArrowheads="1"/>
            </p:cNvSpPr>
            <p:nvPr>
              <p:custDataLst>
                <p:tags r:id="rId1449"/>
              </p:custDataLst>
            </p:nvPr>
          </p:nvSpPr>
          <p:spPr bwMode="auto">
            <a:xfrm>
              <a:off x="-6337717" y="-1095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Rectangle 1491"/>
            <p:cNvSpPr>
              <a:spLocks noChangeArrowheads="1"/>
            </p:cNvSpPr>
            <p:nvPr>
              <p:custDataLst>
                <p:tags r:id="rId1450"/>
              </p:custDataLst>
            </p:nvPr>
          </p:nvSpPr>
          <p:spPr bwMode="auto">
            <a:xfrm>
              <a:off x="-6769532" y="-20637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Rectangle 1492"/>
            <p:cNvSpPr>
              <a:spLocks noChangeArrowheads="1"/>
            </p:cNvSpPr>
            <p:nvPr>
              <p:custDataLst>
                <p:tags r:id="rId1451"/>
              </p:custDataLst>
            </p:nvPr>
          </p:nvSpPr>
          <p:spPr bwMode="auto">
            <a:xfrm>
              <a:off x="-6509172" y="-20637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Rectangle 1493"/>
            <p:cNvSpPr>
              <a:spLocks noChangeArrowheads="1"/>
            </p:cNvSpPr>
            <p:nvPr>
              <p:custDataLst>
                <p:tags r:id="rId1452"/>
              </p:custDataLst>
            </p:nvPr>
          </p:nvSpPr>
          <p:spPr bwMode="auto">
            <a:xfrm>
              <a:off x="-6337717" y="-206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Rectangle 1494"/>
            <p:cNvSpPr>
              <a:spLocks noChangeArrowheads="1"/>
            </p:cNvSpPr>
            <p:nvPr>
              <p:custDataLst>
                <p:tags r:id="rId1453"/>
              </p:custDataLst>
            </p:nvPr>
          </p:nvSpPr>
          <p:spPr bwMode="auto">
            <a:xfrm>
              <a:off x="-676953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Rectangle 1495"/>
            <p:cNvSpPr>
              <a:spLocks noChangeArrowheads="1"/>
            </p:cNvSpPr>
            <p:nvPr>
              <p:custDataLst>
                <p:tags r:id="rId1454"/>
              </p:custDataLst>
            </p:nvPr>
          </p:nvSpPr>
          <p:spPr bwMode="auto">
            <a:xfrm>
              <a:off x="-6683803" y="68264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Rectangle 1496"/>
            <p:cNvSpPr>
              <a:spLocks noChangeArrowheads="1"/>
            </p:cNvSpPr>
            <p:nvPr>
              <p:custDataLst>
                <p:tags r:id="rId1455"/>
              </p:custDataLst>
            </p:nvPr>
          </p:nvSpPr>
          <p:spPr bwMode="auto">
            <a:xfrm>
              <a:off x="-6509172" y="6826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Rectangle 1497"/>
            <p:cNvSpPr>
              <a:spLocks noChangeArrowheads="1"/>
            </p:cNvSpPr>
            <p:nvPr>
              <p:custDataLst>
                <p:tags r:id="rId1456"/>
              </p:custDataLst>
            </p:nvPr>
          </p:nvSpPr>
          <p:spPr bwMode="auto">
            <a:xfrm>
              <a:off x="-6337717" y="6826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Rectangle 1498"/>
            <p:cNvSpPr>
              <a:spLocks noChangeArrowheads="1"/>
            </p:cNvSpPr>
            <p:nvPr>
              <p:custDataLst>
                <p:tags r:id="rId1457"/>
              </p:custDataLst>
            </p:nvPr>
          </p:nvSpPr>
          <p:spPr bwMode="auto">
            <a:xfrm>
              <a:off x="-6769532" y="1571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Rectangle 1499"/>
            <p:cNvSpPr>
              <a:spLocks noChangeArrowheads="1"/>
            </p:cNvSpPr>
            <p:nvPr>
              <p:custDataLst>
                <p:tags r:id="rId1458"/>
              </p:custDataLst>
            </p:nvPr>
          </p:nvSpPr>
          <p:spPr bwMode="auto">
            <a:xfrm>
              <a:off x="-6598076" y="1571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Rectangle 1500"/>
            <p:cNvSpPr>
              <a:spLocks noChangeArrowheads="1"/>
            </p:cNvSpPr>
            <p:nvPr>
              <p:custDataLst>
                <p:tags r:id="rId1459"/>
              </p:custDataLst>
            </p:nvPr>
          </p:nvSpPr>
          <p:spPr bwMode="auto">
            <a:xfrm>
              <a:off x="-6515522" y="157162"/>
              <a:ext cx="142880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Rectangle 1501"/>
            <p:cNvSpPr>
              <a:spLocks noChangeArrowheads="1"/>
            </p:cNvSpPr>
            <p:nvPr>
              <p:custDataLst>
                <p:tags r:id="rId1460"/>
              </p:custDataLst>
            </p:nvPr>
          </p:nvSpPr>
          <p:spPr bwMode="auto">
            <a:xfrm>
              <a:off x="-6683803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Rectangle 1502"/>
            <p:cNvSpPr>
              <a:spLocks noChangeArrowheads="1"/>
            </p:cNvSpPr>
            <p:nvPr>
              <p:custDataLst>
                <p:tags r:id="rId1461"/>
              </p:custDataLst>
            </p:nvPr>
          </p:nvSpPr>
          <p:spPr bwMode="auto">
            <a:xfrm>
              <a:off x="-6423444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Rectangle 1503"/>
            <p:cNvSpPr>
              <a:spLocks noChangeArrowheads="1"/>
            </p:cNvSpPr>
            <p:nvPr>
              <p:custDataLst>
                <p:tags r:id="rId1462"/>
              </p:custDataLst>
            </p:nvPr>
          </p:nvSpPr>
          <p:spPr bwMode="auto">
            <a:xfrm>
              <a:off x="-6337717" y="249236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Rectangle 1504"/>
            <p:cNvSpPr>
              <a:spLocks noChangeArrowheads="1"/>
            </p:cNvSpPr>
            <p:nvPr>
              <p:custDataLst>
                <p:tags r:id="rId1463"/>
              </p:custDataLst>
            </p:nvPr>
          </p:nvSpPr>
          <p:spPr bwMode="auto">
            <a:xfrm>
              <a:off x="-676953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Rectangle 1505"/>
            <p:cNvSpPr>
              <a:spLocks noChangeArrowheads="1"/>
            </p:cNvSpPr>
            <p:nvPr>
              <p:custDataLst>
                <p:tags r:id="rId1464"/>
              </p:custDataLst>
            </p:nvPr>
          </p:nvSpPr>
          <p:spPr bwMode="auto">
            <a:xfrm>
              <a:off x="-6598076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Rectangle 1506"/>
            <p:cNvSpPr>
              <a:spLocks noChangeArrowheads="1"/>
            </p:cNvSpPr>
            <p:nvPr>
              <p:custDataLst>
                <p:tags r:id="rId1465"/>
              </p:custDataLst>
            </p:nvPr>
          </p:nvSpPr>
          <p:spPr bwMode="auto">
            <a:xfrm>
              <a:off x="-6509172" y="3381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6" name="Rectangle 1507"/>
            <p:cNvSpPr>
              <a:spLocks noChangeArrowheads="1"/>
            </p:cNvSpPr>
            <p:nvPr>
              <p:custDataLst>
                <p:tags r:id="rId1466"/>
              </p:custDataLst>
            </p:nvPr>
          </p:nvSpPr>
          <p:spPr bwMode="auto">
            <a:xfrm>
              <a:off x="-6337717" y="3381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Rectangle 1508"/>
            <p:cNvSpPr>
              <a:spLocks noChangeArrowheads="1"/>
            </p:cNvSpPr>
            <p:nvPr>
              <p:custDataLst>
                <p:tags r:id="rId1467"/>
              </p:custDataLst>
            </p:nvPr>
          </p:nvSpPr>
          <p:spPr bwMode="auto">
            <a:xfrm>
              <a:off x="-6683803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Rectangle 1509"/>
            <p:cNvSpPr>
              <a:spLocks noChangeArrowheads="1"/>
            </p:cNvSpPr>
            <p:nvPr>
              <p:custDataLst>
                <p:tags r:id="rId1468"/>
              </p:custDataLst>
            </p:nvPr>
          </p:nvSpPr>
          <p:spPr bwMode="auto">
            <a:xfrm>
              <a:off x="-6509172" y="427037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Rectangle 1510"/>
            <p:cNvSpPr>
              <a:spLocks noChangeArrowheads="1"/>
            </p:cNvSpPr>
            <p:nvPr>
              <p:custDataLst>
                <p:tags r:id="rId1469"/>
              </p:custDataLst>
            </p:nvPr>
          </p:nvSpPr>
          <p:spPr bwMode="auto">
            <a:xfrm>
              <a:off x="-6423444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Rectangle 1511"/>
            <p:cNvSpPr>
              <a:spLocks noChangeArrowheads="1"/>
            </p:cNvSpPr>
            <p:nvPr>
              <p:custDataLst>
                <p:tags r:id="rId1470"/>
              </p:custDataLst>
            </p:nvPr>
          </p:nvSpPr>
          <p:spPr bwMode="auto">
            <a:xfrm>
              <a:off x="-6337717" y="427037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Rectangle 1512"/>
            <p:cNvSpPr>
              <a:spLocks noChangeArrowheads="1"/>
            </p:cNvSpPr>
            <p:nvPr>
              <p:custDataLst>
                <p:tags r:id="rId1471"/>
              </p:custDataLst>
            </p:nvPr>
          </p:nvSpPr>
          <p:spPr bwMode="auto">
            <a:xfrm>
              <a:off x="-6769532" y="515938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Rectangle 1513"/>
            <p:cNvSpPr>
              <a:spLocks noChangeArrowheads="1"/>
            </p:cNvSpPr>
            <p:nvPr>
              <p:custDataLst>
                <p:tags r:id="rId1472"/>
              </p:custDataLst>
            </p:nvPr>
          </p:nvSpPr>
          <p:spPr bwMode="auto">
            <a:xfrm>
              <a:off x="-6509172" y="515938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Rectangle 1514"/>
            <p:cNvSpPr>
              <a:spLocks noChangeArrowheads="1"/>
            </p:cNvSpPr>
            <p:nvPr>
              <p:custDataLst>
                <p:tags r:id="rId1473"/>
              </p:custDataLst>
            </p:nvPr>
          </p:nvSpPr>
          <p:spPr bwMode="auto">
            <a:xfrm>
              <a:off x="-6337717" y="5159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Rectangle 1515"/>
            <p:cNvSpPr>
              <a:spLocks noChangeArrowheads="1"/>
            </p:cNvSpPr>
            <p:nvPr>
              <p:custDataLst>
                <p:tags r:id="rId1474"/>
              </p:custDataLst>
            </p:nvPr>
          </p:nvSpPr>
          <p:spPr bwMode="auto">
            <a:xfrm>
              <a:off x="-6509172" y="606425"/>
              <a:ext cx="136529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Rectangle 1516"/>
            <p:cNvSpPr>
              <a:spLocks noChangeArrowheads="1"/>
            </p:cNvSpPr>
            <p:nvPr>
              <p:custDataLst>
                <p:tags r:id="rId1475"/>
              </p:custDataLst>
            </p:nvPr>
          </p:nvSpPr>
          <p:spPr bwMode="auto">
            <a:xfrm>
              <a:off x="-6337717" y="6064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Rectangle 1517"/>
            <p:cNvSpPr>
              <a:spLocks noChangeArrowheads="1"/>
            </p:cNvSpPr>
            <p:nvPr>
              <p:custDataLst>
                <p:tags r:id="rId1476"/>
              </p:custDataLst>
            </p:nvPr>
          </p:nvSpPr>
          <p:spPr bwMode="auto">
            <a:xfrm>
              <a:off x="-6947336" y="695326"/>
              <a:ext cx="22543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Rectangle 1518"/>
            <p:cNvSpPr>
              <a:spLocks noChangeArrowheads="1"/>
            </p:cNvSpPr>
            <p:nvPr>
              <p:custDataLst>
                <p:tags r:id="rId1477"/>
              </p:custDataLst>
            </p:nvPr>
          </p:nvSpPr>
          <p:spPr bwMode="auto">
            <a:xfrm>
              <a:off x="-6509172" y="695326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Rectangle 1519"/>
            <p:cNvSpPr>
              <a:spLocks noChangeArrowheads="1"/>
            </p:cNvSpPr>
            <p:nvPr>
              <p:custDataLst>
                <p:tags r:id="rId1478"/>
              </p:custDataLst>
            </p:nvPr>
          </p:nvSpPr>
          <p:spPr bwMode="auto">
            <a:xfrm>
              <a:off x="-6337717" y="695326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Rectangle 1520"/>
            <p:cNvSpPr>
              <a:spLocks noChangeArrowheads="1"/>
            </p:cNvSpPr>
            <p:nvPr>
              <p:custDataLst>
                <p:tags r:id="rId1479"/>
              </p:custDataLst>
            </p:nvPr>
          </p:nvSpPr>
          <p:spPr bwMode="auto">
            <a:xfrm>
              <a:off x="-6683803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Rectangle 1521"/>
            <p:cNvSpPr>
              <a:spLocks noChangeArrowheads="1"/>
            </p:cNvSpPr>
            <p:nvPr>
              <p:custDataLst>
                <p:tags r:id="rId1480"/>
              </p:custDataLst>
            </p:nvPr>
          </p:nvSpPr>
          <p:spPr bwMode="auto">
            <a:xfrm>
              <a:off x="-6598076" y="7842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Rectangle 1522"/>
            <p:cNvSpPr>
              <a:spLocks noChangeArrowheads="1"/>
            </p:cNvSpPr>
            <p:nvPr>
              <p:custDataLst>
                <p:tags r:id="rId1481"/>
              </p:custDataLst>
            </p:nvPr>
          </p:nvSpPr>
          <p:spPr bwMode="auto">
            <a:xfrm>
              <a:off x="-6420269" y="784224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Rectangle 1523"/>
            <p:cNvSpPr>
              <a:spLocks noChangeArrowheads="1"/>
            </p:cNvSpPr>
            <p:nvPr>
              <p:custDataLst>
                <p:tags r:id="rId1482"/>
              </p:custDataLst>
            </p:nvPr>
          </p:nvSpPr>
          <p:spPr bwMode="auto">
            <a:xfrm>
              <a:off x="-6683803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Rectangle 1524"/>
            <p:cNvSpPr>
              <a:spLocks noChangeArrowheads="1"/>
            </p:cNvSpPr>
            <p:nvPr>
              <p:custDataLst>
                <p:tags r:id="rId1483"/>
              </p:custDataLst>
            </p:nvPr>
          </p:nvSpPr>
          <p:spPr bwMode="auto">
            <a:xfrm>
              <a:off x="-6509172" y="873124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Rectangle 1525"/>
            <p:cNvSpPr>
              <a:spLocks noChangeArrowheads="1"/>
            </p:cNvSpPr>
            <p:nvPr>
              <p:custDataLst>
                <p:tags r:id="rId1484"/>
              </p:custDataLst>
            </p:nvPr>
          </p:nvSpPr>
          <p:spPr bwMode="auto">
            <a:xfrm>
              <a:off x="-6423444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Rectangle 1526"/>
            <p:cNvSpPr>
              <a:spLocks noChangeArrowheads="1"/>
            </p:cNvSpPr>
            <p:nvPr>
              <p:custDataLst>
                <p:tags r:id="rId1485"/>
              </p:custDataLst>
            </p:nvPr>
          </p:nvSpPr>
          <p:spPr bwMode="auto">
            <a:xfrm>
              <a:off x="-6337717" y="873124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Rectangle 1527"/>
            <p:cNvSpPr>
              <a:spLocks noChangeArrowheads="1"/>
            </p:cNvSpPr>
            <p:nvPr>
              <p:custDataLst>
                <p:tags r:id="rId1486"/>
              </p:custDataLst>
            </p:nvPr>
          </p:nvSpPr>
          <p:spPr bwMode="auto">
            <a:xfrm>
              <a:off x="-6683803" y="962025"/>
              <a:ext cx="222258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Rectangle 1528"/>
            <p:cNvSpPr>
              <a:spLocks noChangeArrowheads="1"/>
            </p:cNvSpPr>
            <p:nvPr>
              <p:custDataLst>
                <p:tags r:id="rId1487"/>
              </p:custDataLst>
            </p:nvPr>
          </p:nvSpPr>
          <p:spPr bwMode="auto">
            <a:xfrm>
              <a:off x="-6337717" y="9620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Rectangle 1529"/>
            <p:cNvSpPr>
              <a:spLocks noChangeArrowheads="1"/>
            </p:cNvSpPr>
            <p:nvPr>
              <p:custDataLst>
                <p:tags r:id="rId1488"/>
              </p:custDataLst>
            </p:nvPr>
          </p:nvSpPr>
          <p:spPr bwMode="auto">
            <a:xfrm>
              <a:off x="-6769532" y="10509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Rectangle 1530"/>
            <p:cNvSpPr>
              <a:spLocks noChangeArrowheads="1"/>
            </p:cNvSpPr>
            <p:nvPr>
              <p:custDataLst>
                <p:tags r:id="rId1489"/>
              </p:custDataLst>
            </p:nvPr>
          </p:nvSpPr>
          <p:spPr bwMode="auto">
            <a:xfrm>
              <a:off x="-6337717" y="10509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Rectangle 1531"/>
            <p:cNvSpPr>
              <a:spLocks noChangeArrowheads="1"/>
            </p:cNvSpPr>
            <p:nvPr>
              <p:custDataLst>
                <p:tags r:id="rId1490"/>
              </p:custDataLst>
            </p:nvPr>
          </p:nvSpPr>
          <p:spPr bwMode="auto">
            <a:xfrm>
              <a:off x="-676953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Rectangle 1532"/>
            <p:cNvSpPr>
              <a:spLocks noChangeArrowheads="1"/>
            </p:cNvSpPr>
            <p:nvPr>
              <p:custDataLst>
                <p:tags r:id="rId1491"/>
              </p:custDataLst>
            </p:nvPr>
          </p:nvSpPr>
          <p:spPr bwMode="auto">
            <a:xfrm>
              <a:off x="-6683803" y="1139825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Rectangle 1533"/>
            <p:cNvSpPr>
              <a:spLocks noChangeArrowheads="1"/>
            </p:cNvSpPr>
            <p:nvPr>
              <p:custDataLst>
                <p:tags r:id="rId1492"/>
              </p:custDataLst>
            </p:nvPr>
          </p:nvSpPr>
          <p:spPr bwMode="auto">
            <a:xfrm>
              <a:off x="-6509172" y="1139825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Rectangle 1534"/>
            <p:cNvSpPr>
              <a:spLocks noChangeArrowheads="1"/>
            </p:cNvSpPr>
            <p:nvPr>
              <p:custDataLst>
                <p:tags r:id="rId1493"/>
              </p:custDataLst>
            </p:nvPr>
          </p:nvSpPr>
          <p:spPr bwMode="auto">
            <a:xfrm>
              <a:off x="-6420269" y="1139825"/>
              <a:ext cx="133354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Rectangle 1535"/>
            <p:cNvSpPr>
              <a:spLocks noChangeArrowheads="1"/>
            </p:cNvSpPr>
            <p:nvPr>
              <p:custDataLst>
                <p:tags r:id="rId1494"/>
              </p:custDataLst>
            </p:nvPr>
          </p:nvSpPr>
          <p:spPr bwMode="auto">
            <a:xfrm>
              <a:off x="-6598076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Rectangle 1536"/>
            <p:cNvSpPr>
              <a:spLocks noChangeArrowheads="1"/>
            </p:cNvSpPr>
            <p:nvPr>
              <p:custDataLst>
                <p:tags r:id="rId1495"/>
              </p:custDataLst>
            </p:nvPr>
          </p:nvSpPr>
          <p:spPr bwMode="auto">
            <a:xfrm>
              <a:off x="-6423444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Rectangle 1537"/>
            <p:cNvSpPr>
              <a:spLocks noChangeArrowheads="1"/>
            </p:cNvSpPr>
            <p:nvPr>
              <p:custDataLst>
                <p:tags r:id="rId1496"/>
              </p:custDataLst>
            </p:nvPr>
          </p:nvSpPr>
          <p:spPr bwMode="auto">
            <a:xfrm>
              <a:off x="-6337717" y="12319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Rectangle 1538"/>
            <p:cNvSpPr>
              <a:spLocks noChangeArrowheads="1"/>
            </p:cNvSpPr>
            <p:nvPr>
              <p:custDataLst>
                <p:tags r:id="rId1497"/>
              </p:custDataLst>
            </p:nvPr>
          </p:nvSpPr>
          <p:spPr bwMode="auto">
            <a:xfrm>
              <a:off x="-6769532" y="13208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Rectangle 1539"/>
            <p:cNvSpPr>
              <a:spLocks noChangeArrowheads="1"/>
            </p:cNvSpPr>
            <p:nvPr>
              <p:custDataLst>
                <p:tags r:id="rId1498"/>
              </p:custDataLst>
            </p:nvPr>
          </p:nvSpPr>
          <p:spPr bwMode="auto">
            <a:xfrm>
              <a:off x="-6683803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Rectangle 1540"/>
            <p:cNvSpPr>
              <a:spLocks noChangeArrowheads="1"/>
            </p:cNvSpPr>
            <p:nvPr>
              <p:custDataLst>
                <p:tags r:id="rId1499"/>
              </p:custDataLst>
            </p:nvPr>
          </p:nvSpPr>
          <p:spPr bwMode="auto">
            <a:xfrm>
              <a:off x="-6598076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Rectangle 1541"/>
            <p:cNvSpPr>
              <a:spLocks noChangeArrowheads="1"/>
            </p:cNvSpPr>
            <p:nvPr>
              <p:custDataLst>
                <p:tags r:id="rId1500"/>
              </p:custDataLst>
            </p:nvPr>
          </p:nvSpPr>
          <p:spPr bwMode="auto">
            <a:xfrm>
              <a:off x="-6337717" y="13208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Rectangle 1542"/>
            <p:cNvSpPr>
              <a:spLocks noChangeArrowheads="1"/>
            </p:cNvSpPr>
            <p:nvPr>
              <p:custDataLst>
                <p:tags r:id="rId1501"/>
              </p:custDataLst>
            </p:nvPr>
          </p:nvSpPr>
          <p:spPr bwMode="auto">
            <a:xfrm>
              <a:off x="-6769532" y="1409701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Rectangle 1543"/>
            <p:cNvSpPr>
              <a:spLocks noChangeArrowheads="1"/>
            </p:cNvSpPr>
            <p:nvPr>
              <p:custDataLst>
                <p:tags r:id="rId1502"/>
              </p:custDataLst>
            </p:nvPr>
          </p:nvSpPr>
          <p:spPr bwMode="auto">
            <a:xfrm>
              <a:off x="-6598076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Rectangle 1544"/>
            <p:cNvSpPr>
              <a:spLocks noChangeArrowheads="1"/>
            </p:cNvSpPr>
            <p:nvPr>
              <p:custDataLst>
                <p:tags r:id="rId1503"/>
              </p:custDataLst>
            </p:nvPr>
          </p:nvSpPr>
          <p:spPr bwMode="auto">
            <a:xfrm>
              <a:off x="-6423444" y="1409701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Rectangle 1545"/>
            <p:cNvSpPr>
              <a:spLocks noChangeArrowheads="1"/>
            </p:cNvSpPr>
            <p:nvPr>
              <p:custDataLst>
                <p:tags r:id="rId1504"/>
              </p:custDataLst>
            </p:nvPr>
          </p:nvSpPr>
          <p:spPr bwMode="auto">
            <a:xfrm>
              <a:off x="-6683803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Rectangle 1546"/>
            <p:cNvSpPr>
              <a:spLocks noChangeArrowheads="1"/>
            </p:cNvSpPr>
            <p:nvPr>
              <p:custDataLst>
                <p:tags r:id="rId1505"/>
              </p:custDataLst>
            </p:nvPr>
          </p:nvSpPr>
          <p:spPr bwMode="auto">
            <a:xfrm>
              <a:off x="-6509172" y="1498602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Rectangle 1547"/>
            <p:cNvSpPr>
              <a:spLocks noChangeArrowheads="1"/>
            </p:cNvSpPr>
            <p:nvPr>
              <p:custDataLst>
                <p:tags r:id="rId1506"/>
              </p:custDataLst>
            </p:nvPr>
          </p:nvSpPr>
          <p:spPr bwMode="auto">
            <a:xfrm>
              <a:off x="-6337717" y="1498602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Rectangle 1548"/>
            <p:cNvSpPr>
              <a:spLocks noChangeArrowheads="1"/>
            </p:cNvSpPr>
            <p:nvPr>
              <p:custDataLst>
                <p:tags r:id="rId1507"/>
              </p:custDataLst>
            </p:nvPr>
          </p:nvSpPr>
          <p:spPr bwMode="auto">
            <a:xfrm>
              <a:off x="-6769532" y="1587500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Rectangle 1549"/>
            <p:cNvSpPr>
              <a:spLocks noChangeArrowheads="1"/>
            </p:cNvSpPr>
            <p:nvPr>
              <p:custDataLst>
                <p:tags r:id="rId1508"/>
              </p:custDataLst>
            </p:nvPr>
          </p:nvSpPr>
          <p:spPr bwMode="auto">
            <a:xfrm>
              <a:off x="-6598076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Rectangle 1550"/>
            <p:cNvSpPr>
              <a:spLocks noChangeArrowheads="1"/>
            </p:cNvSpPr>
            <p:nvPr>
              <p:custDataLst>
                <p:tags r:id="rId1509"/>
              </p:custDataLst>
            </p:nvPr>
          </p:nvSpPr>
          <p:spPr bwMode="auto">
            <a:xfrm>
              <a:off x="-6337717" y="1587500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Rectangle 1551"/>
            <p:cNvSpPr>
              <a:spLocks noChangeArrowheads="1"/>
            </p:cNvSpPr>
            <p:nvPr>
              <p:custDataLst>
                <p:tags r:id="rId1510"/>
              </p:custDataLst>
            </p:nvPr>
          </p:nvSpPr>
          <p:spPr bwMode="auto">
            <a:xfrm>
              <a:off x="-7121969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Rectangle 1552"/>
            <p:cNvSpPr>
              <a:spLocks noChangeArrowheads="1"/>
            </p:cNvSpPr>
            <p:nvPr>
              <p:custDataLst>
                <p:tags r:id="rId1511"/>
              </p:custDataLst>
            </p:nvPr>
          </p:nvSpPr>
          <p:spPr bwMode="auto">
            <a:xfrm>
              <a:off x="-6861610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Rectangle 1553"/>
            <p:cNvSpPr>
              <a:spLocks noChangeArrowheads="1"/>
            </p:cNvSpPr>
            <p:nvPr>
              <p:custDataLst>
                <p:tags r:id="rId1512"/>
              </p:custDataLst>
            </p:nvPr>
          </p:nvSpPr>
          <p:spPr bwMode="auto">
            <a:xfrm>
              <a:off x="-6769532" y="16748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Rectangle 1554"/>
            <p:cNvSpPr>
              <a:spLocks noChangeArrowheads="1"/>
            </p:cNvSpPr>
            <p:nvPr>
              <p:custDataLst>
                <p:tags r:id="rId1513"/>
              </p:custDataLst>
            </p:nvPr>
          </p:nvSpPr>
          <p:spPr bwMode="auto">
            <a:xfrm>
              <a:off x="-6598076" y="16748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Rectangle 1555"/>
            <p:cNvSpPr>
              <a:spLocks noChangeArrowheads="1"/>
            </p:cNvSpPr>
            <p:nvPr>
              <p:custDataLst>
                <p:tags r:id="rId1514"/>
              </p:custDataLst>
            </p:nvPr>
          </p:nvSpPr>
          <p:spPr bwMode="auto">
            <a:xfrm>
              <a:off x="-7296599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Rectangle 1556"/>
            <p:cNvSpPr>
              <a:spLocks noChangeArrowheads="1"/>
            </p:cNvSpPr>
            <p:nvPr>
              <p:custDataLst>
                <p:tags r:id="rId1515"/>
              </p:custDataLst>
            </p:nvPr>
          </p:nvSpPr>
          <p:spPr bwMode="auto">
            <a:xfrm>
              <a:off x="-7207695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6" name="Rectangle 1557"/>
            <p:cNvSpPr>
              <a:spLocks noChangeArrowheads="1"/>
            </p:cNvSpPr>
            <p:nvPr>
              <p:custDataLst>
                <p:tags r:id="rId1516"/>
              </p:custDataLst>
            </p:nvPr>
          </p:nvSpPr>
          <p:spPr bwMode="auto">
            <a:xfrm>
              <a:off x="-6947336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Rectangle 1558"/>
            <p:cNvSpPr>
              <a:spLocks noChangeArrowheads="1"/>
            </p:cNvSpPr>
            <p:nvPr>
              <p:custDataLst>
                <p:tags r:id="rId1517"/>
              </p:custDataLst>
            </p:nvPr>
          </p:nvSpPr>
          <p:spPr bwMode="auto">
            <a:xfrm>
              <a:off x="-6769532" y="175736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8" name="Rectangle 1559"/>
            <p:cNvSpPr>
              <a:spLocks noChangeArrowheads="1"/>
            </p:cNvSpPr>
            <p:nvPr>
              <p:custDataLst>
                <p:tags r:id="rId1518"/>
              </p:custDataLst>
            </p:nvPr>
          </p:nvSpPr>
          <p:spPr bwMode="auto">
            <a:xfrm>
              <a:off x="-6337717" y="175736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Rectangle 1560"/>
            <p:cNvSpPr>
              <a:spLocks noChangeArrowheads="1"/>
            </p:cNvSpPr>
            <p:nvPr>
              <p:custDataLst>
                <p:tags r:id="rId1519"/>
              </p:custDataLst>
            </p:nvPr>
          </p:nvSpPr>
          <p:spPr bwMode="auto">
            <a:xfrm>
              <a:off x="-686161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Rectangle 1561"/>
            <p:cNvSpPr>
              <a:spLocks noChangeArrowheads="1"/>
            </p:cNvSpPr>
            <p:nvPr>
              <p:custDataLst>
                <p:tags r:id="rId1520"/>
              </p:custDataLst>
            </p:nvPr>
          </p:nvSpPr>
          <p:spPr bwMode="auto">
            <a:xfrm>
              <a:off x="-7036240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Rectangle 1562"/>
            <p:cNvSpPr>
              <a:spLocks noChangeArrowheads="1"/>
            </p:cNvSpPr>
            <p:nvPr>
              <p:custDataLst>
                <p:tags r:id="rId1521"/>
              </p:custDataLst>
            </p:nvPr>
          </p:nvSpPr>
          <p:spPr bwMode="auto">
            <a:xfrm>
              <a:off x="-6423444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Rectangle 1563"/>
            <p:cNvSpPr>
              <a:spLocks noChangeArrowheads="1"/>
            </p:cNvSpPr>
            <p:nvPr>
              <p:custDataLst>
                <p:tags r:id="rId1522"/>
              </p:custDataLst>
            </p:nvPr>
          </p:nvSpPr>
          <p:spPr bwMode="auto">
            <a:xfrm>
              <a:off x="-6337717" y="183673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Rectangle 1564"/>
            <p:cNvSpPr>
              <a:spLocks noChangeArrowheads="1"/>
            </p:cNvSpPr>
            <p:nvPr>
              <p:custDataLst>
                <p:tags r:id="rId1523"/>
              </p:custDataLst>
            </p:nvPr>
          </p:nvSpPr>
          <p:spPr bwMode="auto">
            <a:xfrm>
              <a:off x="-729659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Rectangle 1565"/>
            <p:cNvSpPr>
              <a:spLocks noChangeArrowheads="1"/>
            </p:cNvSpPr>
            <p:nvPr>
              <p:custDataLst>
                <p:tags r:id="rId1524"/>
              </p:custDataLst>
            </p:nvPr>
          </p:nvSpPr>
          <p:spPr bwMode="auto">
            <a:xfrm>
              <a:off x="-6683803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Rectangle 1566"/>
            <p:cNvSpPr>
              <a:spLocks noChangeArrowheads="1"/>
            </p:cNvSpPr>
            <p:nvPr>
              <p:custDataLst>
                <p:tags r:id="rId1525"/>
              </p:custDataLst>
            </p:nvPr>
          </p:nvSpPr>
          <p:spPr bwMode="auto">
            <a:xfrm>
              <a:off x="-7121969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Rectangle 1567"/>
            <p:cNvSpPr>
              <a:spLocks noChangeArrowheads="1"/>
            </p:cNvSpPr>
            <p:nvPr>
              <p:custDataLst>
                <p:tags r:id="rId1526"/>
              </p:custDataLst>
            </p:nvPr>
          </p:nvSpPr>
          <p:spPr bwMode="auto">
            <a:xfrm>
              <a:off x="-6509172" y="1916112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Rectangle 1568"/>
            <p:cNvSpPr>
              <a:spLocks noChangeArrowheads="1"/>
            </p:cNvSpPr>
            <p:nvPr>
              <p:custDataLst>
                <p:tags r:id="rId1527"/>
              </p:custDataLst>
            </p:nvPr>
          </p:nvSpPr>
          <p:spPr bwMode="auto">
            <a:xfrm>
              <a:off x="-6337717" y="1916112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Rectangle 1569"/>
            <p:cNvSpPr>
              <a:spLocks noChangeArrowheads="1"/>
            </p:cNvSpPr>
            <p:nvPr>
              <p:custDataLst>
                <p:tags r:id="rId1528"/>
              </p:custDataLst>
            </p:nvPr>
          </p:nvSpPr>
          <p:spPr bwMode="auto">
            <a:xfrm>
              <a:off x="-7296599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Rectangle 1570"/>
            <p:cNvSpPr>
              <a:spLocks noChangeArrowheads="1"/>
            </p:cNvSpPr>
            <p:nvPr>
              <p:custDataLst>
                <p:tags r:id="rId1529"/>
              </p:custDataLst>
            </p:nvPr>
          </p:nvSpPr>
          <p:spPr bwMode="auto">
            <a:xfrm>
              <a:off x="-7036240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Rectangle 1571"/>
            <p:cNvSpPr>
              <a:spLocks noChangeArrowheads="1"/>
            </p:cNvSpPr>
            <p:nvPr>
              <p:custDataLst>
                <p:tags r:id="rId1530"/>
              </p:custDataLst>
            </p:nvPr>
          </p:nvSpPr>
          <p:spPr bwMode="auto">
            <a:xfrm>
              <a:off x="-7207695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Rectangle 1572"/>
            <p:cNvSpPr>
              <a:spLocks noChangeArrowheads="1"/>
            </p:cNvSpPr>
            <p:nvPr>
              <p:custDataLst>
                <p:tags r:id="rId1531"/>
              </p:custDataLst>
            </p:nvPr>
          </p:nvSpPr>
          <p:spPr bwMode="auto">
            <a:xfrm>
              <a:off x="-6598076" y="1995489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Rectangle 1573"/>
            <p:cNvSpPr>
              <a:spLocks noChangeArrowheads="1"/>
            </p:cNvSpPr>
            <p:nvPr>
              <p:custDataLst>
                <p:tags r:id="rId1532"/>
              </p:custDataLst>
            </p:nvPr>
          </p:nvSpPr>
          <p:spPr bwMode="auto">
            <a:xfrm>
              <a:off x="-6509172" y="1995489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Rectangle 1574"/>
            <p:cNvSpPr>
              <a:spLocks noChangeArrowheads="1"/>
            </p:cNvSpPr>
            <p:nvPr>
              <p:custDataLst>
                <p:tags r:id="rId1533"/>
              </p:custDataLst>
            </p:nvPr>
          </p:nvSpPr>
          <p:spPr bwMode="auto">
            <a:xfrm>
              <a:off x="-7296599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Rectangle 1575"/>
            <p:cNvSpPr>
              <a:spLocks noChangeArrowheads="1"/>
            </p:cNvSpPr>
            <p:nvPr>
              <p:custDataLst>
                <p:tags r:id="rId1534"/>
              </p:custDataLst>
            </p:nvPr>
          </p:nvSpPr>
          <p:spPr bwMode="auto">
            <a:xfrm>
              <a:off x="-6683803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Rectangle 1576"/>
            <p:cNvSpPr>
              <a:spLocks noChangeArrowheads="1"/>
            </p:cNvSpPr>
            <p:nvPr>
              <p:custDataLst>
                <p:tags r:id="rId1535"/>
              </p:custDataLst>
            </p:nvPr>
          </p:nvSpPr>
          <p:spPr bwMode="auto">
            <a:xfrm>
              <a:off x="-703624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Rectangle 1577"/>
            <p:cNvSpPr>
              <a:spLocks noChangeArrowheads="1"/>
            </p:cNvSpPr>
            <p:nvPr>
              <p:custDataLst>
                <p:tags r:id="rId1536"/>
              </p:custDataLst>
            </p:nvPr>
          </p:nvSpPr>
          <p:spPr bwMode="auto">
            <a:xfrm>
              <a:off x="-6861610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Rectangle 1578"/>
            <p:cNvSpPr>
              <a:spLocks noChangeArrowheads="1"/>
            </p:cNvSpPr>
            <p:nvPr>
              <p:custDataLst>
                <p:tags r:id="rId1537"/>
              </p:custDataLst>
            </p:nvPr>
          </p:nvSpPr>
          <p:spPr bwMode="auto">
            <a:xfrm>
              <a:off x="-6337717" y="2074864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Rectangle 1579"/>
            <p:cNvSpPr>
              <a:spLocks noChangeArrowheads="1"/>
            </p:cNvSpPr>
            <p:nvPr>
              <p:custDataLst>
                <p:tags r:id="rId1538"/>
              </p:custDataLst>
            </p:nvPr>
          </p:nvSpPr>
          <p:spPr bwMode="auto">
            <a:xfrm>
              <a:off x="-7296599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Rectangle 1580"/>
            <p:cNvSpPr>
              <a:spLocks noChangeArrowheads="1"/>
            </p:cNvSpPr>
            <p:nvPr>
              <p:custDataLst>
                <p:tags r:id="rId1539"/>
              </p:custDataLst>
            </p:nvPr>
          </p:nvSpPr>
          <p:spPr bwMode="auto">
            <a:xfrm>
              <a:off x="-6683803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Rectangle 1581"/>
            <p:cNvSpPr>
              <a:spLocks noChangeArrowheads="1"/>
            </p:cNvSpPr>
            <p:nvPr>
              <p:custDataLst>
                <p:tags r:id="rId1540"/>
              </p:custDataLst>
            </p:nvPr>
          </p:nvSpPr>
          <p:spPr bwMode="auto">
            <a:xfrm>
              <a:off x="-7036240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Rectangle 1582"/>
            <p:cNvSpPr>
              <a:spLocks noChangeArrowheads="1"/>
            </p:cNvSpPr>
            <p:nvPr>
              <p:custDataLst>
                <p:tags r:id="rId1541"/>
              </p:custDataLst>
            </p:nvPr>
          </p:nvSpPr>
          <p:spPr bwMode="auto">
            <a:xfrm>
              <a:off x="-6769532" y="2157413"/>
              <a:ext cx="47627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Rectangle 1583"/>
            <p:cNvSpPr>
              <a:spLocks noChangeArrowheads="1"/>
            </p:cNvSpPr>
            <p:nvPr>
              <p:custDataLst>
                <p:tags r:id="rId1542"/>
              </p:custDataLst>
            </p:nvPr>
          </p:nvSpPr>
          <p:spPr bwMode="auto">
            <a:xfrm>
              <a:off x="-6337717" y="215741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Rectangle 1584"/>
            <p:cNvSpPr>
              <a:spLocks noChangeArrowheads="1"/>
            </p:cNvSpPr>
            <p:nvPr>
              <p:custDataLst>
                <p:tags r:id="rId1543"/>
              </p:custDataLst>
            </p:nvPr>
          </p:nvSpPr>
          <p:spPr bwMode="auto">
            <a:xfrm>
              <a:off x="-6683803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Rectangle 1585"/>
            <p:cNvSpPr>
              <a:spLocks noChangeArrowheads="1"/>
            </p:cNvSpPr>
            <p:nvPr>
              <p:custDataLst>
                <p:tags r:id="rId1544"/>
              </p:custDataLst>
            </p:nvPr>
          </p:nvSpPr>
          <p:spPr bwMode="auto">
            <a:xfrm>
              <a:off x="-7121969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Rectangle 1586"/>
            <p:cNvSpPr>
              <a:spLocks noChangeArrowheads="1"/>
            </p:cNvSpPr>
            <p:nvPr>
              <p:custDataLst>
                <p:tags r:id="rId1545"/>
              </p:custDataLst>
            </p:nvPr>
          </p:nvSpPr>
          <p:spPr bwMode="auto">
            <a:xfrm>
              <a:off x="-6861610" y="223678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Rectangle 1587"/>
            <p:cNvSpPr>
              <a:spLocks noChangeArrowheads="1"/>
            </p:cNvSpPr>
            <p:nvPr>
              <p:custDataLst>
                <p:tags r:id="rId1546"/>
              </p:custDataLst>
            </p:nvPr>
          </p:nvSpPr>
          <p:spPr bwMode="auto">
            <a:xfrm>
              <a:off x="-7296599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Rectangle 1588"/>
            <p:cNvSpPr>
              <a:spLocks noChangeArrowheads="1"/>
            </p:cNvSpPr>
            <p:nvPr>
              <p:custDataLst>
                <p:tags r:id="rId1547"/>
              </p:custDataLst>
            </p:nvPr>
          </p:nvSpPr>
          <p:spPr bwMode="auto">
            <a:xfrm>
              <a:off x="-6861610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Rectangle 1589"/>
            <p:cNvSpPr>
              <a:spLocks noChangeArrowheads="1"/>
            </p:cNvSpPr>
            <p:nvPr>
              <p:custDataLst>
                <p:tags r:id="rId1548"/>
              </p:custDataLst>
            </p:nvPr>
          </p:nvSpPr>
          <p:spPr bwMode="auto">
            <a:xfrm>
              <a:off x="-6337717" y="231298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Rectangle 1590"/>
            <p:cNvSpPr>
              <a:spLocks noChangeArrowheads="1"/>
            </p:cNvSpPr>
            <p:nvPr>
              <p:custDataLst>
                <p:tags r:id="rId1549"/>
              </p:custDataLst>
            </p:nvPr>
          </p:nvSpPr>
          <p:spPr bwMode="auto">
            <a:xfrm>
              <a:off x="-6683803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Rectangle 1591"/>
            <p:cNvSpPr>
              <a:spLocks noChangeArrowheads="1"/>
            </p:cNvSpPr>
            <p:nvPr>
              <p:custDataLst>
                <p:tags r:id="rId1550"/>
              </p:custDataLst>
            </p:nvPr>
          </p:nvSpPr>
          <p:spPr bwMode="auto">
            <a:xfrm>
              <a:off x="-7036240" y="2392363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Rectangle 1592"/>
            <p:cNvSpPr>
              <a:spLocks noChangeArrowheads="1"/>
            </p:cNvSpPr>
            <p:nvPr>
              <p:custDataLst>
                <p:tags r:id="rId1551"/>
              </p:custDataLst>
            </p:nvPr>
          </p:nvSpPr>
          <p:spPr bwMode="auto">
            <a:xfrm>
              <a:off x="-7296599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Rectangle 1593"/>
            <p:cNvSpPr>
              <a:spLocks noChangeArrowheads="1"/>
            </p:cNvSpPr>
            <p:nvPr>
              <p:custDataLst>
                <p:tags r:id="rId1552"/>
              </p:custDataLst>
            </p:nvPr>
          </p:nvSpPr>
          <p:spPr bwMode="auto">
            <a:xfrm>
              <a:off x="-6861610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Rectangle 1594"/>
            <p:cNvSpPr>
              <a:spLocks noChangeArrowheads="1"/>
            </p:cNvSpPr>
            <p:nvPr>
              <p:custDataLst>
                <p:tags r:id="rId1553"/>
              </p:custDataLst>
            </p:nvPr>
          </p:nvSpPr>
          <p:spPr bwMode="auto">
            <a:xfrm>
              <a:off x="-6337717" y="2468563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Rectangle 1595"/>
            <p:cNvSpPr>
              <a:spLocks noChangeArrowheads="1"/>
            </p:cNvSpPr>
            <p:nvPr>
              <p:custDataLst>
                <p:tags r:id="rId1554"/>
              </p:custDataLst>
            </p:nvPr>
          </p:nvSpPr>
          <p:spPr bwMode="auto">
            <a:xfrm>
              <a:off x="-7296599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Rectangle 1596"/>
            <p:cNvSpPr>
              <a:spLocks noChangeArrowheads="1"/>
            </p:cNvSpPr>
            <p:nvPr>
              <p:custDataLst>
                <p:tags r:id="rId1555"/>
              </p:custDataLst>
            </p:nvPr>
          </p:nvSpPr>
          <p:spPr bwMode="auto">
            <a:xfrm>
              <a:off x="-6337717" y="2560638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Rectangle 1597"/>
            <p:cNvSpPr>
              <a:spLocks noChangeArrowheads="1"/>
            </p:cNvSpPr>
            <p:nvPr>
              <p:custDataLst>
                <p:tags r:id="rId1556"/>
              </p:custDataLst>
            </p:nvPr>
          </p:nvSpPr>
          <p:spPr bwMode="auto">
            <a:xfrm>
              <a:off x="-6861610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Rectangle 1598"/>
            <p:cNvSpPr>
              <a:spLocks noChangeArrowheads="1"/>
            </p:cNvSpPr>
            <p:nvPr>
              <p:custDataLst>
                <p:tags r:id="rId1557"/>
              </p:custDataLst>
            </p:nvPr>
          </p:nvSpPr>
          <p:spPr bwMode="auto">
            <a:xfrm>
              <a:off x="-6337717" y="2649538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Rectangle 1599"/>
            <p:cNvSpPr>
              <a:spLocks noChangeArrowheads="1"/>
            </p:cNvSpPr>
            <p:nvPr>
              <p:custDataLst>
                <p:tags r:id="rId1558"/>
              </p:custDataLst>
            </p:nvPr>
          </p:nvSpPr>
          <p:spPr bwMode="auto">
            <a:xfrm>
              <a:off x="-7296601" y="2743200"/>
              <a:ext cx="50802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Rectangle 1600"/>
            <p:cNvSpPr>
              <a:spLocks noChangeArrowheads="1"/>
            </p:cNvSpPr>
            <p:nvPr>
              <p:custDataLst>
                <p:tags r:id="rId1559"/>
              </p:custDataLst>
            </p:nvPr>
          </p:nvSpPr>
          <p:spPr bwMode="auto">
            <a:xfrm>
              <a:off x="-6769534" y="2743200"/>
              <a:ext cx="47627" cy="4762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Rectangle 1601"/>
            <p:cNvSpPr>
              <a:spLocks noChangeArrowheads="1"/>
            </p:cNvSpPr>
            <p:nvPr>
              <p:custDataLst>
                <p:tags r:id="rId1560"/>
              </p:custDataLst>
            </p:nvPr>
          </p:nvSpPr>
          <p:spPr bwMode="auto">
            <a:xfrm>
              <a:off x="-6861612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Rectangle 1602"/>
            <p:cNvSpPr>
              <a:spLocks noChangeArrowheads="1"/>
            </p:cNvSpPr>
            <p:nvPr>
              <p:custDataLst>
                <p:tags r:id="rId1561"/>
              </p:custDataLst>
            </p:nvPr>
          </p:nvSpPr>
          <p:spPr bwMode="auto">
            <a:xfrm>
              <a:off x="-6861612" y="2917827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Rectangle 1603"/>
            <p:cNvSpPr>
              <a:spLocks noChangeArrowheads="1"/>
            </p:cNvSpPr>
            <p:nvPr>
              <p:custDataLst>
                <p:tags r:id="rId1562"/>
              </p:custDataLst>
            </p:nvPr>
          </p:nvSpPr>
          <p:spPr bwMode="auto">
            <a:xfrm>
              <a:off x="-6337717" y="2832101"/>
              <a:ext cx="50802" cy="50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1604"/>
            <p:cNvSpPr/>
            <p:nvPr>
              <p:custDataLst>
                <p:tags r:id="rId1563"/>
              </p:custDataLst>
            </p:nvPr>
          </p:nvSpPr>
          <p:spPr bwMode="auto">
            <a:xfrm>
              <a:off x="-6245623" y="-261938"/>
              <a:ext cx="31750" cy="3230563"/>
            </a:xfrm>
            <a:custGeom>
              <a:avLst/>
              <a:gdLst>
                <a:gd name="T0" fmla="*/ 20 w 20"/>
                <a:gd name="T1" fmla="*/ 2035 h 2035"/>
                <a:gd name="T2" fmla="*/ 0 w 20"/>
                <a:gd name="T3" fmla="*/ 2035 h 2035"/>
                <a:gd name="T4" fmla="*/ 0 w 20"/>
                <a:gd name="T5" fmla="*/ 0 h 2035"/>
                <a:gd name="T6" fmla="*/ 20 w 20"/>
                <a:gd name="T7" fmla="*/ 32 h 2035"/>
                <a:gd name="T8" fmla="*/ 20 w 20"/>
                <a:gd name="T9" fmla="*/ 2035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35">
                  <a:moveTo>
                    <a:pt x="20" y="2035"/>
                  </a:moveTo>
                  <a:lnTo>
                    <a:pt x="0" y="2035"/>
                  </a:lnTo>
                  <a:lnTo>
                    <a:pt x="0" y="0"/>
                  </a:lnTo>
                  <a:lnTo>
                    <a:pt x="20" y="32"/>
                  </a:lnTo>
                  <a:lnTo>
                    <a:pt x="20" y="20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1605"/>
            <p:cNvSpPr/>
            <p:nvPr>
              <p:custDataLst>
                <p:tags r:id="rId1564"/>
              </p:custDataLst>
            </p:nvPr>
          </p:nvSpPr>
          <p:spPr bwMode="auto">
            <a:xfrm>
              <a:off x="-6178939" y="-182563"/>
              <a:ext cx="25401" cy="2574926"/>
            </a:xfrm>
            <a:custGeom>
              <a:avLst/>
              <a:gdLst>
                <a:gd name="T0" fmla="*/ 16 w 16"/>
                <a:gd name="T1" fmla="*/ 1622 h 1622"/>
                <a:gd name="T2" fmla="*/ 0 w 16"/>
                <a:gd name="T3" fmla="*/ 1622 h 1622"/>
                <a:gd name="T4" fmla="*/ 0 w 16"/>
                <a:gd name="T5" fmla="*/ 0 h 1622"/>
                <a:gd name="T6" fmla="*/ 16 w 16"/>
                <a:gd name="T7" fmla="*/ 34 h 1622"/>
                <a:gd name="T8" fmla="*/ 16 w 16"/>
                <a:gd name="T9" fmla="*/ 1622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22">
                  <a:moveTo>
                    <a:pt x="16" y="1622"/>
                  </a:moveTo>
                  <a:lnTo>
                    <a:pt x="0" y="1622"/>
                  </a:lnTo>
                  <a:lnTo>
                    <a:pt x="0" y="0"/>
                  </a:lnTo>
                  <a:lnTo>
                    <a:pt x="16" y="34"/>
                  </a:lnTo>
                  <a:lnTo>
                    <a:pt x="16" y="16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1606"/>
            <p:cNvSpPr/>
            <p:nvPr>
              <p:custDataLst>
                <p:tags r:id="rId1565"/>
              </p:custDataLst>
            </p:nvPr>
          </p:nvSpPr>
          <p:spPr bwMode="auto">
            <a:xfrm>
              <a:off x="-6118423" y="-93663"/>
              <a:ext cx="15875" cy="2241550"/>
            </a:xfrm>
            <a:custGeom>
              <a:avLst/>
              <a:gdLst>
                <a:gd name="T0" fmla="*/ 10 w 10"/>
                <a:gd name="T1" fmla="*/ 1412 h 1412"/>
                <a:gd name="T2" fmla="*/ 0 w 10"/>
                <a:gd name="T3" fmla="*/ 1412 h 1412"/>
                <a:gd name="T4" fmla="*/ 0 w 10"/>
                <a:gd name="T5" fmla="*/ 0 h 1412"/>
                <a:gd name="T6" fmla="*/ 10 w 10"/>
                <a:gd name="T7" fmla="*/ 32 h 1412"/>
                <a:gd name="T8" fmla="*/ 10 w 10"/>
                <a:gd name="T9" fmla="*/ 141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12">
                  <a:moveTo>
                    <a:pt x="10" y="1412"/>
                  </a:moveTo>
                  <a:lnTo>
                    <a:pt x="0" y="1412"/>
                  </a:lnTo>
                  <a:lnTo>
                    <a:pt x="0" y="0"/>
                  </a:lnTo>
                  <a:lnTo>
                    <a:pt x="10" y="32"/>
                  </a:lnTo>
                  <a:lnTo>
                    <a:pt x="10" y="14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848155" y="2015613"/>
            <a:ext cx="2579124" cy="2579124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3" name="原创设计师（吴贤） _2"/>
          <p:cNvSpPr/>
          <p:nvPr/>
        </p:nvSpPr>
        <p:spPr>
          <a:xfrm>
            <a:off x="1697908" y="2110863"/>
            <a:ext cx="2579124" cy="2579124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r>
              <a:rPr lang="en-US" altLang="zh-CN" sz="6600" dirty="0"/>
              <a:t>Part</a:t>
            </a:r>
            <a:endParaRPr lang="en-US" altLang="zh-CN" sz="6600" dirty="0"/>
          </a:p>
          <a:p>
            <a:pPr algn="ctr"/>
            <a:r>
              <a:rPr lang="en-US" altLang="zh-CN" sz="6600" dirty="0"/>
              <a:t>01</a:t>
            </a:r>
            <a:endParaRPr lang="zh-CN" altLang="en-US" sz="6600" dirty="0"/>
          </a:p>
        </p:txBody>
      </p:sp>
      <p:sp>
        <p:nvSpPr>
          <p:cNvPr id="4" name="原创设计师（吴贤） _3"/>
          <p:cNvSpPr txBox="1"/>
          <p:nvPr/>
        </p:nvSpPr>
        <p:spPr>
          <a:xfrm>
            <a:off x="4943475" y="2816860"/>
            <a:ext cx="6124575" cy="829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lvl="1"/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研究背景与主要</a:t>
            </a:r>
            <a:r>
              <a:rPr lang="zh-CN" altLang="en-US" sz="4800" b="1" dirty="0">
                <a:solidFill>
                  <a:srgbClr val="3C485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</a:t>
            </a:r>
            <a:endParaRPr lang="zh-CN" altLang="en-US" sz="4800" b="1" dirty="0">
              <a:solidFill>
                <a:srgbClr val="3C48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6" name="文本框 3135"/>
          <p:cNvSpPr txBox="1"/>
          <p:nvPr>
            <p:custDataLst>
              <p:tags r:id="rId1"/>
            </p:custDataLst>
          </p:nvPr>
        </p:nvSpPr>
        <p:spPr>
          <a:xfrm>
            <a:off x="4943475" y="3647440"/>
            <a:ext cx="5655945" cy="1624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依托科研项目：北京市高水平科研创新团队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项目编号：BPHR20220121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项目名称：智能移动平台视觉场景理解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原创设计师（吴贤） _2"/>
          <p:cNvSpPr/>
          <p:nvPr/>
        </p:nvSpPr>
        <p:spPr>
          <a:xfrm>
            <a:off x="1664147" y="1198845"/>
            <a:ext cx="2230200" cy="22302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原创设计师（吴贤） _3"/>
          <p:cNvSpPr/>
          <p:nvPr/>
        </p:nvSpPr>
        <p:spPr>
          <a:xfrm>
            <a:off x="1664425" y="3891834"/>
            <a:ext cx="2230200" cy="22302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学论网-文本框 34"/>
          <p:cNvSpPr>
            <a:spLocks noChangeArrowheads="1"/>
          </p:cNvSpPr>
          <p:nvPr/>
        </p:nvSpPr>
        <p:spPr bwMode="auto">
          <a:xfrm>
            <a:off x="2036297" y="1716624"/>
            <a:ext cx="1485900" cy="11988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国内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研究现状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0" name="学论网-矩形 10"/>
          <p:cNvSpPr/>
          <p:nvPr/>
        </p:nvSpPr>
        <p:spPr>
          <a:xfrm>
            <a:off x="2035925" y="4407690"/>
            <a:ext cx="154887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国外研究现状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sp>
        <p:nvSpPr>
          <p:cNvPr id="13" name="原创设计师（吴贤） _8"/>
          <p:cNvSpPr>
            <a:spLocks noChangeArrowheads="1"/>
          </p:cNvSpPr>
          <p:nvPr/>
        </p:nvSpPr>
        <p:spPr bwMode="auto">
          <a:xfrm>
            <a:off x="4301490" y="1346835"/>
            <a:ext cx="598995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“中国知网”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“学者网”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“学术在线”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进入了自动化、智能化的阶段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缺乏详细信息，更新速度较慢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以及交互性不足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代码量过大，后续修改和完善较为困难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301490" y="3891915"/>
            <a:ext cx="5184775" cy="204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514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相对成熟，尤其欧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美地区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注重交互性、可访问性和数据可视化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商业化，影响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者的研究性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依赖第三方，存在数据泄漏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甚至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隐私侵犯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36015" y="2358390"/>
            <a:ext cx="3779520" cy="2141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887220" y="4499610"/>
            <a:ext cx="227711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>
              <a:buClrTx/>
              <a:buSzTx/>
              <a:buFontTx/>
            </a:pP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图1.1 中国知网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原创设计师（吴贤） _1"/>
          <p:cNvSpPr/>
          <p:nvPr>
            <p:custDataLst>
              <p:tags r:id="rId2"/>
            </p:custDataLst>
          </p:nvPr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原创设计师（吴贤） _10"/>
          <p:cNvSpPr/>
          <p:nvPr>
            <p:custDataLst>
              <p:tags r:id="rId3"/>
            </p:custDataLst>
          </p:nvPr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p>
            <a:pPr algn="ctr"/>
            <a:endParaRPr lang="zh-CN" altLang="en-US" sz="6600" dirty="0"/>
          </a:p>
        </p:txBody>
      </p:sp>
      <p:sp>
        <p:nvSpPr>
          <p:cNvPr id="16" name="原创设计师（吴贤） _11"/>
          <p:cNvSpPr/>
          <p:nvPr>
            <p:custDataLst>
              <p:tags r:id="rId4"/>
            </p:custDataLst>
          </p:nvPr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p>
            <a:pPr algn="ctr"/>
            <a:endParaRPr lang="zh-CN" altLang="en-US" sz="6600" dirty="0"/>
          </a:p>
        </p:txBody>
      </p:sp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6671945" y="2216150"/>
            <a:ext cx="4304030" cy="234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6821170" y="4565650"/>
            <a:ext cx="400558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>
              <a:buClrTx/>
              <a:buSzTx/>
              <a:buFontTx/>
            </a:pP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图1.2 researchgate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原创设计师（吴贤） _8"/>
          <p:cNvSpPr/>
          <p:nvPr/>
        </p:nvSpPr>
        <p:spPr>
          <a:xfrm>
            <a:off x="895492" y="3408799"/>
            <a:ext cx="20321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原创设计师（吴贤） _9"/>
          <p:cNvSpPr>
            <a:spLocks noChangeArrowheads="1"/>
          </p:cNvSpPr>
          <p:nvPr/>
        </p:nvSpPr>
        <p:spPr bwMode="auto">
          <a:xfrm>
            <a:off x="989054" y="2098487"/>
            <a:ext cx="10212621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为学术主页的发展提供了新的思路和解决方案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促进学者间的合作和信息共享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提升学术交流的效率和质量，具有重要的实用和推广价值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3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原创设计师（吴贤） _14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3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原创设计师（吴贤） _14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1397635" y="1488440"/>
            <a:ext cx="87515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简单、易用的静态网站生成器；通过简单的配置和命令生成静态网站。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静态网站具有更快的加载速度、更少的服务器负担和更高的安全性。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核心是一个文本转换引擎；用标记语言编写文章，通过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Jekyll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生成最终的静态页面，原理如图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512820" y="4119880"/>
            <a:ext cx="4716780" cy="1554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4224972" y="5674360"/>
            <a:ext cx="32924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/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</a:t>
            </a:r>
            <a:r>
              <a:rPr 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静态网站生成示意图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9" descr="332d125e7f8c432c83edbcea9f580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838"/>
          <a:stretch>
            <a:fillRect/>
          </a:stretch>
        </p:blipFill>
        <p:spPr>
          <a:xfrm>
            <a:off x="8725535" y="252095"/>
            <a:ext cx="2322830" cy="10509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原创设计师（吴贤） _1"/>
          <p:cNvSpPr/>
          <p:nvPr/>
        </p:nvSpPr>
        <p:spPr>
          <a:xfrm>
            <a:off x="1055440" y="252005"/>
            <a:ext cx="5010150" cy="656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3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原创设计师（吴贤） _14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1397635" y="1322070"/>
            <a:ext cx="87515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轻量级标记语言，内容排版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更简单高效，方便发布共享，易于维护修改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易于学习使用，输出格式丰富，兼容性好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支持使用代码块来展示代码，Markdown还支持代码块和语法高亮，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所示，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方便代码展示和分享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14" descr="markdown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7954"/>
          <a:stretch>
            <a:fillRect/>
          </a:stretch>
        </p:blipFill>
        <p:spPr>
          <a:xfrm>
            <a:off x="8543290" y="323215"/>
            <a:ext cx="3069590" cy="1165225"/>
          </a:xfrm>
          <a:prstGeom prst="rect">
            <a:avLst/>
          </a:prstGeom>
        </p:spPr>
      </p:pic>
      <p:pic>
        <p:nvPicPr>
          <p:cNvPr id="4" name="图片 15" descr="cb623c80a191ac901d63a95bc53eec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42092"/>
          <a:stretch>
            <a:fillRect/>
          </a:stretch>
        </p:blipFill>
        <p:spPr>
          <a:xfrm>
            <a:off x="3847148" y="4041775"/>
            <a:ext cx="4497070" cy="2211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3683" y="625284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66700" algn="ctr">
              <a:buClrTx/>
              <a:buSzTx/>
              <a:buFontTx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1.4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Markdown代码块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3" descr="6c6e6dbb3471673910cbc38b289d7c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71740" y="3235960"/>
            <a:ext cx="3134995" cy="2877820"/>
          </a:xfrm>
          <a:prstGeom prst="rect">
            <a:avLst/>
          </a:prstGeom>
        </p:spPr>
      </p:pic>
      <p:pic>
        <p:nvPicPr>
          <p:cNvPr id="8" name="图片 18" descr="cd3b807aa646b9ae6de86960b172e8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9070" b="16372"/>
          <a:stretch>
            <a:fillRect/>
          </a:stretch>
        </p:blipFill>
        <p:spPr>
          <a:xfrm>
            <a:off x="1329055" y="3835400"/>
            <a:ext cx="5478780" cy="2249805"/>
          </a:xfrm>
          <a:prstGeom prst="rect">
            <a:avLst/>
          </a:prstGeom>
        </p:spPr>
      </p:pic>
      <p:sp>
        <p:nvSpPr>
          <p:cNvPr id="2" name="原创设计师（吴贤） _1"/>
          <p:cNvSpPr/>
          <p:nvPr/>
        </p:nvSpPr>
        <p:spPr>
          <a:xfrm>
            <a:off x="1055370" y="252095"/>
            <a:ext cx="7289165" cy="656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主要技术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——Google Scholar Crawler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原创设计师（吴贤） _13"/>
          <p:cNvSpPr/>
          <p:nvPr/>
        </p:nvSpPr>
        <p:spPr>
          <a:xfrm>
            <a:off x="409693" y="332656"/>
            <a:ext cx="429723" cy="429722"/>
          </a:xfrm>
          <a:prstGeom prst="snip1Rect">
            <a:avLst/>
          </a:prstGeom>
          <a:solidFill>
            <a:srgbClr val="4D5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15" name="原创设计师（吴贤） _14"/>
          <p:cNvSpPr/>
          <p:nvPr/>
        </p:nvSpPr>
        <p:spPr>
          <a:xfrm>
            <a:off x="335360" y="415960"/>
            <a:ext cx="429723" cy="429722"/>
          </a:xfrm>
          <a:prstGeom prst="snip1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ctr"/>
          <a:lstStyle/>
          <a:p>
            <a:pPr algn="ctr"/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1397635" y="1322070"/>
            <a:ext cx="875157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基于Python的网络爬虫工具，数据从Google Scholar数据库中获取，工作原理如图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自动化数据分析，比如计算论文的h指数（图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）、查看论文的引用趋势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要遵守相关规定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，避免侵权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670175" y="6085205"/>
            <a:ext cx="310832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>
              <a:buClrTx/>
              <a:buSzTx/>
              <a:buFontTx/>
            </a:pP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Crawler</a:t>
            </a: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在引用数更新中的作用</a:t>
            </a:r>
            <a:endParaRPr lang="zh-CN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543165" y="6059805"/>
            <a:ext cx="310832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 algn="ctr">
              <a:buClrTx/>
              <a:buSzTx/>
              <a:buFontTx/>
            </a:pP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</a:t>
            </a:r>
            <a:r>
              <a:rPr lang="zh-CN" altLang="en-US" sz="12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指数</a:t>
            </a:r>
            <a:endParaRPr lang="zh-CN" altLang="en-US" sz="12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PA" val="v4.2.3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00.xml><?xml version="1.0" encoding="utf-8"?>
<p:tagLst xmlns:p="http://schemas.openxmlformats.org/presentationml/2006/main">
  <p:tag name="KSO_WM_BEAUTIFY_FLAG" val=""/>
</p:tagLst>
</file>

<file path=ppt/tags/tag1001.xml><?xml version="1.0" encoding="utf-8"?>
<p:tagLst xmlns:p="http://schemas.openxmlformats.org/presentationml/2006/main">
  <p:tag name="KSO_WM_BEAUTIFY_FLAG" val=""/>
</p:tagLst>
</file>

<file path=ppt/tags/tag1002.xml><?xml version="1.0" encoding="utf-8"?>
<p:tagLst xmlns:p="http://schemas.openxmlformats.org/presentationml/2006/main">
  <p:tag name="KSO_WM_BEAUTIFY_FLAG" val=""/>
</p:tagLst>
</file>

<file path=ppt/tags/tag1003.xml><?xml version="1.0" encoding="utf-8"?>
<p:tagLst xmlns:p="http://schemas.openxmlformats.org/presentationml/2006/main">
  <p:tag name="KSO_WM_BEAUTIFY_FLAG" val=""/>
</p:tagLst>
</file>

<file path=ppt/tags/tag1004.xml><?xml version="1.0" encoding="utf-8"?>
<p:tagLst xmlns:p="http://schemas.openxmlformats.org/presentationml/2006/main">
  <p:tag name="KSO_WM_BEAUTIFY_FLAG" val=""/>
</p:tagLst>
</file>

<file path=ppt/tags/tag1005.xml><?xml version="1.0" encoding="utf-8"?>
<p:tagLst xmlns:p="http://schemas.openxmlformats.org/presentationml/2006/main">
  <p:tag name="KSO_WM_BEAUTIFY_FLAG" val=""/>
</p:tagLst>
</file>

<file path=ppt/tags/tag1006.xml><?xml version="1.0" encoding="utf-8"?>
<p:tagLst xmlns:p="http://schemas.openxmlformats.org/presentationml/2006/main">
  <p:tag name="KSO_WM_BEAUTIFY_FLAG" val=""/>
</p:tagLst>
</file>

<file path=ppt/tags/tag1007.xml><?xml version="1.0" encoding="utf-8"?>
<p:tagLst xmlns:p="http://schemas.openxmlformats.org/presentationml/2006/main">
  <p:tag name="KSO_WM_BEAUTIFY_FLAG" val=""/>
</p:tagLst>
</file>

<file path=ppt/tags/tag1008.xml><?xml version="1.0" encoding="utf-8"?>
<p:tagLst xmlns:p="http://schemas.openxmlformats.org/presentationml/2006/main">
  <p:tag name="KSO_WM_BEAUTIFY_FLAG" val=""/>
</p:tagLst>
</file>

<file path=ppt/tags/tag1009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10.xml><?xml version="1.0" encoding="utf-8"?>
<p:tagLst xmlns:p="http://schemas.openxmlformats.org/presentationml/2006/main">
  <p:tag name="KSO_WM_BEAUTIFY_FLAG" val="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</p:tagLst>
</file>

<file path=ppt/tags/tag1013.xml><?xml version="1.0" encoding="utf-8"?>
<p:tagLst xmlns:p="http://schemas.openxmlformats.org/presentationml/2006/main">
  <p:tag name="KSO_WM_BEAUTIFY_FLAG" val=""/>
</p:tagLst>
</file>

<file path=ppt/tags/tag1014.xml><?xml version="1.0" encoding="utf-8"?>
<p:tagLst xmlns:p="http://schemas.openxmlformats.org/presentationml/2006/main">
  <p:tag name="KSO_WM_BEAUTIFY_FLAG" val=""/>
</p:tagLst>
</file>

<file path=ppt/tags/tag1015.xml><?xml version="1.0" encoding="utf-8"?>
<p:tagLst xmlns:p="http://schemas.openxmlformats.org/presentationml/2006/main">
  <p:tag name="KSO_WM_BEAUTIFY_FLAG" val=""/>
</p:tagLst>
</file>

<file path=ppt/tags/tag1016.xml><?xml version="1.0" encoding="utf-8"?>
<p:tagLst xmlns:p="http://schemas.openxmlformats.org/presentationml/2006/main">
  <p:tag name="KSO_WM_BEAUTIFY_FLAG" val=""/>
</p:tagLst>
</file>

<file path=ppt/tags/tag1017.xml><?xml version="1.0" encoding="utf-8"?>
<p:tagLst xmlns:p="http://schemas.openxmlformats.org/presentationml/2006/main">
  <p:tag name="KSO_WM_BEAUTIFY_FLAG" val=""/>
</p:tagLst>
</file>

<file path=ppt/tags/tag1018.xml><?xml version="1.0" encoding="utf-8"?>
<p:tagLst xmlns:p="http://schemas.openxmlformats.org/presentationml/2006/main">
  <p:tag name="KSO_WM_BEAUTIFY_FLAG" val=""/>
</p:tagLst>
</file>

<file path=ppt/tags/tag1019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20.xml><?xml version="1.0" encoding="utf-8"?>
<p:tagLst xmlns:p="http://schemas.openxmlformats.org/presentationml/2006/main">
  <p:tag name="KSO_WM_BEAUTIFY_FLAG" val=""/>
</p:tagLst>
</file>

<file path=ppt/tags/tag1021.xml><?xml version="1.0" encoding="utf-8"?>
<p:tagLst xmlns:p="http://schemas.openxmlformats.org/presentationml/2006/main">
  <p:tag name="KSO_WM_BEAUTIFY_FLAG" val=""/>
</p:tagLst>
</file>

<file path=ppt/tags/tag1022.xml><?xml version="1.0" encoding="utf-8"?>
<p:tagLst xmlns:p="http://schemas.openxmlformats.org/presentationml/2006/main">
  <p:tag name="KSO_WM_BEAUTIFY_FLAG" val=""/>
</p:tagLst>
</file>

<file path=ppt/tags/tag1023.xml><?xml version="1.0" encoding="utf-8"?>
<p:tagLst xmlns:p="http://schemas.openxmlformats.org/presentationml/2006/main">
  <p:tag name="KSO_WM_BEAUTIFY_FLAG" val=""/>
</p:tagLst>
</file>

<file path=ppt/tags/tag1024.xml><?xml version="1.0" encoding="utf-8"?>
<p:tagLst xmlns:p="http://schemas.openxmlformats.org/presentationml/2006/main">
  <p:tag name="KSO_WM_BEAUTIFY_FLAG" val=""/>
</p:tagLst>
</file>

<file path=ppt/tags/tag1025.xml><?xml version="1.0" encoding="utf-8"?>
<p:tagLst xmlns:p="http://schemas.openxmlformats.org/presentationml/2006/main">
  <p:tag name="KSO_WM_BEAUTIFY_FLAG" val=""/>
</p:tagLst>
</file>

<file path=ppt/tags/tag1026.xml><?xml version="1.0" encoding="utf-8"?>
<p:tagLst xmlns:p="http://schemas.openxmlformats.org/presentationml/2006/main">
  <p:tag name="KSO_WM_BEAUTIFY_FLAG" val=""/>
</p:tagLst>
</file>

<file path=ppt/tags/tag1027.xml><?xml version="1.0" encoding="utf-8"?>
<p:tagLst xmlns:p="http://schemas.openxmlformats.org/presentationml/2006/main">
  <p:tag name="KSO_WM_BEAUTIFY_FLAG" val=""/>
</p:tagLst>
</file>

<file path=ppt/tags/tag1028.xml><?xml version="1.0" encoding="utf-8"?>
<p:tagLst xmlns:p="http://schemas.openxmlformats.org/presentationml/2006/main">
  <p:tag name="KSO_WM_BEAUTIFY_FLAG" val=""/>
</p:tagLst>
</file>

<file path=ppt/tags/tag1029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30.xml><?xml version="1.0" encoding="utf-8"?>
<p:tagLst xmlns:p="http://schemas.openxmlformats.org/presentationml/2006/main">
  <p:tag name="KSO_WM_BEAUTIFY_FLAG" val=""/>
</p:tagLst>
</file>

<file path=ppt/tags/tag1031.xml><?xml version="1.0" encoding="utf-8"?>
<p:tagLst xmlns:p="http://schemas.openxmlformats.org/presentationml/2006/main">
  <p:tag name="KSO_WM_BEAUTIFY_FLAG" val=""/>
</p:tagLst>
</file>

<file path=ppt/tags/tag1032.xml><?xml version="1.0" encoding="utf-8"?>
<p:tagLst xmlns:p="http://schemas.openxmlformats.org/presentationml/2006/main">
  <p:tag name="KSO_WM_BEAUTIFY_FLAG" val=""/>
</p:tagLst>
</file>

<file path=ppt/tags/tag1033.xml><?xml version="1.0" encoding="utf-8"?>
<p:tagLst xmlns:p="http://schemas.openxmlformats.org/presentationml/2006/main">
  <p:tag name="KSO_WM_BEAUTIFY_FLAG" val=""/>
</p:tagLst>
</file>

<file path=ppt/tags/tag1034.xml><?xml version="1.0" encoding="utf-8"?>
<p:tagLst xmlns:p="http://schemas.openxmlformats.org/presentationml/2006/main">
  <p:tag name="KSO_WM_BEAUTIFY_FLAG" val=""/>
</p:tagLst>
</file>

<file path=ppt/tags/tag1035.xml><?xml version="1.0" encoding="utf-8"?>
<p:tagLst xmlns:p="http://schemas.openxmlformats.org/presentationml/2006/main">
  <p:tag name="KSO_WM_BEAUTIFY_FLAG" val=""/>
</p:tagLst>
</file>

<file path=ppt/tags/tag1036.xml><?xml version="1.0" encoding="utf-8"?>
<p:tagLst xmlns:p="http://schemas.openxmlformats.org/presentationml/2006/main">
  <p:tag name="KSO_WM_BEAUTIFY_FLAG" val=""/>
</p:tagLst>
</file>

<file path=ppt/tags/tag1037.xml><?xml version="1.0" encoding="utf-8"?>
<p:tagLst xmlns:p="http://schemas.openxmlformats.org/presentationml/2006/main">
  <p:tag name="KSO_WM_BEAUTIFY_FLAG" val=""/>
</p:tagLst>
</file>

<file path=ppt/tags/tag1038.xml><?xml version="1.0" encoding="utf-8"?>
<p:tagLst xmlns:p="http://schemas.openxmlformats.org/presentationml/2006/main">
  <p:tag name="KSO_WM_BEAUTIFY_FLAG" val=""/>
</p:tagLst>
</file>

<file path=ppt/tags/tag1039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40.xml><?xml version="1.0" encoding="utf-8"?>
<p:tagLst xmlns:p="http://schemas.openxmlformats.org/presentationml/2006/main">
  <p:tag name="KSO_WM_BEAUTIFY_FLAG" val=""/>
</p:tagLst>
</file>

<file path=ppt/tags/tag1041.xml><?xml version="1.0" encoding="utf-8"?>
<p:tagLst xmlns:p="http://schemas.openxmlformats.org/presentationml/2006/main">
  <p:tag name="KSO_WM_BEAUTIFY_FLAG" val=""/>
</p:tagLst>
</file>

<file path=ppt/tags/tag1042.xml><?xml version="1.0" encoding="utf-8"?>
<p:tagLst xmlns:p="http://schemas.openxmlformats.org/presentationml/2006/main">
  <p:tag name="KSO_WM_BEAUTIFY_FLAG" val=""/>
</p:tagLst>
</file>

<file path=ppt/tags/tag1043.xml><?xml version="1.0" encoding="utf-8"?>
<p:tagLst xmlns:p="http://schemas.openxmlformats.org/presentationml/2006/main">
  <p:tag name="KSO_WM_BEAUTIFY_FLAG" val=""/>
</p:tagLst>
</file>

<file path=ppt/tags/tag1044.xml><?xml version="1.0" encoding="utf-8"?>
<p:tagLst xmlns:p="http://schemas.openxmlformats.org/presentationml/2006/main">
  <p:tag name="KSO_WM_BEAUTIFY_FLAG" val=""/>
</p:tagLst>
</file>

<file path=ppt/tags/tag1045.xml><?xml version="1.0" encoding="utf-8"?>
<p:tagLst xmlns:p="http://schemas.openxmlformats.org/presentationml/2006/main">
  <p:tag name="KSO_WM_BEAUTIFY_FLAG" val=""/>
</p:tagLst>
</file>

<file path=ppt/tags/tag1046.xml><?xml version="1.0" encoding="utf-8"?>
<p:tagLst xmlns:p="http://schemas.openxmlformats.org/presentationml/2006/main">
  <p:tag name="KSO_WM_BEAUTIFY_FLAG" val=""/>
</p:tagLst>
</file>

<file path=ppt/tags/tag1047.xml><?xml version="1.0" encoding="utf-8"?>
<p:tagLst xmlns:p="http://schemas.openxmlformats.org/presentationml/2006/main">
  <p:tag name="KSO_WM_BEAUTIFY_FLAG" val=""/>
</p:tagLst>
</file>

<file path=ppt/tags/tag1048.xml><?xml version="1.0" encoding="utf-8"?>
<p:tagLst xmlns:p="http://schemas.openxmlformats.org/presentationml/2006/main">
  <p:tag name="KSO_WM_BEAUTIFY_FLAG" val=""/>
</p:tagLst>
</file>

<file path=ppt/tags/tag1049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50.xml><?xml version="1.0" encoding="utf-8"?>
<p:tagLst xmlns:p="http://schemas.openxmlformats.org/presentationml/2006/main">
  <p:tag name="KSO_WM_BEAUTIFY_FLAG" val=""/>
</p:tagLst>
</file>

<file path=ppt/tags/tag1051.xml><?xml version="1.0" encoding="utf-8"?>
<p:tagLst xmlns:p="http://schemas.openxmlformats.org/presentationml/2006/main">
  <p:tag name="KSO_WM_BEAUTIFY_FLAG" val=""/>
</p:tagLst>
</file>

<file path=ppt/tags/tag1052.xml><?xml version="1.0" encoding="utf-8"?>
<p:tagLst xmlns:p="http://schemas.openxmlformats.org/presentationml/2006/main">
  <p:tag name="KSO_WM_BEAUTIFY_FLAG" val=""/>
</p:tagLst>
</file>

<file path=ppt/tags/tag1053.xml><?xml version="1.0" encoding="utf-8"?>
<p:tagLst xmlns:p="http://schemas.openxmlformats.org/presentationml/2006/main">
  <p:tag name="KSO_WM_BEAUTIFY_FLAG" val=""/>
</p:tagLst>
</file>

<file path=ppt/tags/tag1054.xml><?xml version="1.0" encoding="utf-8"?>
<p:tagLst xmlns:p="http://schemas.openxmlformats.org/presentationml/2006/main">
  <p:tag name="KSO_WM_BEAUTIFY_FLAG" val=""/>
</p:tagLst>
</file>

<file path=ppt/tags/tag1055.xml><?xml version="1.0" encoding="utf-8"?>
<p:tagLst xmlns:p="http://schemas.openxmlformats.org/presentationml/2006/main">
  <p:tag name="KSO_WM_BEAUTIFY_FLAG" val=""/>
</p:tagLst>
</file>

<file path=ppt/tags/tag1056.xml><?xml version="1.0" encoding="utf-8"?>
<p:tagLst xmlns:p="http://schemas.openxmlformats.org/presentationml/2006/main">
  <p:tag name="KSO_WM_BEAUTIFY_FLAG" val=""/>
</p:tagLst>
</file>

<file path=ppt/tags/tag1057.xml><?xml version="1.0" encoding="utf-8"?>
<p:tagLst xmlns:p="http://schemas.openxmlformats.org/presentationml/2006/main">
  <p:tag name="KSO_WM_BEAUTIFY_FLAG" val=""/>
</p:tagLst>
</file>

<file path=ppt/tags/tag1058.xml><?xml version="1.0" encoding="utf-8"?>
<p:tagLst xmlns:p="http://schemas.openxmlformats.org/presentationml/2006/main">
  <p:tag name="KSO_WM_BEAUTIFY_FLAG" val=""/>
</p:tagLst>
</file>

<file path=ppt/tags/tag1059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60.xml><?xml version="1.0" encoding="utf-8"?>
<p:tagLst xmlns:p="http://schemas.openxmlformats.org/presentationml/2006/main">
  <p:tag name="KSO_WM_BEAUTIFY_FLAG" val=""/>
</p:tagLst>
</file>

<file path=ppt/tags/tag1061.xml><?xml version="1.0" encoding="utf-8"?>
<p:tagLst xmlns:p="http://schemas.openxmlformats.org/presentationml/2006/main">
  <p:tag name="KSO_WM_BEAUTIFY_FLAG" val=""/>
</p:tagLst>
</file>

<file path=ppt/tags/tag1062.xml><?xml version="1.0" encoding="utf-8"?>
<p:tagLst xmlns:p="http://schemas.openxmlformats.org/presentationml/2006/main">
  <p:tag name="KSO_WM_BEAUTIFY_FLAG" val=""/>
</p:tagLst>
</file>

<file path=ppt/tags/tag1063.xml><?xml version="1.0" encoding="utf-8"?>
<p:tagLst xmlns:p="http://schemas.openxmlformats.org/presentationml/2006/main">
  <p:tag name="KSO_WM_BEAUTIFY_FLAG" val=""/>
</p:tagLst>
</file>

<file path=ppt/tags/tag1064.xml><?xml version="1.0" encoding="utf-8"?>
<p:tagLst xmlns:p="http://schemas.openxmlformats.org/presentationml/2006/main">
  <p:tag name="KSO_WM_BEAUTIFY_FLAG" val=""/>
</p:tagLst>
</file>

<file path=ppt/tags/tag1065.xml><?xml version="1.0" encoding="utf-8"?>
<p:tagLst xmlns:p="http://schemas.openxmlformats.org/presentationml/2006/main">
  <p:tag name="KSO_WM_BEAUTIFY_FLAG" val=""/>
</p:tagLst>
</file>

<file path=ppt/tags/tag1066.xml><?xml version="1.0" encoding="utf-8"?>
<p:tagLst xmlns:p="http://schemas.openxmlformats.org/presentationml/2006/main">
  <p:tag name="KSO_WM_BEAUTIFY_FLAG" val=""/>
</p:tagLst>
</file>

<file path=ppt/tags/tag1067.xml><?xml version="1.0" encoding="utf-8"?>
<p:tagLst xmlns:p="http://schemas.openxmlformats.org/presentationml/2006/main">
  <p:tag name="KSO_WM_BEAUTIFY_FLAG" val=""/>
</p:tagLst>
</file>

<file path=ppt/tags/tag1068.xml><?xml version="1.0" encoding="utf-8"?>
<p:tagLst xmlns:p="http://schemas.openxmlformats.org/presentationml/2006/main">
  <p:tag name="KSO_WM_BEAUTIFY_FLAG" val=""/>
</p:tagLst>
</file>

<file path=ppt/tags/tag1069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70.xml><?xml version="1.0" encoding="utf-8"?>
<p:tagLst xmlns:p="http://schemas.openxmlformats.org/presentationml/2006/main">
  <p:tag name="KSO_WM_BEAUTIFY_FLAG" val=""/>
</p:tagLst>
</file>

<file path=ppt/tags/tag1071.xml><?xml version="1.0" encoding="utf-8"?>
<p:tagLst xmlns:p="http://schemas.openxmlformats.org/presentationml/2006/main">
  <p:tag name="KSO_WM_BEAUTIFY_FLAG" val=""/>
</p:tagLst>
</file>

<file path=ppt/tags/tag1072.xml><?xml version="1.0" encoding="utf-8"?>
<p:tagLst xmlns:p="http://schemas.openxmlformats.org/presentationml/2006/main">
  <p:tag name="KSO_WM_BEAUTIFY_FLAG" val=""/>
</p:tagLst>
</file>

<file path=ppt/tags/tag1073.xml><?xml version="1.0" encoding="utf-8"?>
<p:tagLst xmlns:p="http://schemas.openxmlformats.org/presentationml/2006/main">
  <p:tag name="KSO_WM_BEAUTIFY_FLAG" val=""/>
</p:tagLst>
</file>

<file path=ppt/tags/tag1074.xml><?xml version="1.0" encoding="utf-8"?>
<p:tagLst xmlns:p="http://schemas.openxmlformats.org/presentationml/2006/main">
  <p:tag name="KSO_WM_BEAUTIFY_FLAG" val=""/>
</p:tagLst>
</file>

<file path=ppt/tags/tag1075.xml><?xml version="1.0" encoding="utf-8"?>
<p:tagLst xmlns:p="http://schemas.openxmlformats.org/presentationml/2006/main">
  <p:tag name="KSO_WM_BEAUTIFY_FLAG" val=""/>
</p:tagLst>
</file>

<file path=ppt/tags/tag1076.xml><?xml version="1.0" encoding="utf-8"?>
<p:tagLst xmlns:p="http://schemas.openxmlformats.org/presentationml/2006/main">
  <p:tag name="KSO_WM_BEAUTIFY_FLAG" val=""/>
</p:tagLst>
</file>

<file path=ppt/tags/tag1077.xml><?xml version="1.0" encoding="utf-8"?>
<p:tagLst xmlns:p="http://schemas.openxmlformats.org/presentationml/2006/main">
  <p:tag name="KSO_WM_BEAUTIFY_FLAG" val=""/>
</p:tagLst>
</file>

<file path=ppt/tags/tag1078.xml><?xml version="1.0" encoding="utf-8"?>
<p:tagLst xmlns:p="http://schemas.openxmlformats.org/presentationml/2006/main">
  <p:tag name="KSO_WM_BEAUTIFY_FLAG" val=""/>
</p:tagLst>
</file>

<file path=ppt/tags/tag1079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80.xml><?xml version="1.0" encoding="utf-8"?>
<p:tagLst xmlns:p="http://schemas.openxmlformats.org/presentationml/2006/main">
  <p:tag name="KSO_WM_BEAUTIFY_FLAG" val=""/>
</p:tagLst>
</file>

<file path=ppt/tags/tag1081.xml><?xml version="1.0" encoding="utf-8"?>
<p:tagLst xmlns:p="http://schemas.openxmlformats.org/presentationml/2006/main">
  <p:tag name="KSO_WM_BEAUTIFY_FLAG" val=""/>
</p:tagLst>
</file>

<file path=ppt/tags/tag1082.xml><?xml version="1.0" encoding="utf-8"?>
<p:tagLst xmlns:p="http://schemas.openxmlformats.org/presentationml/2006/main">
  <p:tag name="KSO_WM_BEAUTIFY_FLAG" val=""/>
</p:tagLst>
</file>

<file path=ppt/tags/tag1083.xml><?xml version="1.0" encoding="utf-8"?>
<p:tagLst xmlns:p="http://schemas.openxmlformats.org/presentationml/2006/main">
  <p:tag name="KSO_WM_BEAUTIFY_FLAG" val=""/>
</p:tagLst>
</file>

<file path=ppt/tags/tag1084.xml><?xml version="1.0" encoding="utf-8"?>
<p:tagLst xmlns:p="http://schemas.openxmlformats.org/presentationml/2006/main">
  <p:tag name="KSO_WM_BEAUTIFY_FLAG" val=""/>
</p:tagLst>
</file>

<file path=ppt/tags/tag1085.xml><?xml version="1.0" encoding="utf-8"?>
<p:tagLst xmlns:p="http://schemas.openxmlformats.org/presentationml/2006/main">
  <p:tag name="KSO_WM_BEAUTIFY_FLAG" val=""/>
</p:tagLst>
</file>

<file path=ppt/tags/tag1086.xml><?xml version="1.0" encoding="utf-8"?>
<p:tagLst xmlns:p="http://schemas.openxmlformats.org/presentationml/2006/main">
  <p:tag name="KSO_WM_BEAUTIFY_FLAG" val=""/>
</p:tagLst>
</file>

<file path=ppt/tags/tag1087.xml><?xml version="1.0" encoding="utf-8"?>
<p:tagLst xmlns:p="http://schemas.openxmlformats.org/presentationml/2006/main">
  <p:tag name="KSO_WM_BEAUTIFY_FLAG" val=""/>
</p:tagLst>
</file>

<file path=ppt/tags/tag1088.xml><?xml version="1.0" encoding="utf-8"?>
<p:tagLst xmlns:p="http://schemas.openxmlformats.org/presentationml/2006/main">
  <p:tag name="KSO_WM_BEAUTIFY_FLAG" val=""/>
</p:tagLst>
</file>

<file path=ppt/tags/tag1089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090.xml><?xml version="1.0" encoding="utf-8"?>
<p:tagLst xmlns:p="http://schemas.openxmlformats.org/presentationml/2006/main">
  <p:tag name="KSO_WM_BEAUTIFY_FLAG" val=""/>
</p:tagLst>
</file>

<file path=ppt/tags/tag1091.xml><?xml version="1.0" encoding="utf-8"?>
<p:tagLst xmlns:p="http://schemas.openxmlformats.org/presentationml/2006/main">
  <p:tag name="KSO_WM_BEAUTIFY_FLAG" val=""/>
</p:tagLst>
</file>

<file path=ppt/tags/tag1092.xml><?xml version="1.0" encoding="utf-8"?>
<p:tagLst xmlns:p="http://schemas.openxmlformats.org/presentationml/2006/main">
  <p:tag name="KSO_WM_BEAUTIFY_FLAG" val=""/>
</p:tagLst>
</file>

<file path=ppt/tags/tag1093.xml><?xml version="1.0" encoding="utf-8"?>
<p:tagLst xmlns:p="http://schemas.openxmlformats.org/presentationml/2006/main">
  <p:tag name="KSO_WM_BEAUTIFY_FLAG" val=""/>
</p:tagLst>
</file>

<file path=ppt/tags/tag1094.xml><?xml version="1.0" encoding="utf-8"?>
<p:tagLst xmlns:p="http://schemas.openxmlformats.org/presentationml/2006/main">
  <p:tag name="KSO_WM_BEAUTIFY_FLAG" val=""/>
</p:tagLst>
</file>

<file path=ppt/tags/tag1095.xml><?xml version="1.0" encoding="utf-8"?>
<p:tagLst xmlns:p="http://schemas.openxmlformats.org/presentationml/2006/main">
  <p:tag name="KSO_WM_BEAUTIFY_FLAG" val=""/>
</p:tagLst>
</file>

<file path=ppt/tags/tag1096.xml><?xml version="1.0" encoding="utf-8"?>
<p:tagLst xmlns:p="http://schemas.openxmlformats.org/presentationml/2006/main">
  <p:tag name="KSO_WM_BEAUTIFY_FLAG" val=""/>
</p:tagLst>
</file>

<file path=ppt/tags/tag1097.xml><?xml version="1.0" encoding="utf-8"?>
<p:tagLst xmlns:p="http://schemas.openxmlformats.org/presentationml/2006/main">
  <p:tag name="KSO_WM_BEAUTIFY_FLAG" val=""/>
</p:tagLst>
</file>

<file path=ppt/tags/tag1098.xml><?xml version="1.0" encoding="utf-8"?>
<p:tagLst xmlns:p="http://schemas.openxmlformats.org/presentationml/2006/main">
  <p:tag name="KSO_WM_BEAUTIFY_FLAG" val=""/>
</p:tagLst>
</file>

<file path=ppt/tags/tag109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00.xml><?xml version="1.0" encoding="utf-8"?>
<p:tagLst xmlns:p="http://schemas.openxmlformats.org/presentationml/2006/main">
  <p:tag name="KSO_WM_BEAUTIFY_FLAG" val=""/>
</p:tagLst>
</file>

<file path=ppt/tags/tag1101.xml><?xml version="1.0" encoding="utf-8"?>
<p:tagLst xmlns:p="http://schemas.openxmlformats.org/presentationml/2006/main">
  <p:tag name="KSO_WM_BEAUTIFY_FLAG" val=""/>
</p:tagLst>
</file>

<file path=ppt/tags/tag1102.xml><?xml version="1.0" encoding="utf-8"?>
<p:tagLst xmlns:p="http://schemas.openxmlformats.org/presentationml/2006/main">
  <p:tag name="KSO_WM_BEAUTIFY_FLAG" val=""/>
</p:tagLst>
</file>

<file path=ppt/tags/tag1103.xml><?xml version="1.0" encoding="utf-8"?>
<p:tagLst xmlns:p="http://schemas.openxmlformats.org/presentationml/2006/main">
  <p:tag name="KSO_WM_BEAUTIFY_FLAG" val=""/>
</p:tagLst>
</file>

<file path=ppt/tags/tag1104.xml><?xml version="1.0" encoding="utf-8"?>
<p:tagLst xmlns:p="http://schemas.openxmlformats.org/presentationml/2006/main">
  <p:tag name="KSO_WM_BEAUTIFY_FLAG" val=""/>
</p:tagLst>
</file>

<file path=ppt/tags/tag1105.xml><?xml version="1.0" encoding="utf-8"?>
<p:tagLst xmlns:p="http://schemas.openxmlformats.org/presentationml/2006/main">
  <p:tag name="KSO_WM_BEAUTIFY_FLAG" val=""/>
</p:tagLst>
</file>

<file path=ppt/tags/tag1106.xml><?xml version="1.0" encoding="utf-8"?>
<p:tagLst xmlns:p="http://schemas.openxmlformats.org/presentationml/2006/main">
  <p:tag name="KSO_WM_BEAUTIFY_FLAG" val=""/>
</p:tagLst>
</file>

<file path=ppt/tags/tag1107.xml><?xml version="1.0" encoding="utf-8"?>
<p:tagLst xmlns:p="http://schemas.openxmlformats.org/presentationml/2006/main">
  <p:tag name="KSO_WM_BEAUTIFY_FLAG" val=""/>
</p:tagLst>
</file>

<file path=ppt/tags/tag1108.xml><?xml version="1.0" encoding="utf-8"?>
<p:tagLst xmlns:p="http://schemas.openxmlformats.org/presentationml/2006/main">
  <p:tag name="KSO_WM_BEAUTIFY_FLAG" val=""/>
</p:tagLst>
</file>

<file path=ppt/tags/tag1109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10.xml><?xml version="1.0" encoding="utf-8"?>
<p:tagLst xmlns:p="http://schemas.openxmlformats.org/presentationml/2006/main">
  <p:tag name="KSO_WM_BEAUTIFY_FLAG" val=""/>
</p:tagLst>
</file>

<file path=ppt/tags/tag1111.xml><?xml version="1.0" encoding="utf-8"?>
<p:tagLst xmlns:p="http://schemas.openxmlformats.org/presentationml/2006/main">
  <p:tag name="KSO_WM_BEAUTIFY_FLAG" val=""/>
</p:tagLst>
</file>

<file path=ppt/tags/tag1112.xml><?xml version="1.0" encoding="utf-8"?>
<p:tagLst xmlns:p="http://schemas.openxmlformats.org/presentationml/2006/main">
  <p:tag name="KSO_WM_BEAUTIFY_FLAG" val=""/>
</p:tagLst>
</file>

<file path=ppt/tags/tag1113.xml><?xml version="1.0" encoding="utf-8"?>
<p:tagLst xmlns:p="http://schemas.openxmlformats.org/presentationml/2006/main">
  <p:tag name="KSO_WM_BEAUTIFY_FLAG" val=""/>
</p:tagLst>
</file>

<file path=ppt/tags/tag1114.xml><?xml version="1.0" encoding="utf-8"?>
<p:tagLst xmlns:p="http://schemas.openxmlformats.org/presentationml/2006/main">
  <p:tag name="KSO_WM_BEAUTIFY_FLAG" val=""/>
</p:tagLst>
</file>

<file path=ppt/tags/tag1115.xml><?xml version="1.0" encoding="utf-8"?>
<p:tagLst xmlns:p="http://schemas.openxmlformats.org/presentationml/2006/main">
  <p:tag name="KSO_WM_BEAUTIFY_FLAG" val=""/>
</p:tagLst>
</file>

<file path=ppt/tags/tag1116.xml><?xml version="1.0" encoding="utf-8"?>
<p:tagLst xmlns:p="http://schemas.openxmlformats.org/presentationml/2006/main">
  <p:tag name="KSO_WM_BEAUTIFY_FLAG" val=""/>
</p:tagLst>
</file>

<file path=ppt/tags/tag1117.xml><?xml version="1.0" encoding="utf-8"?>
<p:tagLst xmlns:p="http://schemas.openxmlformats.org/presentationml/2006/main">
  <p:tag name="KSO_WM_BEAUTIFY_FLAG" val=""/>
</p:tagLst>
</file>

<file path=ppt/tags/tag1118.xml><?xml version="1.0" encoding="utf-8"?>
<p:tagLst xmlns:p="http://schemas.openxmlformats.org/presentationml/2006/main">
  <p:tag name="KSO_WM_BEAUTIFY_FLAG" val=""/>
</p:tagLst>
</file>

<file path=ppt/tags/tag1119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20.xml><?xml version="1.0" encoding="utf-8"?>
<p:tagLst xmlns:p="http://schemas.openxmlformats.org/presentationml/2006/main">
  <p:tag name="KSO_WM_BEAUTIFY_FLAG" val=""/>
</p:tagLst>
</file>

<file path=ppt/tags/tag1121.xml><?xml version="1.0" encoding="utf-8"?>
<p:tagLst xmlns:p="http://schemas.openxmlformats.org/presentationml/2006/main">
  <p:tag name="KSO_WM_BEAUTIFY_FLAG" val=""/>
</p:tagLst>
</file>

<file path=ppt/tags/tag1122.xml><?xml version="1.0" encoding="utf-8"?>
<p:tagLst xmlns:p="http://schemas.openxmlformats.org/presentationml/2006/main">
  <p:tag name="KSO_WM_BEAUTIFY_FLAG" val=""/>
</p:tagLst>
</file>

<file path=ppt/tags/tag1123.xml><?xml version="1.0" encoding="utf-8"?>
<p:tagLst xmlns:p="http://schemas.openxmlformats.org/presentationml/2006/main">
  <p:tag name="KSO_WM_BEAUTIFY_FLAG" val=""/>
</p:tagLst>
</file>

<file path=ppt/tags/tag1124.xml><?xml version="1.0" encoding="utf-8"?>
<p:tagLst xmlns:p="http://schemas.openxmlformats.org/presentationml/2006/main">
  <p:tag name="KSO_WM_BEAUTIFY_FLAG" val=""/>
</p:tagLst>
</file>

<file path=ppt/tags/tag1125.xml><?xml version="1.0" encoding="utf-8"?>
<p:tagLst xmlns:p="http://schemas.openxmlformats.org/presentationml/2006/main">
  <p:tag name="KSO_WM_BEAUTIFY_FLAG" val=""/>
</p:tagLst>
</file>

<file path=ppt/tags/tag1126.xml><?xml version="1.0" encoding="utf-8"?>
<p:tagLst xmlns:p="http://schemas.openxmlformats.org/presentationml/2006/main">
  <p:tag name="KSO_WM_BEAUTIFY_FLAG" val=""/>
</p:tagLst>
</file>

<file path=ppt/tags/tag1127.xml><?xml version="1.0" encoding="utf-8"?>
<p:tagLst xmlns:p="http://schemas.openxmlformats.org/presentationml/2006/main">
  <p:tag name="KSO_WM_BEAUTIFY_FLAG" val=""/>
</p:tagLst>
</file>

<file path=ppt/tags/tag1128.xml><?xml version="1.0" encoding="utf-8"?>
<p:tagLst xmlns:p="http://schemas.openxmlformats.org/presentationml/2006/main">
  <p:tag name="KSO_WM_BEAUTIFY_FLAG" val=""/>
</p:tagLst>
</file>

<file path=ppt/tags/tag1129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30.xml><?xml version="1.0" encoding="utf-8"?>
<p:tagLst xmlns:p="http://schemas.openxmlformats.org/presentationml/2006/main">
  <p:tag name="KSO_WM_BEAUTIFY_FLAG" val=""/>
</p:tagLst>
</file>

<file path=ppt/tags/tag1131.xml><?xml version="1.0" encoding="utf-8"?>
<p:tagLst xmlns:p="http://schemas.openxmlformats.org/presentationml/2006/main">
  <p:tag name="KSO_WM_BEAUTIFY_FLAG" val=""/>
</p:tagLst>
</file>

<file path=ppt/tags/tag1132.xml><?xml version="1.0" encoding="utf-8"?>
<p:tagLst xmlns:p="http://schemas.openxmlformats.org/presentationml/2006/main">
  <p:tag name="KSO_WM_BEAUTIFY_FLAG" val=""/>
</p:tagLst>
</file>

<file path=ppt/tags/tag1133.xml><?xml version="1.0" encoding="utf-8"?>
<p:tagLst xmlns:p="http://schemas.openxmlformats.org/presentationml/2006/main">
  <p:tag name="KSO_WM_BEAUTIFY_FLAG" val=""/>
</p:tagLst>
</file>

<file path=ppt/tags/tag1134.xml><?xml version="1.0" encoding="utf-8"?>
<p:tagLst xmlns:p="http://schemas.openxmlformats.org/presentationml/2006/main">
  <p:tag name="KSO_WM_BEAUTIFY_FLAG" val=""/>
</p:tagLst>
</file>

<file path=ppt/tags/tag1135.xml><?xml version="1.0" encoding="utf-8"?>
<p:tagLst xmlns:p="http://schemas.openxmlformats.org/presentationml/2006/main">
  <p:tag name="KSO_WM_BEAUTIFY_FLAG" val=""/>
</p:tagLst>
</file>

<file path=ppt/tags/tag1136.xml><?xml version="1.0" encoding="utf-8"?>
<p:tagLst xmlns:p="http://schemas.openxmlformats.org/presentationml/2006/main">
  <p:tag name="KSO_WM_BEAUTIFY_FLAG" val=""/>
</p:tagLst>
</file>

<file path=ppt/tags/tag1137.xml><?xml version="1.0" encoding="utf-8"?>
<p:tagLst xmlns:p="http://schemas.openxmlformats.org/presentationml/2006/main">
  <p:tag name="KSO_WM_BEAUTIFY_FLAG" val=""/>
</p:tagLst>
</file>

<file path=ppt/tags/tag1138.xml><?xml version="1.0" encoding="utf-8"?>
<p:tagLst xmlns:p="http://schemas.openxmlformats.org/presentationml/2006/main">
  <p:tag name="KSO_WM_BEAUTIFY_FLAG" val=""/>
</p:tagLst>
</file>

<file path=ppt/tags/tag1139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40.xml><?xml version="1.0" encoding="utf-8"?>
<p:tagLst xmlns:p="http://schemas.openxmlformats.org/presentationml/2006/main">
  <p:tag name="KSO_WM_BEAUTIFY_FLAG" val=""/>
</p:tagLst>
</file>

<file path=ppt/tags/tag1141.xml><?xml version="1.0" encoding="utf-8"?>
<p:tagLst xmlns:p="http://schemas.openxmlformats.org/presentationml/2006/main">
  <p:tag name="KSO_WM_BEAUTIFY_FLAG" val=""/>
</p:tagLst>
</file>

<file path=ppt/tags/tag1142.xml><?xml version="1.0" encoding="utf-8"?>
<p:tagLst xmlns:p="http://schemas.openxmlformats.org/presentationml/2006/main">
  <p:tag name="KSO_WM_BEAUTIFY_FLAG" val=""/>
</p:tagLst>
</file>

<file path=ppt/tags/tag1143.xml><?xml version="1.0" encoding="utf-8"?>
<p:tagLst xmlns:p="http://schemas.openxmlformats.org/presentationml/2006/main">
  <p:tag name="KSO_WM_BEAUTIFY_FLAG" val=""/>
</p:tagLst>
</file>

<file path=ppt/tags/tag1144.xml><?xml version="1.0" encoding="utf-8"?>
<p:tagLst xmlns:p="http://schemas.openxmlformats.org/presentationml/2006/main">
  <p:tag name="KSO_WM_BEAUTIFY_FLAG" val=""/>
</p:tagLst>
</file>

<file path=ppt/tags/tag1145.xml><?xml version="1.0" encoding="utf-8"?>
<p:tagLst xmlns:p="http://schemas.openxmlformats.org/presentationml/2006/main">
  <p:tag name="KSO_WM_BEAUTIFY_FLAG" val=""/>
</p:tagLst>
</file>

<file path=ppt/tags/tag1146.xml><?xml version="1.0" encoding="utf-8"?>
<p:tagLst xmlns:p="http://schemas.openxmlformats.org/presentationml/2006/main">
  <p:tag name="KSO_WM_BEAUTIFY_FLAG" val=""/>
</p:tagLst>
</file>

<file path=ppt/tags/tag1147.xml><?xml version="1.0" encoding="utf-8"?>
<p:tagLst xmlns:p="http://schemas.openxmlformats.org/presentationml/2006/main">
  <p:tag name="KSO_WM_BEAUTIFY_FLAG" val=""/>
</p:tagLst>
</file>

<file path=ppt/tags/tag1148.xml><?xml version="1.0" encoding="utf-8"?>
<p:tagLst xmlns:p="http://schemas.openxmlformats.org/presentationml/2006/main">
  <p:tag name="KSO_WM_BEAUTIFY_FLAG" val=""/>
</p:tagLst>
</file>

<file path=ppt/tags/tag1149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50.xml><?xml version="1.0" encoding="utf-8"?>
<p:tagLst xmlns:p="http://schemas.openxmlformats.org/presentationml/2006/main">
  <p:tag name="KSO_WM_BEAUTIFY_FLAG" val=""/>
</p:tagLst>
</file>

<file path=ppt/tags/tag1151.xml><?xml version="1.0" encoding="utf-8"?>
<p:tagLst xmlns:p="http://schemas.openxmlformats.org/presentationml/2006/main">
  <p:tag name="KSO_WM_BEAUTIFY_FLAG" val=""/>
</p:tagLst>
</file>

<file path=ppt/tags/tag1152.xml><?xml version="1.0" encoding="utf-8"?>
<p:tagLst xmlns:p="http://schemas.openxmlformats.org/presentationml/2006/main">
  <p:tag name="KSO_WM_BEAUTIFY_FLAG" val=""/>
</p:tagLst>
</file>

<file path=ppt/tags/tag1153.xml><?xml version="1.0" encoding="utf-8"?>
<p:tagLst xmlns:p="http://schemas.openxmlformats.org/presentationml/2006/main">
  <p:tag name="KSO_WM_BEAUTIFY_FLAG" val=""/>
</p:tagLst>
</file>

<file path=ppt/tags/tag1154.xml><?xml version="1.0" encoding="utf-8"?>
<p:tagLst xmlns:p="http://schemas.openxmlformats.org/presentationml/2006/main">
  <p:tag name="KSO_WM_BEAUTIFY_FLAG" val=""/>
</p:tagLst>
</file>

<file path=ppt/tags/tag1155.xml><?xml version="1.0" encoding="utf-8"?>
<p:tagLst xmlns:p="http://schemas.openxmlformats.org/presentationml/2006/main">
  <p:tag name="KSO_WM_BEAUTIFY_FLAG" val=""/>
</p:tagLst>
</file>

<file path=ppt/tags/tag1156.xml><?xml version="1.0" encoding="utf-8"?>
<p:tagLst xmlns:p="http://schemas.openxmlformats.org/presentationml/2006/main">
  <p:tag name="KSO_WM_BEAUTIFY_FLAG" val=""/>
</p:tagLst>
</file>

<file path=ppt/tags/tag1157.xml><?xml version="1.0" encoding="utf-8"?>
<p:tagLst xmlns:p="http://schemas.openxmlformats.org/presentationml/2006/main">
  <p:tag name="KSO_WM_BEAUTIFY_FLAG" val=""/>
</p:tagLst>
</file>

<file path=ppt/tags/tag1158.xml><?xml version="1.0" encoding="utf-8"?>
<p:tagLst xmlns:p="http://schemas.openxmlformats.org/presentationml/2006/main">
  <p:tag name="KSO_WM_BEAUTIFY_FLAG" val=""/>
</p:tagLst>
</file>

<file path=ppt/tags/tag1159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60.xml><?xml version="1.0" encoding="utf-8"?>
<p:tagLst xmlns:p="http://schemas.openxmlformats.org/presentationml/2006/main">
  <p:tag name="KSO_WM_BEAUTIFY_FLAG" val=""/>
</p:tagLst>
</file>

<file path=ppt/tags/tag1161.xml><?xml version="1.0" encoding="utf-8"?>
<p:tagLst xmlns:p="http://schemas.openxmlformats.org/presentationml/2006/main">
  <p:tag name="KSO_WM_BEAUTIFY_FLAG" val=""/>
</p:tagLst>
</file>

<file path=ppt/tags/tag1162.xml><?xml version="1.0" encoding="utf-8"?>
<p:tagLst xmlns:p="http://schemas.openxmlformats.org/presentationml/2006/main">
  <p:tag name="KSO_WM_BEAUTIFY_FLAG" val=""/>
</p:tagLst>
</file>

<file path=ppt/tags/tag1163.xml><?xml version="1.0" encoding="utf-8"?>
<p:tagLst xmlns:p="http://schemas.openxmlformats.org/presentationml/2006/main">
  <p:tag name="KSO_WM_BEAUTIFY_FLAG" val=""/>
</p:tagLst>
</file>

<file path=ppt/tags/tag1164.xml><?xml version="1.0" encoding="utf-8"?>
<p:tagLst xmlns:p="http://schemas.openxmlformats.org/presentationml/2006/main">
  <p:tag name="KSO_WM_BEAUTIFY_FLAG" val=""/>
</p:tagLst>
</file>

<file path=ppt/tags/tag1165.xml><?xml version="1.0" encoding="utf-8"?>
<p:tagLst xmlns:p="http://schemas.openxmlformats.org/presentationml/2006/main">
  <p:tag name="KSO_WM_BEAUTIFY_FLAG" val=""/>
</p:tagLst>
</file>

<file path=ppt/tags/tag1166.xml><?xml version="1.0" encoding="utf-8"?>
<p:tagLst xmlns:p="http://schemas.openxmlformats.org/presentationml/2006/main">
  <p:tag name="KSO_WM_BEAUTIFY_FLAG" val=""/>
</p:tagLst>
</file>

<file path=ppt/tags/tag1167.xml><?xml version="1.0" encoding="utf-8"?>
<p:tagLst xmlns:p="http://schemas.openxmlformats.org/presentationml/2006/main">
  <p:tag name="KSO_WM_BEAUTIFY_FLAG" val=""/>
</p:tagLst>
</file>

<file path=ppt/tags/tag1168.xml><?xml version="1.0" encoding="utf-8"?>
<p:tagLst xmlns:p="http://schemas.openxmlformats.org/presentationml/2006/main">
  <p:tag name="KSO_WM_BEAUTIFY_FLAG" val=""/>
</p:tagLst>
</file>

<file path=ppt/tags/tag1169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70.xml><?xml version="1.0" encoding="utf-8"?>
<p:tagLst xmlns:p="http://schemas.openxmlformats.org/presentationml/2006/main">
  <p:tag name="KSO_WM_BEAUTIFY_FLAG" val=""/>
</p:tagLst>
</file>

<file path=ppt/tags/tag1171.xml><?xml version="1.0" encoding="utf-8"?>
<p:tagLst xmlns:p="http://schemas.openxmlformats.org/presentationml/2006/main">
  <p:tag name="KSO_WM_BEAUTIFY_FLAG" val=""/>
</p:tagLst>
</file>

<file path=ppt/tags/tag1172.xml><?xml version="1.0" encoding="utf-8"?>
<p:tagLst xmlns:p="http://schemas.openxmlformats.org/presentationml/2006/main">
  <p:tag name="KSO_WM_BEAUTIFY_FLAG" val=""/>
</p:tagLst>
</file>

<file path=ppt/tags/tag1173.xml><?xml version="1.0" encoding="utf-8"?>
<p:tagLst xmlns:p="http://schemas.openxmlformats.org/presentationml/2006/main">
  <p:tag name="KSO_WM_BEAUTIFY_FLAG" val=""/>
</p:tagLst>
</file>

<file path=ppt/tags/tag1174.xml><?xml version="1.0" encoding="utf-8"?>
<p:tagLst xmlns:p="http://schemas.openxmlformats.org/presentationml/2006/main">
  <p:tag name="KSO_WM_BEAUTIFY_FLAG" val=""/>
</p:tagLst>
</file>

<file path=ppt/tags/tag1175.xml><?xml version="1.0" encoding="utf-8"?>
<p:tagLst xmlns:p="http://schemas.openxmlformats.org/presentationml/2006/main">
  <p:tag name="KSO_WM_BEAUTIFY_FLAG" val=""/>
</p:tagLst>
</file>

<file path=ppt/tags/tag1176.xml><?xml version="1.0" encoding="utf-8"?>
<p:tagLst xmlns:p="http://schemas.openxmlformats.org/presentationml/2006/main">
  <p:tag name="KSO_WM_BEAUTIFY_FLAG" val=""/>
</p:tagLst>
</file>

<file path=ppt/tags/tag1177.xml><?xml version="1.0" encoding="utf-8"?>
<p:tagLst xmlns:p="http://schemas.openxmlformats.org/presentationml/2006/main">
  <p:tag name="KSO_WM_BEAUTIFY_FLAG" val=""/>
</p:tagLst>
</file>

<file path=ppt/tags/tag1178.xml><?xml version="1.0" encoding="utf-8"?>
<p:tagLst xmlns:p="http://schemas.openxmlformats.org/presentationml/2006/main">
  <p:tag name="KSO_WM_BEAUTIFY_FLAG" val=""/>
</p:tagLst>
</file>

<file path=ppt/tags/tag1179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80.xml><?xml version="1.0" encoding="utf-8"?>
<p:tagLst xmlns:p="http://schemas.openxmlformats.org/presentationml/2006/main">
  <p:tag name="KSO_WM_BEAUTIFY_FLAG" val=""/>
</p:tagLst>
</file>

<file path=ppt/tags/tag1181.xml><?xml version="1.0" encoding="utf-8"?>
<p:tagLst xmlns:p="http://schemas.openxmlformats.org/presentationml/2006/main">
  <p:tag name="KSO_WM_BEAUTIFY_FLAG" val=""/>
</p:tagLst>
</file>

<file path=ppt/tags/tag1182.xml><?xml version="1.0" encoding="utf-8"?>
<p:tagLst xmlns:p="http://schemas.openxmlformats.org/presentationml/2006/main">
  <p:tag name="KSO_WM_BEAUTIFY_FLAG" val=""/>
</p:tagLst>
</file>

<file path=ppt/tags/tag1183.xml><?xml version="1.0" encoding="utf-8"?>
<p:tagLst xmlns:p="http://schemas.openxmlformats.org/presentationml/2006/main">
  <p:tag name="KSO_WM_BEAUTIFY_FLAG" val=""/>
</p:tagLst>
</file>

<file path=ppt/tags/tag1184.xml><?xml version="1.0" encoding="utf-8"?>
<p:tagLst xmlns:p="http://schemas.openxmlformats.org/presentationml/2006/main">
  <p:tag name="KSO_WM_BEAUTIFY_FLAG" val=""/>
</p:tagLst>
</file>

<file path=ppt/tags/tag1185.xml><?xml version="1.0" encoding="utf-8"?>
<p:tagLst xmlns:p="http://schemas.openxmlformats.org/presentationml/2006/main">
  <p:tag name="KSO_WM_BEAUTIFY_FLAG" val=""/>
</p:tagLst>
</file>

<file path=ppt/tags/tag1186.xml><?xml version="1.0" encoding="utf-8"?>
<p:tagLst xmlns:p="http://schemas.openxmlformats.org/presentationml/2006/main">
  <p:tag name="KSO_WM_BEAUTIFY_FLAG" val=""/>
</p:tagLst>
</file>

<file path=ppt/tags/tag1187.xml><?xml version="1.0" encoding="utf-8"?>
<p:tagLst xmlns:p="http://schemas.openxmlformats.org/presentationml/2006/main">
  <p:tag name="KSO_WM_BEAUTIFY_FLAG" val=""/>
</p:tagLst>
</file>

<file path=ppt/tags/tag1188.xml><?xml version="1.0" encoding="utf-8"?>
<p:tagLst xmlns:p="http://schemas.openxmlformats.org/presentationml/2006/main">
  <p:tag name="KSO_WM_BEAUTIFY_FLAG" val=""/>
</p:tagLst>
</file>

<file path=ppt/tags/tag1189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190.xml><?xml version="1.0" encoding="utf-8"?>
<p:tagLst xmlns:p="http://schemas.openxmlformats.org/presentationml/2006/main">
  <p:tag name="KSO_WM_BEAUTIFY_FLAG" val=""/>
</p:tagLst>
</file>

<file path=ppt/tags/tag1191.xml><?xml version="1.0" encoding="utf-8"?>
<p:tagLst xmlns:p="http://schemas.openxmlformats.org/presentationml/2006/main">
  <p:tag name="KSO_WM_BEAUTIFY_FLAG" val=""/>
</p:tagLst>
</file>

<file path=ppt/tags/tag1192.xml><?xml version="1.0" encoding="utf-8"?>
<p:tagLst xmlns:p="http://schemas.openxmlformats.org/presentationml/2006/main">
  <p:tag name="KSO_WM_BEAUTIFY_FLAG" val=""/>
</p:tagLst>
</file>

<file path=ppt/tags/tag1193.xml><?xml version="1.0" encoding="utf-8"?>
<p:tagLst xmlns:p="http://schemas.openxmlformats.org/presentationml/2006/main">
  <p:tag name="KSO_WM_BEAUTIFY_FLAG" val=""/>
</p:tagLst>
</file>

<file path=ppt/tags/tag1194.xml><?xml version="1.0" encoding="utf-8"?>
<p:tagLst xmlns:p="http://schemas.openxmlformats.org/presentationml/2006/main">
  <p:tag name="KSO_WM_BEAUTIFY_FLAG" val=""/>
</p:tagLst>
</file>

<file path=ppt/tags/tag1195.xml><?xml version="1.0" encoding="utf-8"?>
<p:tagLst xmlns:p="http://schemas.openxmlformats.org/presentationml/2006/main">
  <p:tag name="KSO_WM_BEAUTIFY_FLAG" val=""/>
</p:tagLst>
</file>

<file path=ppt/tags/tag1196.xml><?xml version="1.0" encoding="utf-8"?>
<p:tagLst xmlns:p="http://schemas.openxmlformats.org/presentationml/2006/main">
  <p:tag name="KSO_WM_BEAUTIFY_FLAG" val=""/>
</p:tagLst>
</file>

<file path=ppt/tags/tag1197.xml><?xml version="1.0" encoding="utf-8"?>
<p:tagLst xmlns:p="http://schemas.openxmlformats.org/presentationml/2006/main">
  <p:tag name="KSO_WM_BEAUTIFY_FLAG" val=""/>
</p:tagLst>
</file>

<file path=ppt/tags/tag1198.xml><?xml version="1.0" encoding="utf-8"?>
<p:tagLst xmlns:p="http://schemas.openxmlformats.org/presentationml/2006/main">
  <p:tag name="KSO_WM_BEAUTIFY_FLAG" val=""/>
</p:tagLst>
</file>

<file path=ppt/tags/tag119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00.xml><?xml version="1.0" encoding="utf-8"?>
<p:tagLst xmlns:p="http://schemas.openxmlformats.org/presentationml/2006/main">
  <p:tag name="KSO_WM_BEAUTIFY_FLAG" val=""/>
</p:tagLst>
</file>

<file path=ppt/tags/tag1201.xml><?xml version="1.0" encoding="utf-8"?>
<p:tagLst xmlns:p="http://schemas.openxmlformats.org/presentationml/2006/main">
  <p:tag name="KSO_WM_BEAUTIFY_FLAG" val=""/>
</p:tagLst>
</file>

<file path=ppt/tags/tag1202.xml><?xml version="1.0" encoding="utf-8"?>
<p:tagLst xmlns:p="http://schemas.openxmlformats.org/presentationml/2006/main">
  <p:tag name="KSO_WM_BEAUTIFY_FLAG" val=""/>
</p:tagLst>
</file>

<file path=ppt/tags/tag1203.xml><?xml version="1.0" encoding="utf-8"?>
<p:tagLst xmlns:p="http://schemas.openxmlformats.org/presentationml/2006/main">
  <p:tag name="KSO_WM_BEAUTIFY_FLAG" val=""/>
</p:tagLst>
</file>

<file path=ppt/tags/tag1204.xml><?xml version="1.0" encoding="utf-8"?>
<p:tagLst xmlns:p="http://schemas.openxmlformats.org/presentationml/2006/main">
  <p:tag name="KSO_WM_BEAUTIFY_FLAG" val=""/>
</p:tagLst>
</file>

<file path=ppt/tags/tag1205.xml><?xml version="1.0" encoding="utf-8"?>
<p:tagLst xmlns:p="http://schemas.openxmlformats.org/presentationml/2006/main">
  <p:tag name="KSO_WM_BEAUTIFY_FLAG" val=""/>
</p:tagLst>
</file>

<file path=ppt/tags/tag1206.xml><?xml version="1.0" encoding="utf-8"?>
<p:tagLst xmlns:p="http://schemas.openxmlformats.org/presentationml/2006/main">
  <p:tag name="KSO_WM_BEAUTIFY_FLAG" val=""/>
</p:tagLst>
</file>

<file path=ppt/tags/tag1207.xml><?xml version="1.0" encoding="utf-8"?>
<p:tagLst xmlns:p="http://schemas.openxmlformats.org/presentationml/2006/main">
  <p:tag name="KSO_WM_BEAUTIFY_FLAG" val=""/>
</p:tagLst>
</file>

<file path=ppt/tags/tag1208.xml><?xml version="1.0" encoding="utf-8"?>
<p:tagLst xmlns:p="http://schemas.openxmlformats.org/presentationml/2006/main">
  <p:tag name="KSO_WM_BEAUTIFY_FLAG" val=""/>
</p:tagLst>
</file>

<file path=ppt/tags/tag1209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10.xml><?xml version="1.0" encoding="utf-8"?>
<p:tagLst xmlns:p="http://schemas.openxmlformats.org/presentationml/2006/main">
  <p:tag name="KSO_WM_BEAUTIFY_FLAG" val=""/>
</p:tagLst>
</file>

<file path=ppt/tags/tag1211.xml><?xml version="1.0" encoding="utf-8"?>
<p:tagLst xmlns:p="http://schemas.openxmlformats.org/presentationml/2006/main">
  <p:tag name="KSO_WM_BEAUTIFY_FLAG" val=""/>
</p:tagLst>
</file>

<file path=ppt/tags/tag1212.xml><?xml version="1.0" encoding="utf-8"?>
<p:tagLst xmlns:p="http://schemas.openxmlformats.org/presentationml/2006/main">
  <p:tag name="KSO_WM_BEAUTIFY_FLAG" val=""/>
</p:tagLst>
</file>

<file path=ppt/tags/tag1213.xml><?xml version="1.0" encoding="utf-8"?>
<p:tagLst xmlns:p="http://schemas.openxmlformats.org/presentationml/2006/main">
  <p:tag name="KSO_WM_BEAUTIFY_FLAG" val=""/>
</p:tagLst>
</file>

<file path=ppt/tags/tag1214.xml><?xml version="1.0" encoding="utf-8"?>
<p:tagLst xmlns:p="http://schemas.openxmlformats.org/presentationml/2006/main">
  <p:tag name="KSO_WM_BEAUTIFY_FLAG" val=""/>
</p:tagLst>
</file>

<file path=ppt/tags/tag1215.xml><?xml version="1.0" encoding="utf-8"?>
<p:tagLst xmlns:p="http://schemas.openxmlformats.org/presentationml/2006/main">
  <p:tag name="KSO_WM_BEAUTIFY_FLAG" val=""/>
</p:tagLst>
</file>

<file path=ppt/tags/tag1216.xml><?xml version="1.0" encoding="utf-8"?>
<p:tagLst xmlns:p="http://schemas.openxmlformats.org/presentationml/2006/main">
  <p:tag name="KSO_WM_BEAUTIFY_FLAG" val=""/>
</p:tagLst>
</file>

<file path=ppt/tags/tag1217.xml><?xml version="1.0" encoding="utf-8"?>
<p:tagLst xmlns:p="http://schemas.openxmlformats.org/presentationml/2006/main">
  <p:tag name="KSO_WM_BEAUTIFY_FLAG" val=""/>
</p:tagLst>
</file>

<file path=ppt/tags/tag1218.xml><?xml version="1.0" encoding="utf-8"?>
<p:tagLst xmlns:p="http://schemas.openxmlformats.org/presentationml/2006/main">
  <p:tag name="KSO_WM_BEAUTIFY_FLAG" val=""/>
</p:tagLst>
</file>

<file path=ppt/tags/tag1219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20.xml><?xml version="1.0" encoding="utf-8"?>
<p:tagLst xmlns:p="http://schemas.openxmlformats.org/presentationml/2006/main">
  <p:tag name="KSO_WM_BEAUTIFY_FLAG" val=""/>
</p:tagLst>
</file>

<file path=ppt/tags/tag1221.xml><?xml version="1.0" encoding="utf-8"?>
<p:tagLst xmlns:p="http://schemas.openxmlformats.org/presentationml/2006/main">
  <p:tag name="KSO_WM_BEAUTIFY_FLAG" val=""/>
</p:tagLst>
</file>

<file path=ppt/tags/tag1222.xml><?xml version="1.0" encoding="utf-8"?>
<p:tagLst xmlns:p="http://schemas.openxmlformats.org/presentationml/2006/main">
  <p:tag name="KSO_WM_BEAUTIFY_FLAG" val=""/>
</p:tagLst>
</file>

<file path=ppt/tags/tag1223.xml><?xml version="1.0" encoding="utf-8"?>
<p:tagLst xmlns:p="http://schemas.openxmlformats.org/presentationml/2006/main">
  <p:tag name="KSO_WM_BEAUTIFY_FLAG" val=""/>
</p:tagLst>
</file>

<file path=ppt/tags/tag1224.xml><?xml version="1.0" encoding="utf-8"?>
<p:tagLst xmlns:p="http://schemas.openxmlformats.org/presentationml/2006/main">
  <p:tag name="KSO_WM_BEAUTIFY_FLAG" val=""/>
</p:tagLst>
</file>

<file path=ppt/tags/tag1225.xml><?xml version="1.0" encoding="utf-8"?>
<p:tagLst xmlns:p="http://schemas.openxmlformats.org/presentationml/2006/main">
  <p:tag name="KSO_WM_BEAUTIFY_FLAG" val=""/>
</p:tagLst>
</file>

<file path=ppt/tags/tag1226.xml><?xml version="1.0" encoding="utf-8"?>
<p:tagLst xmlns:p="http://schemas.openxmlformats.org/presentationml/2006/main">
  <p:tag name="KSO_WM_BEAUTIFY_FLAG" val=""/>
</p:tagLst>
</file>

<file path=ppt/tags/tag1227.xml><?xml version="1.0" encoding="utf-8"?>
<p:tagLst xmlns:p="http://schemas.openxmlformats.org/presentationml/2006/main">
  <p:tag name="KSO_WM_BEAUTIFY_FLAG" val=""/>
</p:tagLst>
</file>

<file path=ppt/tags/tag1228.xml><?xml version="1.0" encoding="utf-8"?>
<p:tagLst xmlns:p="http://schemas.openxmlformats.org/presentationml/2006/main">
  <p:tag name="KSO_WM_BEAUTIFY_FLAG" val=""/>
</p:tagLst>
</file>

<file path=ppt/tags/tag1229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30.xml><?xml version="1.0" encoding="utf-8"?>
<p:tagLst xmlns:p="http://schemas.openxmlformats.org/presentationml/2006/main">
  <p:tag name="KSO_WM_BEAUTIFY_FLAG" val=""/>
</p:tagLst>
</file>

<file path=ppt/tags/tag1231.xml><?xml version="1.0" encoding="utf-8"?>
<p:tagLst xmlns:p="http://schemas.openxmlformats.org/presentationml/2006/main">
  <p:tag name="KSO_WM_BEAUTIFY_FLAG" val=""/>
</p:tagLst>
</file>

<file path=ppt/tags/tag1232.xml><?xml version="1.0" encoding="utf-8"?>
<p:tagLst xmlns:p="http://schemas.openxmlformats.org/presentationml/2006/main">
  <p:tag name="KSO_WM_BEAUTIFY_FLAG" val=""/>
</p:tagLst>
</file>

<file path=ppt/tags/tag1233.xml><?xml version="1.0" encoding="utf-8"?>
<p:tagLst xmlns:p="http://schemas.openxmlformats.org/presentationml/2006/main">
  <p:tag name="KSO_WM_BEAUTIFY_FLAG" val=""/>
</p:tagLst>
</file>

<file path=ppt/tags/tag1234.xml><?xml version="1.0" encoding="utf-8"?>
<p:tagLst xmlns:p="http://schemas.openxmlformats.org/presentationml/2006/main">
  <p:tag name="KSO_WM_BEAUTIFY_FLAG" val=""/>
</p:tagLst>
</file>

<file path=ppt/tags/tag1235.xml><?xml version="1.0" encoding="utf-8"?>
<p:tagLst xmlns:p="http://schemas.openxmlformats.org/presentationml/2006/main">
  <p:tag name="KSO_WM_BEAUTIFY_FLAG" val=""/>
</p:tagLst>
</file>

<file path=ppt/tags/tag1236.xml><?xml version="1.0" encoding="utf-8"?>
<p:tagLst xmlns:p="http://schemas.openxmlformats.org/presentationml/2006/main">
  <p:tag name="KSO_WM_BEAUTIFY_FLAG" val=""/>
</p:tagLst>
</file>

<file path=ppt/tags/tag1237.xml><?xml version="1.0" encoding="utf-8"?>
<p:tagLst xmlns:p="http://schemas.openxmlformats.org/presentationml/2006/main">
  <p:tag name="KSO_WM_BEAUTIFY_FLAG" val=""/>
</p:tagLst>
</file>

<file path=ppt/tags/tag1238.xml><?xml version="1.0" encoding="utf-8"?>
<p:tagLst xmlns:p="http://schemas.openxmlformats.org/presentationml/2006/main">
  <p:tag name="KSO_WM_BEAUTIFY_FLAG" val=""/>
</p:tagLst>
</file>

<file path=ppt/tags/tag1239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40.xml><?xml version="1.0" encoding="utf-8"?>
<p:tagLst xmlns:p="http://schemas.openxmlformats.org/presentationml/2006/main">
  <p:tag name="KSO_WM_BEAUTIFY_FLAG" val=""/>
</p:tagLst>
</file>

<file path=ppt/tags/tag1241.xml><?xml version="1.0" encoding="utf-8"?>
<p:tagLst xmlns:p="http://schemas.openxmlformats.org/presentationml/2006/main">
  <p:tag name="KSO_WM_BEAUTIFY_FLAG" val=""/>
</p:tagLst>
</file>

<file path=ppt/tags/tag1242.xml><?xml version="1.0" encoding="utf-8"?>
<p:tagLst xmlns:p="http://schemas.openxmlformats.org/presentationml/2006/main">
  <p:tag name="KSO_WM_BEAUTIFY_FLAG" val=""/>
</p:tagLst>
</file>

<file path=ppt/tags/tag1243.xml><?xml version="1.0" encoding="utf-8"?>
<p:tagLst xmlns:p="http://schemas.openxmlformats.org/presentationml/2006/main">
  <p:tag name="KSO_WM_BEAUTIFY_FLAG" val=""/>
</p:tagLst>
</file>

<file path=ppt/tags/tag1244.xml><?xml version="1.0" encoding="utf-8"?>
<p:tagLst xmlns:p="http://schemas.openxmlformats.org/presentationml/2006/main">
  <p:tag name="KSO_WM_BEAUTIFY_FLAG" val=""/>
</p:tagLst>
</file>

<file path=ppt/tags/tag1245.xml><?xml version="1.0" encoding="utf-8"?>
<p:tagLst xmlns:p="http://schemas.openxmlformats.org/presentationml/2006/main">
  <p:tag name="KSO_WM_BEAUTIFY_FLAG" val=""/>
</p:tagLst>
</file>

<file path=ppt/tags/tag1246.xml><?xml version="1.0" encoding="utf-8"?>
<p:tagLst xmlns:p="http://schemas.openxmlformats.org/presentationml/2006/main">
  <p:tag name="KSO_WM_BEAUTIFY_FLAG" val=""/>
</p:tagLst>
</file>

<file path=ppt/tags/tag1247.xml><?xml version="1.0" encoding="utf-8"?>
<p:tagLst xmlns:p="http://schemas.openxmlformats.org/presentationml/2006/main">
  <p:tag name="KSO_WM_BEAUTIFY_FLAG" val=""/>
</p:tagLst>
</file>

<file path=ppt/tags/tag1248.xml><?xml version="1.0" encoding="utf-8"?>
<p:tagLst xmlns:p="http://schemas.openxmlformats.org/presentationml/2006/main">
  <p:tag name="KSO_WM_BEAUTIFY_FLAG" val=""/>
</p:tagLst>
</file>

<file path=ppt/tags/tag1249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50.xml><?xml version="1.0" encoding="utf-8"?>
<p:tagLst xmlns:p="http://schemas.openxmlformats.org/presentationml/2006/main">
  <p:tag name="KSO_WM_BEAUTIFY_FLAG" val=""/>
</p:tagLst>
</file>

<file path=ppt/tags/tag1251.xml><?xml version="1.0" encoding="utf-8"?>
<p:tagLst xmlns:p="http://schemas.openxmlformats.org/presentationml/2006/main">
  <p:tag name="KSO_WM_BEAUTIFY_FLAG" val=""/>
</p:tagLst>
</file>

<file path=ppt/tags/tag1252.xml><?xml version="1.0" encoding="utf-8"?>
<p:tagLst xmlns:p="http://schemas.openxmlformats.org/presentationml/2006/main">
  <p:tag name="KSO_WM_BEAUTIFY_FLAG" val=""/>
</p:tagLst>
</file>

<file path=ppt/tags/tag1253.xml><?xml version="1.0" encoding="utf-8"?>
<p:tagLst xmlns:p="http://schemas.openxmlformats.org/presentationml/2006/main">
  <p:tag name="KSO_WM_BEAUTIFY_FLAG" val=""/>
</p:tagLst>
</file>

<file path=ppt/tags/tag1254.xml><?xml version="1.0" encoding="utf-8"?>
<p:tagLst xmlns:p="http://schemas.openxmlformats.org/presentationml/2006/main">
  <p:tag name="KSO_WM_BEAUTIFY_FLAG" val=""/>
</p:tagLst>
</file>

<file path=ppt/tags/tag1255.xml><?xml version="1.0" encoding="utf-8"?>
<p:tagLst xmlns:p="http://schemas.openxmlformats.org/presentationml/2006/main">
  <p:tag name="KSO_WM_BEAUTIFY_FLAG" val=""/>
</p:tagLst>
</file>

<file path=ppt/tags/tag1256.xml><?xml version="1.0" encoding="utf-8"?>
<p:tagLst xmlns:p="http://schemas.openxmlformats.org/presentationml/2006/main">
  <p:tag name="KSO_WM_BEAUTIFY_FLAG" val=""/>
</p:tagLst>
</file>

<file path=ppt/tags/tag1257.xml><?xml version="1.0" encoding="utf-8"?>
<p:tagLst xmlns:p="http://schemas.openxmlformats.org/presentationml/2006/main">
  <p:tag name="KSO_WM_BEAUTIFY_FLAG" val=""/>
</p:tagLst>
</file>

<file path=ppt/tags/tag1258.xml><?xml version="1.0" encoding="utf-8"?>
<p:tagLst xmlns:p="http://schemas.openxmlformats.org/presentationml/2006/main">
  <p:tag name="KSO_WM_BEAUTIFY_FLAG" val=""/>
</p:tagLst>
</file>

<file path=ppt/tags/tag1259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60.xml><?xml version="1.0" encoding="utf-8"?>
<p:tagLst xmlns:p="http://schemas.openxmlformats.org/presentationml/2006/main">
  <p:tag name="KSO_WM_BEAUTIFY_FLAG" val=""/>
</p:tagLst>
</file>

<file path=ppt/tags/tag1261.xml><?xml version="1.0" encoding="utf-8"?>
<p:tagLst xmlns:p="http://schemas.openxmlformats.org/presentationml/2006/main">
  <p:tag name="KSO_WM_BEAUTIFY_FLAG" val=""/>
</p:tagLst>
</file>

<file path=ppt/tags/tag1262.xml><?xml version="1.0" encoding="utf-8"?>
<p:tagLst xmlns:p="http://schemas.openxmlformats.org/presentationml/2006/main">
  <p:tag name="KSO_WM_BEAUTIFY_FLAG" val=""/>
</p:tagLst>
</file>

<file path=ppt/tags/tag1263.xml><?xml version="1.0" encoding="utf-8"?>
<p:tagLst xmlns:p="http://schemas.openxmlformats.org/presentationml/2006/main">
  <p:tag name="KSO_WM_BEAUTIFY_FLAG" val=""/>
</p:tagLst>
</file>

<file path=ppt/tags/tag1264.xml><?xml version="1.0" encoding="utf-8"?>
<p:tagLst xmlns:p="http://schemas.openxmlformats.org/presentationml/2006/main">
  <p:tag name="KSO_WM_BEAUTIFY_FLAG" val=""/>
</p:tagLst>
</file>

<file path=ppt/tags/tag1265.xml><?xml version="1.0" encoding="utf-8"?>
<p:tagLst xmlns:p="http://schemas.openxmlformats.org/presentationml/2006/main">
  <p:tag name="KSO_WM_BEAUTIFY_FLAG" val=""/>
</p:tagLst>
</file>

<file path=ppt/tags/tag1266.xml><?xml version="1.0" encoding="utf-8"?>
<p:tagLst xmlns:p="http://schemas.openxmlformats.org/presentationml/2006/main">
  <p:tag name="KSO_WM_BEAUTIFY_FLAG" val=""/>
</p:tagLst>
</file>

<file path=ppt/tags/tag1267.xml><?xml version="1.0" encoding="utf-8"?>
<p:tagLst xmlns:p="http://schemas.openxmlformats.org/presentationml/2006/main">
  <p:tag name="KSO_WM_BEAUTIFY_FLAG" val=""/>
</p:tagLst>
</file>

<file path=ppt/tags/tag1268.xml><?xml version="1.0" encoding="utf-8"?>
<p:tagLst xmlns:p="http://schemas.openxmlformats.org/presentationml/2006/main">
  <p:tag name="KSO_WM_BEAUTIFY_FLAG" val=""/>
</p:tagLst>
</file>

<file path=ppt/tags/tag1269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70.xml><?xml version="1.0" encoding="utf-8"?>
<p:tagLst xmlns:p="http://schemas.openxmlformats.org/presentationml/2006/main">
  <p:tag name="KSO_WM_BEAUTIFY_FLAG" val=""/>
</p:tagLst>
</file>

<file path=ppt/tags/tag1271.xml><?xml version="1.0" encoding="utf-8"?>
<p:tagLst xmlns:p="http://schemas.openxmlformats.org/presentationml/2006/main">
  <p:tag name="KSO_WM_BEAUTIFY_FLAG" val=""/>
</p:tagLst>
</file>

<file path=ppt/tags/tag1272.xml><?xml version="1.0" encoding="utf-8"?>
<p:tagLst xmlns:p="http://schemas.openxmlformats.org/presentationml/2006/main">
  <p:tag name="KSO_WM_BEAUTIFY_FLAG" val=""/>
</p:tagLst>
</file>

<file path=ppt/tags/tag1273.xml><?xml version="1.0" encoding="utf-8"?>
<p:tagLst xmlns:p="http://schemas.openxmlformats.org/presentationml/2006/main">
  <p:tag name="KSO_WM_BEAUTIFY_FLAG" val=""/>
</p:tagLst>
</file>

<file path=ppt/tags/tag1274.xml><?xml version="1.0" encoding="utf-8"?>
<p:tagLst xmlns:p="http://schemas.openxmlformats.org/presentationml/2006/main">
  <p:tag name="KSO_WM_BEAUTIFY_FLAG" val=""/>
</p:tagLst>
</file>

<file path=ppt/tags/tag1275.xml><?xml version="1.0" encoding="utf-8"?>
<p:tagLst xmlns:p="http://schemas.openxmlformats.org/presentationml/2006/main">
  <p:tag name="KSO_WM_BEAUTIFY_FLAG" val=""/>
</p:tagLst>
</file>

<file path=ppt/tags/tag1276.xml><?xml version="1.0" encoding="utf-8"?>
<p:tagLst xmlns:p="http://schemas.openxmlformats.org/presentationml/2006/main">
  <p:tag name="KSO_WM_BEAUTIFY_FLAG" val=""/>
</p:tagLst>
</file>

<file path=ppt/tags/tag1277.xml><?xml version="1.0" encoding="utf-8"?>
<p:tagLst xmlns:p="http://schemas.openxmlformats.org/presentationml/2006/main">
  <p:tag name="KSO_WM_BEAUTIFY_FLAG" val=""/>
</p:tagLst>
</file>

<file path=ppt/tags/tag1278.xml><?xml version="1.0" encoding="utf-8"?>
<p:tagLst xmlns:p="http://schemas.openxmlformats.org/presentationml/2006/main">
  <p:tag name="KSO_WM_BEAUTIFY_FLAG" val=""/>
</p:tagLst>
</file>

<file path=ppt/tags/tag1279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80.xml><?xml version="1.0" encoding="utf-8"?>
<p:tagLst xmlns:p="http://schemas.openxmlformats.org/presentationml/2006/main">
  <p:tag name="KSO_WM_BEAUTIFY_FLAG" val=""/>
</p:tagLst>
</file>

<file path=ppt/tags/tag1281.xml><?xml version="1.0" encoding="utf-8"?>
<p:tagLst xmlns:p="http://schemas.openxmlformats.org/presentationml/2006/main">
  <p:tag name="KSO_WM_BEAUTIFY_FLAG" val=""/>
</p:tagLst>
</file>

<file path=ppt/tags/tag1282.xml><?xml version="1.0" encoding="utf-8"?>
<p:tagLst xmlns:p="http://schemas.openxmlformats.org/presentationml/2006/main">
  <p:tag name="KSO_WM_BEAUTIFY_FLAG" val=""/>
</p:tagLst>
</file>

<file path=ppt/tags/tag1283.xml><?xml version="1.0" encoding="utf-8"?>
<p:tagLst xmlns:p="http://schemas.openxmlformats.org/presentationml/2006/main">
  <p:tag name="KSO_WM_BEAUTIFY_FLAG" val=""/>
</p:tagLst>
</file>

<file path=ppt/tags/tag1284.xml><?xml version="1.0" encoding="utf-8"?>
<p:tagLst xmlns:p="http://schemas.openxmlformats.org/presentationml/2006/main">
  <p:tag name="KSO_WM_BEAUTIFY_FLAG" val=""/>
</p:tagLst>
</file>

<file path=ppt/tags/tag1285.xml><?xml version="1.0" encoding="utf-8"?>
<p:tagLst xmlns:p="http://schemas.openxmlformats.org/presentationml/2006/main">
  <p:tag name="KSO_WM_BEAUTIFY_FLAG" val=""/>
</p:tagLst>
</file>

<file path=ppt/tags/tag1286.xml><?xml version="1.0" encoding="utf-8"?>
<p:tagLst xmlns:p="http://schemas.openxmlformats.org/presentationml/2006/main">
  <p:tag name="KSO_WM_BEAUTIFY_FLAG" val=""/>
</p:tagLst>
</file>

<file path=ppt/tags/tag1287.xml><?xml version="1.0" encoding="utf-8"?>
<p:tagLst xmlns:p="http://schemas.openxmlformats.org/presentationml/2006/main">
  <p:tag name="KSO_WM_BEAUTIFY_FLAG" val=""/>
</p:tagLst>
</file>

<file path=ppt/tags/tag1288.xml><?xml version="1.0" encoding="utf-8"?>
<p:tagLst xmlns:p="http://schemas.openxmlformats.org/presentationml/2006/main">
  <p:tag name="KSO_WM_BEAUTIFY_FLAG" val=""/>
</p:tagLst>
</file>

<file path=ppt/tags/tag1289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290.xml><?xml version="1.0" encoding="utf-8"?>
<p:tagLst xmlns:p="http://schemas.openxmlformats.org/presentationml/2006/main">
  <p:tag name="KSO_WM_BEAUTIFY_FLAG" val=""/>
</p:tagLst>
</file>

<file path=ppt/tags/tag1291.xml><?xml version="1.0" encoding="utf-8"?>
<p:tagLst xmlns:p="http://schemas.openxmlformats.org/presentationml/2006/main">
  <p:tag name="KSO_WM_BEAUTIFY_FLAG" val=""/>
</p:tagLst>
</file>

<file path=ppt/tags/tag1292.xml><?xml version="1.0" encoding="utf-8"?>
<p:tagLst xmlns:p="http://schemas.openxmlformats.org/presentationml/2006/main">
  <p:tag name="KSO_WM_BEAUTIFY_FLAG" val=""/>
</p:tagLst>
</file>

<file path=ppt/tags/tag1293.xml><?xml version="1.0" encoding="utf-8"?>
<p:tagLst xmlns:p="http://schemas.openxmlformats.org/presentationml/2006/main">
  <p:tag name="KSO_WM_BEAUTIFY_FLAG" val=""/>
</p:tagLst>
</file>

<file path=ppt/tags/tag1294.xml><?xml version="1.0" encoding="utf-8"?>
<p:tagLst xmlns:p="http://schemas.openxmlformats.org/presentationml/2006/main">
  <p:tag name="KSO_WM_BEAUTIFY_FLAG" val=""/>
</p:tagLst>
</file>

<file path=ppt/tags/tag1295.xml><?xml version="1.0" encoding="utf-8"?>
<p:tagLst xmlns:p="http://schemas.openxmlformats.org/presentationml/2006/main">
  <p:tag name="KSO_WM_BEAUTIFY_FLAG" val=""/>
</p:tagLst>
</file>

<file path=ppt/tags/tag1296.xml><?xml version="1.0" encoding="utf-8"?>
<p:tagLst xmlns:p="http://schemas.openxmlformats.org/presentationml/2006/main">
  <p:tag name="KSO_WM_BEAUTIFY_FLAG" val=""/>
</p:tagLst>
</file>

<file path=ppt/tags/tag1297.xml><?xml version="1.0" encoding="utf-8"?>
<p:tagLst xmlns:p="http://schemas.openxmlformats.org/presentationml/2006/main">
  <p:tag name="KSO_WM_BEAUTIFY_FLAG" val=""/>
</p:tagLst>
</file>

<file path=ppt/tags/tag1298.xml><?xml version="1.0" encoding="utf-8"?>
<p:tagLst xmlns:p="http://schemas.openxmlformats.org/presentationml/2006/main">
  <p:tag name="KSO_WM_BEAUTIFY_FLAG" val=""/>
</p:tagLst>
</file>

<file path=ppt/tags/tag129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00.xml><?xml version="1.0" encoding="utf-8"?>
<p:tagLst xmlns:p="http://schemas.openxmlformats.org/presentationml/2006/main">
  <p:tag name="KSO_WM_BEAUTIFY_FLAG" val=""/>
</p:tagLst>
</file>

<file path=ppt/tags/tag1301.xml><?xml version="1.0" encoding="utf-8"?>
<p:tagLst xmlns:p="http://schemas.openxmlformats.org/presentationml/2006/main">
  <p:tag name="KSO_WM_BEAUTIFY_FLAG" val=""/>
</p:tagLst>
</file>

<file path=ppt/tags/tag1302.xml><?xml version="1.0" encoding="utf-8"?>
<p:tagLst xmlns:p="http://schemas.openxmlformats.org/presentationml/2006/main">
  <p:tag name="KSO_WM_BEAUTIFY_FLAG" val=""/>
</p:tagLst>
</file>

<file path=ppt/tags/tag1303.xml><?xml version="1.0" encoding="utf-8"?>
<p:tagLst xmlns:p="http://schemas.openxmlformats.org/presentationml/2006/main">
  <p:tag name="KSO_WM_BEAUTIFY_FLAG" val=""/>
</p:tagLst>
</file>

<file path=ppt/tags/tag1304.xml><?xml version="1.0" encoding="utf-8"?>
<p:tagLst xmlns:p="http://schemas.openxmlformats.org/presentationml/2006/main">
  <p:tag name="KSO_WM_BEAUTIFY_FLAG" val=""/>
</p:tagLst>
</file>

<file path=ppt/tags/tag1305.xml><?xml version="1.0" encoding="utf-8"?>
<p:tagLst xmlns:p="http://schemas.openxmlformats.org/presentationml/2006/main">
  <p:tag name="KSO_WM_BEAUTIFY_FLAG" val=""/>
</p:tagLst>
</file>

<file path=ppt/tags/tag1306.xml><?xml version="1.0" encoding="utf-8"?>
<p:tagLst xmlns:p="http://schemas.openxmlformats.org/presentationml/2006/main">
  <p:tag name="KSO_WM_BEAUTIFY_FLAG" val=""/>
</p:tagLst>
</file>

<file path=ppt/tags/tag1307.xml><?xml version="1.0" encoding="utf-8"?>
<p:tagLst xmlns:p="http://schemas.openxmlformats.org/presentationml/2006/main">
  <p:tag name="KSO_WM_BEAUTIFY_FLAG" val=""/>
</p:tagLst>
</file>

<file path=ppt/tags/tag1308.xml><?xml version="1.0" encoding="utf-8"?>
<p:tagLst xmlns:p="http://schemas.openxmlformats.org/presentationml/2006/main">
  <p:tag name="KSO_WM_BEAUTIFY_FLAG" val=""/>
</p:tagLst>
</file>

<file path=ppt/tags/tag1309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10.xml><?xml version="1.0" encoding="utf-8"?>
<p:tagLst xmlns:p="http://schemas.openxmlformats.org/presentationml/2006/main">
  <p:tag name="KSO_WM_BEAUTIFY_FLAG" val=""/>
</p:tagLst>
</file>

<file path=ppt/tags/tag1311.xml><?xml version="1.0" encoding="utf-8"?>
<p:tagLst xmlns:p="http://schemas.openxmlformats.org/presentationml/2006/main">
  <p:tag name="KSO_WM_BEAUTIFY_FLAG" val=""/>
</p:tagLst>
</file>

<file path=ppt/tags/tag1312.xml><?xml version="1.0" encoding="utf-8"?>
<p:tagLst xmlns:p="http://schemas.openxmlformats.org/presentationml/2006/main">
  <p:tag name="KSO_WM_BEAUTIFY_FLAG" val=""/>
</p:tagLst>
</file>

<file path=ppt/tags/tag1313.xml><?xml version="1.0" encoding="utf-8"?>
<p:tagLst xmlns:p="http://schemas.openxmlformats.org/presentationml/2006/main">
  <p:tag name="KSO_WM_BEAUTIFY_FLAG" val=""/>
</p:tagLst>
</file>

<file path=ppt/tags/tag1314.xml><?xml version="1.0" encoding="utf-8"?>
<p:tagLst xmlns:p="http://schemas.openxmlformats.org/presentationml/2006/main">
  <p:tag name="KSO_WM_BEAUTIFY_FLAG" val=""/>
</p:tagLst>
</file>

<file path=ppt/tags/tag1315.xml><?xml version="1.0" encoding="utf-8"?>
<p:tagLst xmlns:p="http://schemas.openxmlformats.org/presentationml/2006/main">
  <p:tag name="KSO_WM_BEAUTIFY_FLAG" val=""/>
</p:tagLst>
</file>

<file path=ppt/tags/tag1316.xml><?xml version="1.0" encoding="utf-8"?>
<p:tagLst xmlns:p="http://schemas.openxmlformats.org/presentationml/2006/main">
  <p:tag name="KSO_WM_BEAUTIFY_FLAG" val=""/>
</p:tagLst>
</file>

<file path=ppt/tags/tag1317.xml><?xml version="1.0" encoding="utf-8"?>
<p:tagLst xmlns:p="http://schemas.openxmlformats.org/presentationml/2006/main">
  <p:tag name="KSO_WM_BEAUTIFY_FLAG" val=""/>
</p:tagLst>
</file>

<file path=ppt/tags/tag1318.xml><?xml version="1.0" encoding="utf-8"?>
<p:tagLst xmlns:p="http://schemas.openxmlformats.org/presentationml/2006/main">
  <p:tag name="KSO_WM_BEAUTIFY_FLAG" val=""/>
</p:tagLst>
</file>

<file path=ppt/tags/tag1319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20.xml><?xml version="1.0" encoding="utf-8"?>
<p:tagLst xmlns:p="http://schemas.openxmlformats.org/presentationml/2006/main">
  <p:tag name="KSO_WM_BEAUTIFY_FLAG" val=""/>
</p:tagLst>
</file>

<file path=ppt/tags/tag1321.xml><?xml version="1.0" encoding="utf-8"?>
<p:tagLst xmlns:p="http://schemas.openxmlformats.org/presentationml/2006/main">
  <p:tag name="KSO_WM_BEAUTIFY_FLAG" val=""/>
</p:tagLst>
</file>

<file path=ppt/tags/tag1322.xml><?xml version="1.0" encoding="utf-8"?>
<p:tagLst xmlns:p="http://schemas.openxmlformats.org/presentationml/2006/main">
  <p:tag name="KSO_WM_BEAUTIFY_FLAG" val=""/>
</p:tagLst>
</file>

<file path=ppt/tags/tag1323.xml><?xml version="1.0" encoding="utf-8"?>
<p:tagLst xmlns:p="http://schemas.openxmlformats.org/presentationml/2006/main">
  <p:tag name="KSO_WM_BEAUTIFY_FLAG" val=""/>
</p:tagLst>
</file>

<file path=ppt/tags/tag1324.xml><?xml version="1.0" encoding="utf-8"?>
<p:tagLst xmlns:p="http://schemas.openxmlformats.org/presentationml/2006/main">
  <p:tag name="KSO_WM_BEAUTIFY_FLAG" val=""/>
</p:tagLst>
</file>

<file path=ppt/tags/tag1325.xml><?xml version="1.0" encoding="utf-8"?>
<p:tagLst xmlns:p="http://schemas.openxmlformats.org/presentationml/2006/main">
  <p:tag name="KSO_WM_BEAUTIFY_FLAG" val=""/>
</p:tagLst>
</file>

<file path=ppt/tags/tag1326.xml><?xml version="1.0" encoding="utf-8"?>
<p:tagLst xmlns:p="http://schemas.openxmlformats.org/presentationml/2006/main">
  <p:tag name="KSO_WM_BEAUTIFY_FLAG" val=""/>
</p:tagLst>
</file>

<file path=ppt/tags/tag1327.xml><?xml version="1.0" encoding="utf-8"?>
<p:tagLst xmlns:p="http://schemas.openxmlformats.org/presentationml/2006/main">
  <p:tag name="KSO_WM_BEAUTIFY_FLAG" val=""/>
</p:tagLst>
</file>

<file path=ppt/tags/tag1328.xml><?xml version="1.0" encoding="utf-8"?>
<p:tagLst xmlns:p="http://schemas.openxmlformats.org/presentationml/2006/main">
  <p:tag name="KSO_WM_BEAUTIFY_FLAG" val=""/>
</p:tagLst>
</file>

<file path=ppt/tags/tag1329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30.xml><?xml version="1.0" encoding="utf-8"?>
<p:tagLst xmlns:p="http://schemas.openxmlformats.org/presentationml/2006/main">
  <p:tag name="KSO_WM_BEAUTIFY_FLAG" val=""/>
</p:tagLst>
</file>

<file path=ppt/tags/tag1331.xml><?xml version="1.0" encoding="utf-8"?>
<p:tagLst xmlns:p="http://schemas.openxmlformats.org/presentationml/2006/main">
  <p:tag name="KSO_WM_BEAUTIFY_FLAG" val=""/>
</p:tagLst>
</file>

<file path=ppt/tags/tag1332.xml><?xml version="1.0" encoding="utf-8"?>
<p:tagLst xmlns:p="http://schemas.openxmlformats.org/presentationml/2006/main">
  <p:tag name="KSO_WM_BEAUTIFY_FLAG" val=""/>
</p:tagLst>
</file>

<file path=ppt/tags/tag1333.xml><?xml version="1.0" encoding="utf-8"?>
<p:tagLst xmlns:p="http://schemas.openxmlformats.org/presentationml/2006/main">
  <p:tag name="KSO_WM_BEAUTIFY_FLAG" val=""/>
</p:tagLst>
</file>

<file path=ppt/tags/tag1334.xml><?xml version="1.0" encoding="utf-8"?>
<p:tagLst xmlns:p="http://schemas.openxmlformats.org/presentationml/2006/main">
  <p:tag name="KSO_WM_BEAUTIFY_FLAG" val=""/>
</p:tagLst>
</file>

<file path=ppt/tags/tag1335.xml><?xml version="1.0" encoding="utf-8"?>
<p:tagLst xmlns:p="http://schemas.openxmlformats.org/presentationml/2006/main">
  <p:tag name="KSO_WM_BEAUTIFY_FLAG" val=""/>
</p:tagLst>
</file>

<file path=ppt/tags/tag1336.xml><?xml version="1.0" encoding="utf-8"?>
<p:tagLst xmlns:p="http://schemas.openxmlformats.org/presentationml/2006/main">
  <p:tag name="KSO_WM_BEAUTIFY_FLAG" val=""/>
</p:tagLst>
</file>

<file path=ppt/tags/tag1337.xml><?xml version="1.0" encoding="utf-8"?>
<p:tagLst xmlns:p="http://schemas.openxmlformats.org/presentationml/2006/main">
  <p:tag name="KSO_WM_BEAUTIFY_FLAG" val=""/>
</p:tagLst>
</file>

<file path=ppt/tags/tag1338.xml><?xml version="1.0" encoding="utf-8"?>
<p:tagLst xmlns:p="http://schemas.openxmlformats.org/presentationml/2006/main">
  <p:tag name="KSO_WM_BEAUTIFY_FLAG" val=""/>
</p:tagLst>
</file>

<file path=ppt/tags/tag1339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40.xml><?xml version="1.0" encoding="utf-8"?>
<p:tagLst xmlns:p="http://schemas.openxmlformats.org/presentationml/2006/main">
  <p:tag name="KSO_WM_BEAUTIFY_FLAG" val=""/>
</p:tagLst>
</file>

<file path=ppt/tags/tag1341.xml><?xml version="1.0" encoding="utf-8"?>
<p:tagLst xmlns:p="http://schemas.openxmlformats.org/presentationml/2006/main">
  <p:tag name="KSO_WM_BEAUTIFY_FLAG" val=""/>
</p:tagLst>
</file>

<file path=ppt/tags/tag1342.xml><?xml version="1.0" encoding="utf-8"?>
<p:tagLst xmlns:p="http://schemas.openxmlformats.org/presentationml/2006/main">
  <p:tag name="KSO_WM_BEAUTIFY_FLAG" val=""/>
</p:tagLst>
</file>

<file path=ppt/tags/tag1343.xml><?xml version="1.0" encoding="utf-8"?>
<p:tagLst xmlns:p="http://schemas.openxmlformats.org/presentationml/2006/main">
  <p:tag name="KSO_WM_BEAUTIFY_FLAG" val=""/>
</p:tagLst>
</file>

<file path=ppt/tags/tag1344.xml><?xml version="1.0" encoding="utf-8"?>
<p:tagLst xmlns:p="http://schemas.openxmlformats.org/presentationml/2006/main">
  <p:tag name="KSO_WM_BEAUTIFY_FLAG" val=""/>
</p:tagLst>
</file>

<file path=ppt/tags/tag1345.xml><?xml version="1.0" encoding="utf-8"?>
<p:tagLst xmlns:p="http://schemas.openxmlformats.org/presentationml/2006/main">
  <p:tag name="KSO_WM_BEAUTIFY_FLAG" val=""/>
</p:tagLst>
</file>

<file path=ppt/tags/tag1346.xml><?xml version="1.0" encoding="utf-8"?>
<p:tagLst xmlns:p="http://schemas.openxmlformats.org/presentationml/2006/main">
  <p:tag name="KSO_WM_BEAUTIFY_FLAG" val=""/>
</p:tagLst>
</file>

<file path=ppt/tags/tag1347.xml><?xml version="1.0" encoding="utf-8"?>
<p:tagLst xmlns:p="http://schemas.openxmlformats.org/presentationml/2006/main">
  <p:tag name="KSO_WM_BEAUTIFY_FLAG" val=""/>
</p:tagLst>
</file>

<file path=ppt/tags/tag1348.xml><?xml version="1.0" encoding="utf-8"?>
<p:tagLst xmlns:p="http://schemas.openxmlformats.org/presentationml/2006/main">
  <p:tag name="KSO_WM_BEAUTIFY_FLAG" val=""/>
</p:tagLst>
</file>

<file path=ppt/tags/tag1349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50.xml><?xml version="1.0" encoding="utf-8"?>
<p:tagLst xmlns:p="http://schemas.openxmlformats.org/presentationml/2006/main">
  <p:tag name="KSO_WM_BEAUTIFY_FLAG" val=""/>
</p:tagLst>
</file>

<file path=ppt/tags/tag1351.xml><?xml version="1.0" encoding="utf-8"?>
<p:tagLst xmlns:p="http://schemas.openxmlformats.org/presentationml/2006/main">
  <p:tag name="KSO_WM_BEAUTIFY_FLAG" val=""/>
</p:tagLst>
</file>

<file path=ppt/tags/tag1352.xml><?xml version="1.0" encoding="utf-8"?>
<p:tagLst xmlns:p="http://schemas.openxmlformats.org/presentationml/2006/main">
  <p:tag name="KSO_WM_BEAUTIFY_FLAG" val=""/>
</p:tagLst>
</file>

<file path=ppt/tags/tag1353.xml><?xml version="1.0" encoding="utf-8"?>
<p:tagLst xmlns:p="http://schemas.openxmlformats.org/presentationml/2006/main">
  <p:tag name="KSO_WM_BEAUTIFY_FLAG" val=""/>
</p:tagLst>
</file>

<file path=ppt/tags/tag1354.xml><?xml version="1.0" encoding="utf-8"?>
<p:tagLst xmlns:p="http://schemas.openxmlformats.org/presentationml/2006/main">
  <p:tag name="KSO_WM_BEAUTIFY_FLAG" val=""/>
</p:tagLst>
</file>

<file path=ppt/tags/tag1355.xml><?xml version="1.0" encoding="utf-8"?>
<p:tagLst xmlns:p="http://schemas.openxmlformats.org/presentationml/2006/main">
  <p:tag name="KSO_WM_BEAUTIFY_FLAG" val=""/>
</p:tagLst>
</file>

<file path=ppt/tags/tag1356.xml><?xml version="1.0" encoding="utf-8"?>
<p:tagLst xmlns:p="http://schemas.openxmlformats.org/presentationml/2006/main">
  <p:tag name="KSO_WM_BEAUTIFY_FLAG" val=""/>
</p:tagLst>
</file>

<file path=ppt/tags/tag1357.xml><?xml version="1.0" encoding="utf-8"?>
<p:tagLst xmlns:p="http://schemas.openxmlformats.org/presentationml/2006/main">
  <p:tag name="KSO_WM_BEAUTIFY_FLAG" val=""/>
</p:tagLst>
</file>

<file path=ppt/tags/tag1358.xml><?xml version="1.0" encoding="utf-8"?>
<p:tagLst xmlns:p="http://schemas.openxmlformats.org/presentationml/2006/main">
  <p:tag name="KSO_WM_BEAUTIFY_FLAG" val=""/>
</p:tagLst>
</file>

<file path=ppt/tags/tag1359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60.xml><?xml version="1.0" encoding="utf-8"?>
<p:tagLst xmlns:p="http://schemas.openxmlformats.org/presentationml/2006/main">
  <p:tag name="KSO_WM_BEAUTIFY_FLAG" val=""/>
</p:tagLst>
</file>

<file path=ppt/tags/tag1361.xml><?xml version="1.0" encoding="utf-8"?>
<p:tagLst xmlns:p="http://schemas.openxmlformats.org/presentationml/2006/main">
  <p:tag name="KSO_WM_BEAUTIFY_FLAG" val=""/>
</p:tagLst>
</file>

<file path=ppt/tags/tag1362.xml><?xml version="1.0" encoding="utf-8"?>
<p:tagLst xmlns:p="http://schemas.openxmlformats.org/presentationml/2006/main">
  <p:tag name="KSO_WM_BEAUTIFY_FLAG" val=""/>
</p:tagLst>
</file>

<file path=ppt/tags/tag1363.xml><?xml version="1.0" encoding="utf-8"?>
<p:tagLst xmlns:p="http://schemas.openxmlformats.org/presentationml/2006/main">
  <p:tag name="KSO_WM_BEAUTIFY_FLAG" val=""/>
</p:tagLst>
</file>

<file path=ppt/tags/tag1364.xml><?xml version="1.0" encoding="utf-8"?>
<p:tagLst xmlns:p="http://schemas.openxmlformats.org/presentationml/2006/main">
  <p:tag name="KSO_WM_BEAUTIFY_FLAG" val=""/>
</p:tagLst>
</file>

<file path=ppt/tags/tag1365.xml><?xml version="1.0" encoding="utf-8"?>
<p:tagLst xmlns:p="http://schemas.openxmlformats.org/presentationml/2006/main">
  <p:tag name="KSO_WM_BEAUTIFY_FLAG" val=""/>
</p:tagLst>
</file>

<file path=ppt/tags/tag1366.xml><?xml version="1.0" encoding="utf-8"?>
<p:tagLst xmlns:p="http://schemas.openxmlformats.org/presentationml/2006/main">
  <p:tag name="KSO_WM_BEAUTIFY_FLAG" val=""/>
</p:tagLst>
</file>

<file path=ppt/tags/tag1367.xml><?xml version="1.0" encoding="utf-8"?>
<p:tagLst xmlns:p="http://schemas.openxmlformats.org/presentationml/2006/main">
  <p:tag name="KSO_WM_BEAUTIFY_FLAG" val=""/>
</p:tagLst>
</file>

<file path=ppt/tags/tag1368.xml><?xml version="1.0" encoding="utf-8"?>
<p:tagLst xmlns:p="http://schemas.openxmlformats.org/presentationml/2006/main">
  <p:tag name="KSO_WM_BEAUTIFY_FLAG" val=""/>
</p:tagLst>
</file>

<file path=ppt/tags/tag1369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70.xml><?xml version="1.0" encoding="utf-8"?>
<p:tagLst xmlns:p="http://schemas.openxmlformats.org/presentationml/2006/main">
  <p:tag name="KSO_WM_BEAUTIFY_FLAG" val=""/>
</p:tagLst>
</file>

<file path=ppt/tags/tag1371.xml><?xml version="1.0" encoding="utf-8"?>
<p:tagLst xmlns:p="http://schemas.openxmlformats.org/presentationml/2006/main">
  <p:tag name="KSO_WM_BEAUTIFY_FLAG" val=""/>
</p:tagLst>
</file>

<file path=ppt/tags/tag1372.xml><?xml version="1.0" encoding="utf-8"?>
<p:tagLst xmlns:p="http://schemas.openxmlformats.org/presentationml/2006/main">
  <p:tag name="KSO_WM_BEAUTIFY_FLAG" val=""/>
</p:tagLst>
</file>

<file path=ppt/tags/tag1373.xml><?xml version="1.0" encoding="utf-8"?>
<p:tagLst xmlns:p="http://schemas.openxmlformats.org/presentationml/2006/main">
  <p:tag name="KSO_WM_BEAUTIFY_FLAG" val=""/>
</p:tagLst>
</file>

<file path=ppt/tags/tag1374.xml><?xml version="1.0" encoding="utf-8"?>
<p:tagLst xmlns:p="http://schemas.openxmlformats.org/presentationml/2006/main">
  <p:tag name="KSO_WM_BEAUTIFY_FLAG" val=""/>
</p:tagLst>
</file>

<file path=ppt/tags/tag1375.xml><?xml version="1.0" encoding="utf-8"?>
<p:tagLst xmlns:p="http://schemas.openxmlformats.org/presentationml/2006/main">
  <p:tag name="KSO_WM_BEAUTIFY_FLAG" val=""/>
</p:tagLst>
</file>

<file path=ppt/tags/tag1376.xml><?xml version="1.0" encoding="utf-8"?>
<p:tagLst xmlns:p="http://schemas.openxmlformats.org/presentationml/2006/main">
  <p:tag name="KSO_WM_BEAUTIFY_FLAG" val=""/>
</p:tagLst>
</file>

<file path=ppt/tags/tag1377.xml><?xml version="1.0" encoding="utf-8"?>
<p:tagLst xmlns:p="http://schemas.openxmlformats.org/presentationml/2006/main">
  <p:tag name="KSO_WM_BEAUTIFY_FLAG" val=""/>
</p:tagLst>
</file>

<file path=ppt/tags/tag1378.xml><?xml version="1.0" encoding="utf-8"?>
<p:tagLst xmlns:p="http://schemas.openxmlformats.org/presentationml/2006/main">
  <p:tag name="KSO_WM_BEAUTIFY_FLAG" val=""/>
</p:tagLst>
</file>

<file path=ppt/tags/tag1379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80.xml><?xml version="1.0" encoding="utf-8"?>
<p:tagLst xmlns:p="http://schemas.openxmlformats.org/presentationml/2006/main">
  <p:tag name="KSO_WM_BEAUTIFY_FLAG" val=""/>
</p:tagLst>
</file>

<file path=ppt/tags/tag1381.xml><?xml version="1.0" encoding="utf-8"?>
<p:tagLst xmlns:p="http://schemas.openxmlformats.org/presentationml/2006/main">
  <p:tag name="KSO_WM_BEAUTIFY_FLAG" val=""/>
</p:tagLst>
</file>

<file path=ppt/tags/tag1382.xml><?xml version="1.0" encoding="utf-8"?>
<p:tagLst xmlns:p="http://schemas.openxmlformats.org/presentationml/2006/main">
  <p:tag name="KSO_WM_BEAUTIFY_FLAG" val=""/>
</p:tagLst>
</file>

<file path=ppt/tags/tag1383.xml><?xml version="1.0" encoding="utf-8"?>
<p:tagLst xmlns:p="http://schemas.openxmlformats.org/presentationml/2006/main">
  <p:tag name="KSO_WM_BEAUTIFY_FLAG" val=""/>
</p:tagLst>
</file>

<file path=ppt/tags/tag1384.xml><?xml version="1.0" encoding="utf-8"?>
<p:tagLst xmlns:p="http://schemas.openxmlformats.org/presentationml/2006/main">
  <p:tag name="KSO_WM_BEAUTIFY_FLAG" val=""/>
</p:tagLst>
</file>

<file path=ppt/tags/tag1385.xml><?xml version="1.0" encoding="utf-8"?>
<p:tagLst xmlns:p="http://schemas.openxmlformats.org/presentationml/2006/main">
  <p:tag name="KSO_WM_BEAUTIFY_FLAG" val=""/>
</p:tagLst>
</file>

<file path=ppt/tags/tag1386.xml><?xml version="1.0" encoding="utf-8"?>
<p:tagLst xmlns:p="http://schemas.openxmlformats.org/presentationml/2006/main">
  <p:tag name="KSO_WM_BEAUTIFY_FLAG" val=""/>
</p:tagLst>
</file>

<file path=ppt/tags/tag1387.xml><?xml version="1.0" encoding="utf-8"?>
<p:tagLst xmlns:p="http://schemas.openxmlformats.org/presentationml/2006/main">
  <p:tag name="KSO_WM_BEAUTIFY_FLAG" val=""/>
</p:tagLst>
</file>

<file path=ppt/tags/tag1388.xml><?xml version="1.0" encoding="utf-8"?>
<p:tagLst xmlns:p="http://schemas.openxmlformats.org/presentationml/2006/main">
  <p:tag name="KSO_WM_BEAUTIFY_FLAG" val=""/>
</p:tagLst>
</file>

<file path=ppt/tags/tag1389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390.xml><?xml version="1.0" encoding="utf-8"?>
<p:tagLst xmlns:p="http://schemas.openxmlformats.org/presentationml/2006/main">
  <p:tag name="KSO_WM_BEAUTIFY_FLAG" val=""/>
</p:tagLst>
</file>

<file path=ppt/tags/tag1391.xml><?xml version="1.0" encoding="utf-8"?>
<p:tagLst xmlns:p="http://schemas.openxmlformats.org/presentationml/2006/main">
  <p:tag name="KSO_WM_BEAUTIFY_FLAG" val=""/>
</p:tagLst>
</file>

<file path=ppt/tags/tag1392.xml><?xml version="1.0" encoding="utf-8"?>
<p:tagLst xmlns:p="http://schemas.openxmlformats.org/presentationml/2006/main">
  <p:tag name="KSO_WM_BEAUTIFY_FLAG" val=""/>
</p:tagLst>
</file>

<file path=ppt/tags/tag1393.xml><?xml version="1.0" encoding="utf-8"?>
<p:tagLst xmlns:p="http://schemas.openxmlformats.org/presentationml/2006/main">
  <p:tag name="KSO_WM_BEAUTIFY_FLAG" val=""/>
</p:tagLst>
</file>

<file path=ppt/tags/tag1394.xml><?xml version="1.0" encoding="utf-8"?>
<p:tagLst xmlns:p="http://schemas.openxmlformats.org/presentationml/2006/main">
  <p:tag name="KSO_WM_BEAUTIFY_FLAG" val=""/>
</p:tagLst>
</file>

<file path=ppt/tags/tag1395.xml><?xml version="1.0" encoding="utf-8"?>
<p:tagLst xmlns:p="http://schemas.openxmlformats.org/presentationml/2006/main">
  <p:tag name="KSO_WM_BEAUTIFY_FLAG" val=""/>
</p:tagLst>
</file>

<file path=ppt/tags/tag1396.xml><?xml version="1.0" encoding="utf-8"?>
<p:tagLst xmlns:p="http://schemas.openxmlformats.org/presentationml/2006/main">
  <p:tag name="KSO_WM_BEAUTIFY_FLAG" val=""/>
</p:tagLst>
</file>

<file path=ppt/tags/tag1397.xml><?xml version="1.0" encoding="utf-8"?>
<p:tagLst xmlns:p="http://schemas.openxmlformats.org/presentationml/2006/main">
  <p:tag name="KSO_WM_BEAUTIFY_FLAG" val=""/>
</p:tagLst>
</file>

<file path=ppt/tags/tag1398.xml><?xml version="1.0" encoding="utf-8"?>
<p:tagLst xmlns:p="http://schemas.openxmlformats.org/presentationml/2006/main">
  <p:tag name="KSO_WM_BEAUTIFY_FLAG" val=""/>
</p:tagLst>
</file>

<file path=ppt/tags/tag139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00.xml><?xml version="1.0" encoding="utf-8"?>
<p:tagLst xmlns:p="http://schemas.openxmlformats.org/presentationml/2006/main">
  <p:tag name="KSO_WM_BEAUTIFY_FLAG" val=""/>
</p:tagLst>
</file>

<file path=ppt/tags/tag1401.xml><?xml version="1.0" encoding="utf-8"?>
<p:tagLst xmlns:p="http://schemas.openxmlformats.org/presentationml/2006/main">
  <p:tag name="KSO_WM_BEAUTIFY_FLAG" val=""/>
</p:tagLst>
</file>

<file path=ppt/tags/tag1402.xml><?xml version="1.0" encoding="utf-8"?>
<p:tagLst xmlns:p="http://schemas.openxmlformats.org/presentationml/2006/main">
  <p:tag name="KSO_WM_BEAUTIFY_FLAG" val=""/>
</p:tagLst>
</file>

<file path=ppt/tags/tag1403.xml><?xml version="1.0" encoding="utf-8"?>
<p:tagLst xmlns:p="http://schemas.openxmlformats.org/presentationml/2006/main">
  <p:tag name="KSO_WM_BEAUTIFY_FLAG" val=""/>
</p:tagLst>
</file>

<file path=ppt/tags/tag1404.xml><?xml version="1.0" encoding="utf-8"?>
<p:tagLst xmlns:p="http://schemas.openxmlformats.org/presentationml/2006/main">
  <p:tag name="KSO_WM_BEAUTIFY_FLAG" val=""/>
</p:tagLst>
</file>

<file path=ppt/tags/tag1405.xml><?xml version="1.0" encoding="utf-8"?>
<p:tagLst xmlns:p="http://schemas.openxmlformats.org/presentationml/2006/main">
  <p:tag name="KSO_WM_BEAUTIFY_FLAG" val=""/>
</p:tagLst>
</file>

<file path=ppt/tags/tag1406.xml><?xml version="1.0" encoding="utf-8"?>
<p:tagLst xmlns:p="http://schemas.openxmlformats.org/presentationml/2006/main">
  <p:tag name="KSO_WM_BEAUTIFY_FLAG" val=""/>
</p:tagLst>
</file>

<file path=ppt/tags/tag1407.xml><?xml version="1.0" encoding="utf-8"?>
<p:tagLst xmlns:p="http://schemas.openxmlformats.org/presentationml/2006/main">
  <p:tag name="KSO_WM_BEAUTIFY_FLAG" val=""/>
</p:tagLst>
</file>

<file path=ppt/tags/tag1408.xml><?xml version="1.0" encoding="utf-8"?>
<p:tagLst xmlns:p="http://schemas.openxmlformats.org/presentationml/2006/main">
  <p:tag name="KSO_WM_BEAUTIFY_FLAG" val=""/>
</p:tagLst>
</file>

<file path=ppt/tags/tag1409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10.xml><?xml version="1.0" encoding="utf-8"?>
<p:tagLst xmlns:p="http://schemas.openxmlformats.org/presentationml/2006/main">
  <p:tag name="KSO_WM_BEAUTIFY_FLAG" val=""/>
</p:tagLst>
</file>

<file path=ppt/tags/tag1411.xml><?xml version="1.0" encoding="utf-8"?>
<p:tagLst xmlns:p="http://schemas.openxmlformats.org/presentationml/2006/main">
  <p:tag name="KSO_WM_BEAUTIFY_FLAG" val=""/>
</p:tagLst>
</file>

<file path=ppt/tags/tag1412.xml><?xml version="1.0" encoding="utf-8"?>
<p:tagLst xmlns:p="http://schemas.openxmlformats.org/presentationml/2006/main">
  <p:tag name="KSO_WM_BEAUTIFY_FLAG" val=""/>
</p:tagLst>
</file>

<file path=ppt/tags/tag1413.xml><?xml version="1.0" encoding="utf-8"?>
<p:tagLst xmlns:p="http://schemas.openxmlformats.org/presentationml/2006/main">
  <p:tag name="KSO_WM_BEAUTIFY_FLAG" val=""/>
</p:tagLst>
</file>

<file path=ppt/tags/tag1414.xml><?xml version="1.0" encoding="utf-8"?>
<p:tagLst xmlns:p="http://schemas.openxmlformats.org/presentationml/2006/main">
  <p:tag name="KSO_WM_BEAUTIFY_FLAG" val=""/>
</p:tagLst>
</file>

<file path=ppt/tags/tag1415.xml><?xml version="1.0" encoding="utf-8"?>
<p:tagLst xmlns:p="http://schemas.openxmlformats.org/presentationml/2006/main">
  <p:tag name="KSO_WM_BEAUTIFY_FLAG" val=""/>
</p:tagLst>
</file>

<file path=ppt/tags/tag1416.xml><?xml version="1.0" encoding="utf-8"?>
<p:tagLst xmlns:p="http://schemas.openxmlformats.org/presentationml/2006/main">
  <p:tag name="KSO_WM_BEAUTIFY_FLAG" val=""/>
</p:tagLst>
</file>

<file path=ppt/tags/tag1417.xml><?xml version="1.0" encoding="utf-8"?>
<p:tagLst xmlns:p="http://schemas.openxmlformats.org/presentationml/2006/main">
  <p:tag name="KSO_WM_BEAUTIFY_FLAG" val=""/>
</p:tagLst>
</file>

<file path=ppt/tags/tag1418.xml><?xml version="1.0" encoding="utf-8"?>
<p:tagLst xmlns:p="http://schemas.openxmlformats.org/presentationml/2006/main">
  <p:tag name="KSO_WM_BEAUTIFY_FLAG" val=""/>
</p:tagLst>
</file>

<file path=ppt/tags/tag1419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20.xml><?xml version="1.0" encoding="utf-8"?>
<p:tagLst xmlns:p="http://schemas.openxmlformats.org/presentationml/2006/main">
  <p:tag name="KSO_WM_BEAUTIFY_FLAG" val=""/>
</p:tagLst>
</file>

<file path=ppt/tags/tag1421.xml><?xml version="1.0" encoding="utf-8"?>
<p:tagLst xmlns:p="http://schemas.openxmlformats.org/presentationml/2006/main">
  <p:tag name="KSO_WM_BEAUTIFY_FLAG" val=""/>
</p:tagLst>
</file>

<file path=ppt/tags/tag1422.xml><?xml version="1.0" encoding="utf-8"?>
<p:tagLst xmlns:p="http://schemas.openxmlformats.org/presentationml/2006/main">
  <p:tag name="KSO_WM_BEAUTIFY_FLAG" val=""/>
</p:tagLst>
</file>

<file path=ppt/tags/tag1423.xml><?xml version="1.0" encoding="utf-8"?>
<p:tagLst xmlns:p="http://schemas.openxmlformats.org/presentationml/2006/main">
  <p:tag name="KSO_WM_BEAUTIFY_FLAG" val=""/>
</p:tagLst>
</file>

<file path=ppt/tags/tag1424.xml><?xml version="1.0" encoding="utf-8"?>
<p:tagLst xmlns:p="http://schemas.openxmlformats.org/presentationml/2006/main">
  <p:tag name="KSO_WM_BEAUTIFY_FLAG" val=""/>
</p:tagLst>
</file>

<file path=ppt/tags/tag1425.xml><?xml version="1.0" encoding="utf-8"?>
<p:tagLst xmlns:p="http://schemas.openxmlformats.org/presentationml/2006/main">
  <p:tag name="KSO_WM_BEAUTIFY_FLAG" val=""/>
</p:tagLst>
</file>

<file path=ppt/tags/tag1426.xml><?xml version="1.0" encoding="utf-8"?>
<p:tagLst xmlns:p="http://schemas.openxmlformats.org/presentationml/2006/main">
  <p:tag name="KSO_WM_BEAUTIFY_FLAG" val=""/>
</p:tagLst>
</file>

<file path=ppt/tags/tag1427.xml><?xml version="1.0" encoding="utf-8"?>
<p:tagLst xmlns:p="http://schemas.openxmlformats.org/presentationml/2006/main">
  <p:tag name="KSO_WM_BEAUTIFY_FLAG" val=""/>
</p:tagLst>
</file>

<file path=ppt/tags/tag1428.xml><?xml version="1.0" encoding="utf-8"?>
<p:tagLst xmlns:p="http://schemas.openxmlformats.org/presentationml/2006/main">
  <p:tag name="KSO_WM_BEAUTIFY_FLAG" val=""/>
</p:tagLst>
</file>

<file path=ppt/tags/tag1429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30.xml><?xml version="1.0" encoding="utf-8"?>
<p:tagLst xmlns:p="http://schemas.openxmlformats.org/presentationml/2006/main">
  <p:tag name="KSO_WM_BEAUTIFY_FLAG" val=""/>
</p:tagLst>
</file>

<file path=ppt/tags/tag1431.xml><?xml version="1.0" encoding="utf-8"?>
<p:tagLst xmlns:p="http://schemas.openxmlformats.org/presentationml/2006/main">
  <p:tag name="KSO_WM_BEAUTIFY_FLAG" val=""/>
</p:tagLst>
</file>

<file path=ppt/tags/tag1432.xml><?xml version="1.0" encoding="utf-8"?>
<p:tagLst xmlns:p="http://schemas.openxmlformats.org/presentationml/2006/main">
  <p:tag name="KSO_WM_BEAUTIFY_FLAG" val=""/>
</p:tagLst>
</file>

<file path=ppt/tags/tag1433.xml><?xml version="1.0" encoding="utf-8"?>
<p:tagLst xmlns:p="http://schemas.openxmlformats.org/presentationml/2006/main">
  <p:tag name="KSO_WM_BEAUTIFY_FLAG" val=""/>
</p:tagLst>
</file>

<file path=ppt/tags/tag1434.xml><?xml version="1.0" encoding="utf-8"?>
<p:tagLst xmlns:p="http://schemas.openxmlformats.org/presentationml/2006/main">
  <p:tag name="KSO_WM_BEAUTIFY_FLAG" val=""/>
</p:tagLst>
</file>

<file path=ppt/tags/tag1435.xml><?xml version="1.0" encoding="utf-8"?>
<p:tagLst xmlns:p="http://schemas.openxmlformats.org/presentationml/2006/main">
  <p:tag name="KSO_WM_BEAUTIFY_FLAG" val=""/>
</p:tagLst>
</file>

<file path=ppt/tags/tag1436.xml><?xml version="1.0" encoding="utf-8"?>
<p:tagLst xmlns:p="http://schemas.openxmlformats.org/presentationml/2006/main">
  <p:tag name="KSO_WM_BEAUTIFY_FLAG" val=""/>
</p:tagLst>
</file>

<file path=ppt/tags/tag1437.xml><?xml version="1.0" encoding="utf-8"?>
<p:tagLst xmlns:p="http://schemas.openxmlformats.org/presentationml/2006/main">
  <p:tag name="KSO_WM_BEAUTIFY_FLAG" val=""/>
</p:tagLst>
</file>

<file path=ppt/tags/tag1438.xml><?xml version="1.0" encoding="utf-8"?>
<p:tagLst xmlns:p="http://schemas.openxmlformats.org/presentationml/2006/main">
  <p:tag name="KSO_WM_BEAUTIFY_FLAG" val=""/>
</p:tagLst>
</file>

<file path=ppt/tags/tag1439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40.xml><?xml version="1.0" encoding="utf-8"?>
<p:tagLst xmlns:p="http://schemas.openxmlformats.org/presentationml/2006/main">
  <p:tag name="KSO_WM_BEAUTIFY_FLAG" val=""/>
</p:tagLst>
</file>

<file path=ppt/tags/tag1441.xml><?xml version="1.0" encoding="utf-8"?>
<p:tagLst xmlns:p="http://schemas.openxmlformats.org/presentationml/2006/main">
  <p:tag name="KSO_WM_BEAUTIFY_FLAG" val=""/>
</p:tagLst>
</file>

<file path=ppt/tags/tag1442.xml><?xml version="1.0" encoding="utf-8"?>
<p:tagLst xmlns:p="http://schemas.openxmlformats.org/presentationml/2006/main">
  <p:tag name="KSO_WM_BEAUTIFY_FLAG" val=""/>
</p:tagLst>
</file>

<file path=ppt/tags/tag1443.xml><?xml version="1.0" encoding="utf-8"?>
<p:tagLst xmlns:p="http://schemas.openxmlformats.org/presentationml/2006/main">
  <p:tag name="KSO_WM_BEAUTIFY_FLAG" val=""/>
</p:tagLst>
</file>

<file path=ppt/tags/tag1444.xml><?xml version="1.0" encoding="utf-8"?>
<p:tagLst xmlns:p="http://schemas.openxmlformats.org/presentationml/2006/main">
  <p:tag name="KSO_WM_BEAUTIFY_FLAG" val=""/>
</p:tagLst>
</file>

<file path=ppt/tags/tag1445.xml><?xml version="1.0" encoding="utf-8"?>
<p:tagLst xmlns:p="http://schemas.openxmlformats.org/presentationml/2006/main">
  <p:tag name="KSO_WM_BEAUTIFY_FLAG" val=""/>
</p:tagLst>
</file>

<file path=ppt/tags/tag1446.xml><?xml version="1.0" encoding="utf-8"?>
<p:tagLst xmlns:p="http://schemas.openxmlformats.org/presentationml/2006/main">
  <p:tag name="KSO_WM_BEAUTIFY_FLAG" val=""/>
</p:tagLst>
</file>

<file path=ppt/tags/tag1447.xml><?xml version="1.0" encoding="utf-8"?>
<p:tagLst xmlns:p="http://schemas.openxmlformats.org/presentationml/2006/main">
  <p:tag name="KSO_WM_BEAUTIFY_FLAG" val=""/>
</p:tagLst>
</file>

<file path=ppt/tags/tag1448.xml><?xml version="1.0" encoding="utf-8"?>
<p:tagLst xmlns:p="http://schemas.openxmlformats.org/presentationml/2006/main">
  <p:tag name="KSO_WM_BEAUTIFY_FLAG" val=""/>
</p:tagLst>
</file>

<file path=ppt/tags/tag1449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50.xml><?xml version="1.0" encoding="utf-8"?>
<p:tagLst xmlns:p="http://schemas.openxmlformats.org/presentationml/2006/main">
  <p:tag name="KSO_WM_BEAUTIFY_FLAG" val=""/>
</p:tagLst>
</file>

<file path=ppt/tags/tag1451.xml><?xml version="1.0" encoding="utf-8"?>
<p:tagLst xmlns:p="http://schemas.openxmlformats.org/presentationml/2006/main">
  <p:tag name="KSO_WM_BEAUTIFY_FLAG" val=""/>
</p:tagLst>
</file>

<file path=ppt/tags/tag1452.xml><?xml version="1.0" encoding="utf-8"?>
<p:tagLst xmlns:p="http://schemas.openxmlformats.org/presentationml/2006/main">
  <p:tag name="KSO_WM_BEAUTIFY_FLAG" val=""/>
</p:tagLst>
</file>

<file path=ppt/tags/tag1453.xml><?xml version="1.0" encoding="utf-8"?>
<p:tagLst xmlns:p="http://schemas.openxmlformats.org/presentationml/2006/main">
  <p:tag name="KSO_WM_BEAUTIFY_FLAG" val=""/>
</p:tagLst>
</file>

<file path=ppt/tags/tag1454.xml><?xml version="1.0" encoding="utf-8"?>
<p:tagLst xmlns:p="http://schemas.openxmlformats.org/presentationml/2006/main">
  <p:tag name="KSO_WM_BEAUTIFY_FLAG" val=""/>
</p:tagLst>
</file>

<file path=ppt/tags/tag1455.xml><?xml version="1.0" encoding="utf-8"?>
<p:tagLst xmlns:p="http://schemas.openxmlformats.org/presentationml/2006/main">
  <p:tag name="KSO_WM_BEAUTIFY_FLAG" val=""/>
</p:tagLst>
</file>

<file path=ppt/tags/tag1456.xml><?xml version="1.0" encoding="utf-8"?>
<p:tagLst xmlns:p="http://schemas.openxmlformats.org/presentationml/2006/main">
  <p:tag name="KSO_WM_BEAUTIFY_FLAG" val=""/>
</p:tagLst>
</file>

<file path=ppt/tags/tag1457.xml><?xml version="1.0" encoding="utf-8"?>
<p:tagLst xmlns:p="http://schemas.openxmlformats.org/presentationml/2006/main">
  <p:tag name="KSO_WM_BEAUTIFY_FLAG" val=""/>
</p:tagLst>
</file>

<file path=ppt/tags/tag1458.xml><?xml version="1.0" encoding="utf-8"?>
<p:tagLst xmlns:p="http://schemas.openxmlformats.org/presentationml/2006/main">
  <p:tag name="KSO_WM_BEAUTIFY_FLAG" val=""/>
</p:tagLst>
</file>

<file path=ppt/tags/tag1459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60.xml><?xml version="1.0" encoding="utf-8"?>
<p:tagLst xmlns:p="http://schemas.openxmlformats.org/presentationml/2006/main">
  <p:tag name="KSO_WM_BEAUTIFY_FLAG" val=""/>
</p:tagLst>
</file>

<file path=ppt/tags/tag1461.xml><?xml version="1.0" encoding="utf-8"?>
<p:tagLst xmlns:p="http://schemas.openxmlformats.org/presentationml/2006/main">
  <p:tag name="KSO_WM_BEAUTIFY_FLAG" val=""/>
</p:tagLst>
</file>

<file path=ppt/tags/tag1462.xml><?xml version="1.0" encoding="utf-8"?>
<p:tagLst xmlns:p="http://schemas.openxmlformats.org/presentationml/2006/main">
  <p:tag name="KSO_WM_BEAUTIFY_FLAG" val=""/>
</p:tagLst>
</file>

<file path=ppt/tags/tag1463.xml><?xml version="1.0" encoding="utf-8"?>
<p:tagLst xmlns:p="http://schemas.openxmlformats.org/presentationml/2006/main">
  <p:tag name="KSO_WM_BEAUTIFY_FLAG" val=""/>
</p:tagLst>
</file>

<file path=ppt/tags/tag1464.xml><?xml version="1.0" encoding="utf-8"?>
<p:tagLst xmlns:p="http://schemas.openxmlformats.org/presentationml/2006/main">
  <p:tag name="KSO_WM_BEAUTIFY_FLAG" val=""/>
</p:tagLst>
</file>

<file path=ppt/tags/tag1465.xml><?xml version="1.0" encoding="utf-8"?>
<p:tagLst xmlns:p="http://schemas.openxmlformats.org/presentationml/2006/main">
  <p:tag name="KSO_WM_BEAUTIFY_FLAG" val=""/>
</p:tagLst>
</file>

<file path=ppt/tags/tag1466.xml><?xml version="1.0" encoding="utf-8"?>
<p:tagLst xmlns:p="http://schemas.openxmlformats.org/presentationml/2006/main">
  <p:tag name="KSO_WM_BEAUTIFY_FLAG" val=""/>
</p:tagLst>
</file>

<file path=ppt/tags/tag1467.xml><?xml version="1.0" encoding="utf-8"?>
<p:tagLst xmlns:p="http://schemas.openxmlformats.org/presentationml/2006/main">
  <p:tag name="KSO_WM_BEAUTIFY_FLAG" val=""/>
</p:tagLst>
</file>

<file path=ppt/tags/tag1468.xml><?xml version="1.0" encoding="utf-8"?>
<p:tagLst xmlns:p="http://schemas.openxmlformats.org/presentationml/2006/main">
  <p:tag name="KSO_WM_BEAUTIFY_FLAG" val=""/>
</p:tagLst>
</file>

<file path=ppt/tags/tag1469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70.xml><?xml version="1.0" encoding="utf-8"?>
<p:tagLst xmlns:p="http://schemas.openxmlformats.org/presentationml/2006/main">
  <p:tag name="KSO_WM_BEAUTIFY_FLAG" val=""/>
</p:tagLst>
</file>

<file path=ppt/tags/tag1471.xml><?xml version="1.0" encoding="utf-8"?>
<p:tagLst xmlns:p="http://schemas.openxmlformats.org/presentationml/2006/main">
  <p:tag name="KSO_WM_BEAUTIFY_FLAG" val=""/>
</p:tagLst>
</file>

<file path=ppt/tags/tag1472.xml><?xml version="1.0" encoding="utf-8"?>
<p:tagLst xmlns:p="http://schemas.openxmlformats.org/presentationml/2006/main">
  <p:tag name="KSO_WM_BEAUTIFY_FLAG" val=""/>
</p:tagLst>
</file>

<file path=ppt/tags/tag1473.xml><?xml version="1.0" encoding="utf-8"?>
<p:tagLst xmlns:p="http://schemas.openxmlformats.org/presentationml/2006/main">
  <p:tag name="KSO_WM_BEAUTIFY_FLAG" val=""/>
</p:tagLst>
</file>

<file path=ppt/tags/tag1474.xml><?xml version="1.0" encoding="utf-8"?>
<p:tagLst xmlns:p="http://schemas.openxmlformats.org/presentationml/2006/main">
  <p:tag name="KSO_WM_BEAUTIFY_FLAG" val=""/>
</p:tagLst>
</file>

<file path=ppt/tags/tag1475.xml><?xml version="1.0" encoding="utf-8"?>
<p:tagLst xmlns:p="http://schemas.openxmlformats.org/presentationml/2006/main">
  <p:tag name="KSO_WM_BEAUTIFY_FLAG" val=""/>
</p:tagLst>
</file>

<file path=ppt/tags/tag1476.xml><?xml version="1.0" encoding="utf-8"?>
<p:tagLst xmlns:p="http://schemas.openxmlformats.org/presentationml/2006/main">
  <p:tag name="KSO_WM_BEAUTIFY_FLAG" val=""/>
</p:tagLst>
</file>

<file path=ppt/tags/tag1477.xml><?xml version="1.0" encoding="utf-8"?>
<p:tagLst xmlns:p="http://schemas.openxmlformats.org/presentationml/2006/main">
  <p:tag name="KSO_WM_BEAUTIFY_FLAG" val=""/>
</p:tagLst>
</file>

<file path=ppt/tags/tag1478.xml><?xml version="1.0" encoding="utf-8"?>
<p:tagLst xmlns:p="http://schemas.openxmlformats.org/presentationml/2006/main">
  <p:tag name="KSO_WM_BEAUTIFY_FLAG" val=""/>
</p:tagLst>
</file>

<file path=ppt/tags/tag1479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80.xml><?xml version="1.0" encoding="utf-8"?>
<p:tagLst xmlns:p="http://schemas.openxmlformats.org/presentationml/2006/main">
  <p:tag name="KSO_WM_BEAUTIFY_FLAG" val=""/>
</p:tagLst>
</file>

<file path=ppt/tags/tag1481.xml><?xml version="1.0" encoding="utf-8"?>
<p:tagLst xmlns:p="http://schemas.openxmlformats.org/presentationml/2006/main">
  <p:tag name="KSO_WM_BEAUTIFY_FLAG" val=""/>
</p:tagLst>
</file>

<file path=ppt/tags/tag1482.xml><?xml version="1.0" encoding="utf-8"?>
<p:tagLst xmlns:p="http://schemas.openxmlformats.org/presentationml/2006/main">
  <p:tag name="KSO_WM_BEAUTIFY_FLAG" val=""/>
</p:tagLst>
</file>

<file path=ppt/tags/tag1483.xml><?xml version="1.0" encoding="utf-8"?>
<p:tagLst xmlns:p="http://schemas.openxmlformats.org/presentationml/2006/main">
  <p:tag name="KSO_WM_BEAUTIFY_FLAG" val=""/>
</p:tagLst>
</file>

<file path=ppt/tags/tag1484.xml><?xml version="1.0" encoding="utf-8"?>
<p:tagLst xmlns:p="http://schemas.openxmlformats.org/presentationml/2006/main">
  <p:tag name="KSO_WM_BEAUTIFY_FLAG" val=""/>
</p:tagLst>
</file>

<file path=ppt/tags/tag1485.xml><?xml version="1.0" encoding="utf-8"?>
<p:tagLst xmlns:p="http://schemas.openxmlformats.org/presentationml/2006/main">
  <p:tag name="KSO_WM_BEAUTIFY_FLAG" val=""/>
</p:tagLst>
</file>

<file path=ppt/tags/tag1486.xml><?xml version="1.0" encoding="utf-8"?>
<p:tagLst xmlns:p="http://schemas.openxmlformats.org/presentationml/2006/main">
  <p:tag name="KSO_WM_BEAUTIFY_FLAG" val=""/>
</p:tagLst>
</file>

<file path=ppt/tags/tag1487.xml><?xml version="1.0" encoding="utf-8"?>
<p:tagLst xmlns:p="http://schemas.openxmlformats.org/presentationml/2006/main">
  <p:tag name="KSO_WM_BEAUTIFY_FLAG" val=""/>
</p:tagLst>
</file>

<file path=ppt/tags/tag1488.xml><?xml version="1.0" encoding="utf-8"?>
<p:tagLst xmlns:p="http://schemas.openxmlformats.org/presentationml/2006/main">
  <p:tag name="KSO_WM_BEAUTIFY_FLAG" val=""/>
</p:tagLst>
</file>

<file path=ppt/tags/tag1489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490.xml><?xml version="1.0" encoding="utf-8"?>
<p:tagLst xmlns:p="http://schemas.openxmlformats.org/presentationml/2006/main">
  <p:tag name="KSO_WM_BEAUTIFY_FLAG" val=""/>
</p:tagLst>
</file>

<file path=ppt/tags/tag1491.xml><?xml version="1.0" encoding="utf-8"?>
<p:tagLst xmlns:p="http://schemas.openxmlformats.org/presentationml/2006/main">
  <p:tag name="KSO_WM_BEAUTIFY_FLAG" val=""/>
</p:tagLst>
</file>

<file path=ppt/tags/tag1492.xml><?xml version="1.0" encoding="utf-8"?>
<p:tagLst xmlns:p="http://schemas.openxmlformats.org/presentationml/2006/main">
  <p:tag name="KSO_WM_BEAUTIFY_FLAG" val=""/>
</p:tagLst>
</file>

<file path=ppt/tags/tag1493.xml><?xml version="1.0" encoding="utf-8"?>
<p:tagLst xmlns:p="http://schemas.openxmlformats.org/presentationml/2006/main">
  <p:tag name="KSO_WM_BEAUTIFY_FLAG" val=""/>
</p:tagLst>
</file>

<file path=ppt/tags/tag1494.xml><?xml version="1.0" encoding="utf-8"?>
<p:tagLst xmlns:p="http://schemas.openxmlformats.org/presentationml/2006/main">
  <p:tag name="KSO_WM_BEAUTIFY_FLAG" val=""/>
</p:tagLst>
</file>

<file path=ppt/tags/tag1495.xml><?xml version="1.0" encoding="utf-8"?>
<p:tagLst xmlns:p="http://schemas.openxmlformats.org/presentationml/2006/main">
  <p:tag name="KSO_WM_BEAUTIFY_FLAG" val=""/>
</p:tagLst>
</file>

<file path=ppt/tags/tag1496.xml><?xml version="1.0" encoding="utf-8"?>
<p:tagLst xmlns:p="http://schemas.openxmlformats.org/presentationml/2006/main">
  <p:tag name="KSO_WM_BEAUTIFY_FLAG" val=""/>
</p:tagLst>
</file>

<file path=ppt/tags/tag1497.xml><?xml version="1.0" encoding="utf-8"?>
<p:tagLst xmlns:p="http://schemas.openxmlformats.org/presentationml/2006/main">
  <p:tag name="KSO_WM_BEAUTIFY_FLAG" val=""/>
</p:tagLst>
</file>

<file path=ppt/tags/tag1498.xml><?xml version="1.0" encoding="utf-8"?>
<p:tagLst xmlns:p="http://schemas.openxmlformats.org/presentationml/2006/main">
  <p:tag name="KSO_WM_BEAUTIFY_FLAG" val=""/>
</p:tagLst>
</file>

<file path=ppt/tags/tag149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00.xml><?xml version="1.0" encoding="utf-8"?>
<p:tagLst xmlns:p="http://schemas.openxmlformats.org/presentationml/2006/main">
  <p:tag name="KSO_WM_BEAUTIFY_FLAG" val=""/>
</p:tagLst>
</file>

<file path=ppt/tags/tag1501.xml><?xml version="1.0" encoding="utf-8"?>
<p:tagLst xmlns:p="http://schemas.openxmlformats.org/presentationml/2006/main">
  <p:tag name="KSO_WM_BEAUTIFY_FLAG" val=""/>
</p:tagLst>
</file>

<file path=ppt/tags/tag1502.xml><?xml version="1.0" encoding="utf-8"?>
<p:tagLst xmlns:p="http://schemas.openxmlformats.org/presentationml/2006/main">
  <p:tag name="KSO_WM_BEAUTIFY_FLAG" val=""/>
</p:tagLst>
</file>

<file path=ppt/tags/tag1503.xml><?xml version="1.0" encoding="utf-8"?>
<p:tagLst xmlns:p="http://schemas.openxmlformats.org/presentationml/2006/main">
  <p:tag name="KSO_WM_BEAUTIFY_FLAG" val=""/>
</p:tagLst>
</file>

<file path=ppt/tags/tag1504.xml><?xml version="1.0" encoding="utf-8"?>
<p:tagLst xmlns:p="http://schemas.openxmlformats.org/presentationml/2006/main">
  <p:tag name="KSO_WM_BEAUTIFY_FLAG" val=""/>
</p:tagLst>
</file>

<file path=ppt/tags/tag1505.xml><?xml version="1.0" encoding="utf-8"?>
<p:tagLst xmlns:p="http://schemas.openxmlformats.org/presentationml/2006/main">
  <p:tag name="KSO_WM_BEAUTIFY_FLAG" val=""/>
</p:tagLst>
</file>

<file path=ppt/tags/tag1506.xml><?xml version="1.0" encoding="utf-8"?>
<p:tagLst xmlns:p="http://schemas.openxmlformats.org/presentationml/2006/main">
  <p:tag name="KSO_WM_BEAUTIFY_FLAG" val=""/>
</p:tagLst>
</file>

<file path=ppt/tags/tag1507.xml><?xml version="1.0" encoding="utf-8"?>
<p:tagLst xmlns:p="http://schemas.openxmlformats.org/presentationml/2006/main">
  <p:tag name="KSO_WM_BEAUTIFY_FLAG" val=""/>
</p:tagLst>
</file>

<file path=ppt/tags/tag1508.xml><?xml version="1.0" encoding="utf-8"?>
<p:tagLst xmlns:p="http://schemas.openxmlformats.org/presentationml/2006/main">
  <p:tag name="KSO_WM_BEAUTIFY_FLAG" val=""/>
</p:tagLst>
</file>

<file path=ppt/tags/tag1509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10.xml><?xml version="1.0" encoding="utf-8"?>
<p:tagLst xmlns:p="http://schemas.openxmlformats.org/presentationml/2006/main">
  <p:tag name="KSO_WM_BEAUTIFY_FLAG" val=""/>
</p:tagLst>
</file>

<file path=ppt/tags/tag1511.xml><?xml version="1.0" encoding="utf-8"?>
<p:tagLst xmlns:p="http://schemas.openxmlformats.org/presentationml/2006/main">
  <p:tag name="KSO_WM_BEAUTIFY_FLAG" val=""/>
</p:tagLst>
</file>

<file path=ppt/tags/tag1512.xml><?xml version="1.0" encoding="utf-8"?>
<p:tagLst xmlns:p="http://schemas.openxmlformats.org/presentationml/2006/main">
  <p:tag name="KSO_WM_BEAUTIFY_FLAG" val=""/>
</p:tagLst>
</file>

<file path=ppt/tags/tag1513.xml><?xml version="1.0" encoding="utf-8"?>
<p:tagLst xmlns:p="http://schemas.openxmlformats.org/presentationml/2006/main">
  <p:tag name="KSO_WM_BEAUTIFY_FLAG" val=""/>
</p:tagLst>
</file>

<file path=ppt/tags/tag1514.xml><?xml version="1.0" encoding="utf-8"?>
<p:tagLst xmlns:p="http://schemas.openxmlformats.org/presentationml/2006/main">
  <p:tag name="KSO_WM_BEAUTIFY_FLAG" val=""/>
</p:tagLst>
</file>

<file path=ppt/tags/tag1515.xml><?xml version="1.0" encoding="utf-8"?>
<p:tagLst xmlns:p="http://schemas.openxmlformats.org/presentationml/2006/main">
  <p:tag name="KSO_WM_BEAUTIFY_FLAG" val=""/>
</p:tagLst>
</file>

<file path=ppt/tags/tag1516.xml><?xml version="1.0" encoding="utf-8"?>
<p:tagLst xmlns:p="http://schemas.openxmlformats.org/presentationml/2006/main">
  <p:tag name="KSO_WM_BEAUTIFY_FLAG" val=""/>
</p:tagLst>
</file>

<file path=ppt/tags/tag1517.xml><?xml version="1.0" encoding="utf-8"?>
<p:tagLst xmlns:p="http://schemas.openxmlformats.org/presentationml/2006/main">
  <p:tag name="KSO_WM_BEAUTIFY_FLAG" val=""/>
</p:tagLst>
</file>

<file path=ppt/tags/tag1518.xml><?xml version="1.0" encoding="utf-8"?>
<p:tagLst xmlns:p="http://schemas.openxmlformats.org/presentationml/2006/main">
  <p:tag name="KSO_WM_BEAUTIFY_FLAG" val=""/>
</p:tagLst>
</file>

<file path=ppt/tags/tag1519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20.xml><?xml version="1.0" encoding="utf-8"?>
<p:tagLst xmlns:p="http://schemas.openxmlformats.org/presentationml/2006/main">
  <p:tag name="KSO_WM_BEAUTIFY_FLAG" val=""/>
</p:tagLst>
</file>

<file path=ppt/tags/tag1521.xml><?xml version="1.0" encoding="utf-8"?>
<p:tagLst xmlns:p="http://schemas.openxmlformats.org/presentationml/2006/main">
  <p:tag name="KSO_WM_BEAUTIFY_FLAG" val=""/>
</p:tagLst>
</file>

<file path=ppt/tags/tag1522.xml><?xml version="1.0" encoding="utf-8"?>
<p:tagLst xmlns:p="http://schemas.openxmlformats.org/presentationml/2006/main">
  <p:tag name="KSO_WM_BEAUTIFY_FLAG" val=""/>
</p:tagLst>
</file>

<file path=ppt/tags/tag1523.xml><?xml version="1.0" encoding="utf-8"?>
<p:tagLst xmlns:p="http://schemas.openxmlformats.org/presentationml/2006/main">
  <p:tag name="KSO_WM_BEAUTIFY_FLAG" val=""/>
</p:tagLst>
</file>

<file path=ppt/tags/tag1524.xml><?xml version="1.0" encoding="utf-8"?>
<p:tagLst xmlns:p="http://schemas.openxmlformats.org/presentationml/2006/main">
  <p:tag name="KSO_WM_BEAUTIFY_FLAG" val=""/>
</p:tagLst>
</file>

<file path=ppt/tags/tag1525.xml><?xml version="1.0" encoding="utf-8"?>
<p:tagLst xmlns:p="http://schemas.openxmlformats.org/presentationml/2006/main">
  <p:tag name="KSO_WM_BEAUTIFY_FLAG" val=""/>
</p:tagLst>
</file>

<file path=ppt/tags/tag1526.xml><?xml version="1.0" encoding="utf-8"?>
<p:tagLst xmlns:p="http://schemas.openxmlformats.org/presentationml/2006/main">
  <p:tag name="KSO_WM_BEAUTIFY_FLAG" val=""/>
</p:tagLst>
</file>

<file path=ppt/tags/tag1527.xml><?xml version="1.0" encoding="utf-8"?>
<p:tagLst xmlns:p="http://schemas.openxmlformats.org/presentationml/2006/main">
  <p:tag name="KSO_WM_BEAUTIFY_FLAG" val=""/>
</p:tagLst>
</file>

<file path=ppt/tags/tag1528.xml><?xml version="1.0" encoding="utf-8"?>
<p:tagLst xmlns:p="http://schemas.openxmlformats.org/presentationml/2006/main">
  <p:tag name="KSO_WM_BEAUTIFY_FLAG" val=""/>
</p:tagLst>
</file>

<file path=ppt/tags/tag1529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30.xml><?xml version="1.0" encoding="utf-8"?>
<p:tagLst xmlns:p="http://schemas.openxmlformats.org/presentationml/2006/main">
  <p:tag name="KSO_WM_BEAUTIFY_FLAG" val=""/>
</p:tagLst>
</file>

<file path=ppt/tags/tag1531.xml><?xml version="1.0" encoding="utf-8"?>
<p:tagLst xmlns:p="http://schemas.openxmlformats.org/presentationml/2006/main">
  <p:tag name="KSO_WM_BEAUTIFY_FLAG" val=""/>
</p:tagLst>
</file>

<file path=ppt/tags/tag1532.xml><?xml version="1.0" encoding="utf-8"?>
<p:tagLst xmlns:p="http://schemas.openxmlformats.org/presentationml/2006/main">
  <p:tag name="KSO_WM_BEAUTIFY_FLAG" val=""/>
</p:tagLst>
</file>

<file path=ppt/tags/tag1533.xml><?xml version="1.0" encoding="utf-8"?>
<p:tagLst xmlns:p="http://schemas.openxmlformats.org/presentationml/2006/main">
  <p:tag name="KSO_WM_BEAUTIFY_FLAG" val=""/>
</p:tagLst>
</file>

<file path=ppt/tags/tag1534.xml><?xml version="1.0" encoding="utf-8"?>
<p:tagLst xmlns:p="http://schemas.openxmlformats.org/presentationml/2006/main">
  <p:tag name="KSO_WM_BEAUTIFY_FLAG" val=""/>
</p:tagLst>
</file>

<file path=ppt/tags/tag1535.xml><?xml version="1.0" encoding="utf-8"?>
<p:tagLst xmlns:p="http://schemas.openxmlformats.org/presentationml/2006/main">
  <p:tag name="KSO_WM_BEAUTIFY_FLAG" val=""/>
</p:tagLst>
</file>

<file path=ppt/tags/tag1536.xml><?xml version="1.0" encoding="utf-8"?>
<p:tagLst xmlns:p="http://schemas.openxmlformats.org/presentationml/2006/main">
  <p:tag name="KSO_WM_BEAUTIFY_FLAG" val=""/>
</p:tagLst>
</file>

<file path=ppt/tags/tag1537.xml><?xml version="1.0" encoding="utf-8"?>
<p:tagLst xmlns:p="http://schemas.openxmlformats.org/presentationml/2006/main">
  <p:tag name="KSO_WM_BEAUTIFY_FLAG" val=""/>
</p:tagLst>
</file>

<file path=ppt/tags/tag1538.xml><?xml version="1.0" encoding="utf-8"?>
<p:tagLst xmlns:p="http://schemas.openxmlformats.org/presentationml/2006/main">
  <p:tag name="KSO_WM_BEAUTIFY_FLAG" val=""/>
</p:tagLst>
</file>

<file path=ppt/tags/tag1539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40.xml><?xml version="1.0" encoding="utf-8"?>
<p:tagLst xmlns:p="http://schemas.openxmlformats.org/presentationml/2006/main">
  <p:tag name="KSO_WM_BEAUTIFY_FLAG" val=""/>
</p:tagLst>
</file>

<file path=ppt/tags/tag1541.xml><?xml version="1.0" encoding="utf-8"?>
<p:tagLst xmlns:p="http://schemas.openxmlformats.org/presentationml/2006/main">
  <p:tag name="KSO_WM_BEAUTIFY_FLAG" val=""/>
</p:tagLst>
</file>

<file path=ppt/tags/tag1542.xml><?xml version="1.0" encoding="utf-8"?>
<p:tagLst xmlns:p="http://schemas.openxmlformats.org/presentationml/2006/main">
  <p:tag name="KSO_WM_BEAUTIFY_FLAG" val=""/>
</p:tagLst>
</file>

<file path=ppt/tags/tag1543.xml><?xml version="1.0" encoding="utf-8"?>
<p:tagLst xmlns:p="http://schemas.openxmlformats.org/presentationml/2006/main">
  <p:tag name="KSO_WM_BEAUTIFY_FLAG" val=""/>
</p:tagLst>
</file>

<file path=ppt/tags/tag1544.xml><?xml version="1.0" encoding="utf-8"?>
<p:tagLst xmlns:p="http://schemas.openxmlformats.org/presentationml/2006/main">
  <p:tag name="KSO_WM_BEAUTIFY_FLAG" val=""/>
</p:tagLst>
</file>

<file path=ppt/tags/tag1545.xml><?xml version="1.0" encoding="utf-8"?>
<p:tagLst xmlns:p="http://schemas.openxmlformats.org/presentationml/2006/main">
  <p:tag name="KSO_WM_BEAUTIFY_FLAG" val=""/>
</p:tagLst>
</file>

<file path=ppt/tags/tag1546.xml><?xml version="1.0" encoding="utf-8"?>
<p:tagLst xmlns:p="http://schemas.openxmlformats.org/presentationml/2006/main">
  <p:tag name="KSO_WM_BEAUTIFY_FLAG" val=""/>
</p:tagLst>
</file>

<file path=ppt/tags/tag1547.xml><?xml version="1.0" encoding="utf-8"?>
<p:tagLst xmlns:p="http://schemas.openxmlformats.org/presentationml/2006/main">
  <p:tag name="KSO_WM_BEAUTIFY_FLAG" val=""/>
</p:tagLst>
</file>

<file path=ppt/tags/tag1548.xml><?xml version="1.0" encoding="utf-8"?>
<p:tagLst xmlns:p="http://schemas.openxmlformats.org/presentationml/2006/main">
  <p:tag name="KSO_WM_BEAUTIFY_FLAG" val=""/>
</p:tagLst>
</file>

<file path=ppt/tags/tag1549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50.xml><?xml version="1.0" encoding="utf-8"?>
<p:tagLst xmlns:p="http://schemas.openxmlformats.org/presentationml/2006/main">
  <p:tag name="KSO_WM_BEAUTIFY_FLAG" val=""/>
</p:tagLst>
</file>

<file path=ppt/tags/tag1551.xml><?xml version="1.0" encoding="utf-8"?>
<p:tagLst xmlns:p="http://schemas.openxmlformats.org/presentationml/2006/main">
  <p:tag name="KSO_WM_BEAUTIFY_FLAG" val=""/>
</p:tagLst>
</file>

<file path=ppt/tags/tag1552.xml><?xml version="1.0" encoding="utf-8"?>
<p:tagLst xmlns:p="http://schemas.openxmlformats.org/presentationml/2006/main">
  <p:tag name="KSO_WM_BEAUTIFY_FLAG" val=""/>
</p:tagLst>
</file>

<file path=ppt/tags/tag1553.xml><?xml version="1.0" encoding="utf-8"?>
<p:tagLst xmlns:p="http://schemas.openxmlformats.org/presentationml/2006/main">
  <p:tag name="KSO_WM_BEAUTIFY_FLAG" val=""/>
</p:tagLst>
</file>

<file path=ppt/tags/tag1554.xml><?xml version="1.0" encoding="utf-8"?>
<p:tagLst xmlns:p="http://schemas.openxmlformats.org/presentationml/2006/main">
  <p:tag name="KSO_WM_BEAUTIFY_FLAG" val=""/>
</p:tagLst>
</file>

<file path=ppt/tags/tag1555.xml><?xml version="1.0" encoding="utf-8"?>
<p:tagLst xmlns:p="http://schemas.openxmlformats.org/presentationml/2006/main">
  <p:tag name="KSO_WM_BEAUTIFY_FLAG" val=""/>
</p:tagLst>
</file>

<file path=ppt/tags/tag1556.xml><?xml version="1.0" encoding="utf-8"?>
<p:tagLst xmlns:p="http://schemas.openxmlformats.org/presentationml/2006/main">
  <p:tag name="KSO_WM_BEAUTIFY_FLAG" val=""/>
</p:tagLst>
</file>

<file path=ppt/tags/tag1557.xml><?xml version="1.0" encoding="utf-8"?>
<p:tagLst xmlns:p="http://schemas.openxmlformats.org/presentationml/2006/main">
  <p:tag name="KSO_WM_BEAUTIFY_FLAG" val=""/>
</p:tagLst>
</file>

<file path=ppt/tags/tag1558.xml><?xml version="1.0" encoding="utf-8"?>
<p:tagLst xmlns:p="http://schemas.openxmlformats.org/presentationml/2006/main">
  <p:tag name="KSO_WM_BEAUTIFY_FLAG" val=""/>
</p:tagLst>
</file>

<file path=ppt/tags/tag1559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60.xml><?xml version="1.0" encoding="utf-8"?>
<p:tagLst xmlns:p="http://schemas.openxmlformats.org/presentationml/2006/main">
  <p:tag name="KSO_WM_BEAUTIFY_FLAG" val=""/>
</p:tagLst>
</file>

<file path=ppt/tags/tag1561.xml><?xml version="1.0" encoding="utf-8"?>
<p:tagLst xmlns:p="http://schemas.openxmlformats.org/presentationml/2006/main">
  <p:tag name="KSO_WM_BEAUTIFY_FLAG" val=""/>
</p:tagLst>
</file>

<file path=ppt/tags/tag1562.xml><?xml version="1.0" encoding="utf-8"?>
<p:tagLst xmlns:p="http://schemas.openxmlformats.org/presentationml/2006/main">
  <p:tag name="KSO_WM_BEAUTIFY_FLAG" val=""/>
</p:tagLst>
</file>

<file path=ppt/tags/tag1563.xml><?xml version="1.0" encoding="utf-8"?>
<p:tagLst xmlns:p="http://schemas.openxmlformats.org/presentationml/2006/main">
  <p:tag name="KSO_WM_BEAUTIFY_FLAG" val=""/>
</p:tagLst>
</file>

<file path=ppt/tags/tag1564.xml><?xml version="1.0" encoding="utf-8"?>
<p:tagLst xmlns:p="http://schemas.openxmlformats.org/presentationml/2006/main">
  <p:tag name="KSO_WM_BEAUTIFY_FLAG" val=""/>
</p:tagLst>
</file>

<file path=ppt/tags/tag1565.xml><?xml version="1.0" encoding="utf-8"?>
<p:tagLst xmlns:p="http://schemas.openxmlformats.org/presentationml/2006/main">
  <p:tag name="KSO_WM_BEAUTIFY_FLAG" val=""/>
</p:tagLst>
</file>

<file path=ppt/tags/tag1566.xml><?xml version="1.0" encoding="utf-8"?>
<p:tagLst xmlns:p="http://schemas.openxmlformats.org/presentationml/2006/main">
  <p:tag name="KSO_WM_BEAUTIFY_FLAG" val=""/>
</p:tagLst>
</file>

<file path=ppt/tags/tag1567.xml><?xml version="1.0" encoding="utf-8"?>
<p:tagLst xmlns:p="http://schemas.openxmlformats.org/presentationml/2006/main">
  <p:tag name="KSO_WM_BEAUTIFY_FLAG" val=""/>
</p:tagLst>
</file>

<file path=ppt/tags/tag1568.xml><?xml version="1.0" encoding="utf-8"?>
<p:tagLst xmlns:p="http://schemas.openxmlformats.org/presentationml/2006/main">
  <p:tag name="KSO_WM_BEAUTIFY_FLAG" val=""/>
</p:tagLst>
</file>

<file path=ppt/tags/tag1569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70.xml><?xml version="1.0" encoding="utf-8"?>
<p:tagLst xmlns:p="http://schemas.openxmlformats.org/presentationml/2006/main">
  <p:tag name="KSO_WM_BEAUTIFY_FLAG" val=""/>
</p:tagLst>
</file>

<file path=ppt/tags/tag1571.xml><?xml version="1.0" encoding="utf-8"?>
<p:tagLst xmlns:p="http://schemas.openxmlformats.org/presentationml/2006/main">
  <p:tag name="KSO_WM_BEAUTIFY_FLAG" val=""/>
</p:tagLst>
</file>

<file path=ppt/tags/tag1572.xml><?xml version="1.0" encoding="utf-8"?>
<p:tagLst xmlns:p="http://schemas.openxmlformats.org/presentationml/2006/main">
  <p:tag name="KSO_WM_BEAUTIFY_FLAG" val=""/>
</p:tagLst>
</file>

<file path=ppt/tags/tag1573.xml><?xml version="1.0" encoding="utf-8"?>
<p:tagLst xmlns:p="http://schemas.openxmlformats.org/presentationml/2006/main">
  <p:tag name="KSO_WM_BEAUTIFY_FLAG" val=""/>
</p:tagLst>
</file>

<file path=ppt/tags/tag1574.xml><?xml version="1.0" encoding="utf-8"?>
<p:tagLst xmlns:p="http://schemas.openxmlformats.org/presentationml/2006/main">
  <p:tag name="KSO_WM_BEAUTIFY_FLAG" val=""/>
</p:tagLst>
</file>

<file path=ppt/tags/tag1575.xml><?xml version="1.0" encoding="utf-8"?>
<p:tagLst xmlns:p="http://schemas.openxmlformats.org/presentationml/2006/main">
  <p:tag name="KSO_WM_BEAUTIFY_FLAG" val=""/>
</p:tagLst>
</file>

<file path=ppt/tags/tag1576.xml><?xml version="1.0" encoding="utf-8"?>
<p:tagLst xmlns:p="http://schemas.openxmlformats.org/presentationml/2006/main">
  <p:tag name="KSO_WM_BEAUTIFY_FLAG" val=""/>
</p:tagLst>
</file>

<file path=ppt/tags/tag1577.xml><?xml version="1.0" encoding="utf-8"?>
<p:tagLst xmlns:p="http://schemas.openxmlformats.org/presentationml/2006/main">
  <p:tag name="KSO_WM_BEAUTIFY_FLAG" val=""/>
</p:tagLst>
</file>

<file path=ppt/tags/tag1578.xml><?xml version="1.0" encoding="utf-8"?>
<p:tagLst xmlns:p="http://schemas.openxmlformats.org/presentationml/2006/main">
  <p:tag name="KSO_WM_BEAUTIFY_FLAG" val=""/>
</p:tagLst>
</file>

<file path=ppt/tags/tag1579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80.xml><?xml version="1.0" encoding="utf-8"?>
<p:tagLst xmlns:p="http://schemas.openxmlformats.org/presentationml/2006/main">
  <p:tag name="KSO_WM_BEAUTIFY_FLAG" val=""/>
</p:tagLst>
</file>

<file path=ppt/tags/tag1581.xml><?xml version="1.0" encoding="utf-8"?>
<p:tagLst xmlns:p="http://schemas.openxmlformats.org/presentationml/2006/main">
  <p:tag name="KSO_WM_BEAUTIFY_FLAG" val=""/>
</p:tagLst>
</file>

<file path=ppt/tags/tag1582.xml><?xml version="1.0" encoding="utf-8"?>
<p:tagLst xmlns:p="http://schemas.openxmlformats.org/presentationml/2006/main">
  <p:tag name="KSO_WM_BEAUTIFY_FLAG" val=""/>
</p:tagLst>
</file>

<file path=ppt/tags/tag1583.xml><?xml version="1.0" encoding="utf-8"?>
<p:tagLst xmlns:p="http://schemas.openxmlformats.org/presentationml/2006/main">
  <p:tag name="KSO_WM_BEAUTIFY_FLAG" val=""/>
</p:tagLst>
</file>

<file path=ppt/tags/tag1584.xml><?xml version="1.0" encoding="utf-8"?>
<p:tagLst xmlns:p="http://schemas.openxmlformats.org/presentationml/2006/main">
  <p:tag name="KSO_WM_BEAUTIFY_FLAG" val=""/>
</p:tagLst>
</file>

<file path=ppt/tags/tag1585.xml><?xml version="1.0" encoding="utf-8"?>
<p:tagLst xmlns:p="http://schemas.openxmlformats.org/presentationml/2006/main">
  <p:tag name="KSO_WM_BEAUTIFY_FLAG" val=""/>
</p:tagLst>
</file>

<file path=ppt/tags/tag1586.xml><?xml version="1.0" encoding="utf-8"?>
<p:tagLst xmlns:p="http://schemas.openxmlformats.org/presentationml/2006/main">
  <p:tag name="KSO_WM_BEAUTIFY_FLAG" val=""/>
</p:tagLst>
</file>

<file path=ppt/tags/tag1587.xml><?xml version="1.0" encoding="utf-8"?>
<p:tagLst xmlns:p="http://schemas.openxmlformats.org/presentationml/2006/main">
  <p:tag name="KSO_WM_BEAUTIFY_FLAG" val=""/>
</p:tagLst>
</file>

<file path=ppt/tags/tag1588.xml><?xml version="1.0" encoding="utf-8"?>
<p:tagLst xmlns:p="http://schemas.openxmlformats.org/presentationml/2006/main">
  <p:tag name="KSO_WM_BEAUTIFY_FLAG" val=""/>
</p:tagLst>
</file>

<file path=ppt/tags/tag1589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590.xml><?xml version="1.0" encoding="utf-8"?>
<p:tagLst xmlns:p="http://schemas.openxmlformats.org/presentationml/2006/main">
  <p:tag name="KSO_WM_BEAUTIFY_FLAG" val=""/>
</p:tagLst>
</file>

<file path=ppt/tags/tag1591.xml><?xml version="1.0" encoding="utf-8"?>
<p:tagLst xmlns:p="http://schemas.openxmlformats.org/presentationml/2006/main">
  <p:tag name="KSO_WM_BEAUTIFY_FLAG" val=""/>
</p:tagLst>
</file>

<file path=ppt/tags/tag1592.xml><?xml version="1.0" encoding="utf-8"?>
<p:tagLst xmlns:p="http://schemas.openxmlformats.org/presentationml/2006/main">
  <p:tag name="KSO_WM_BEAUTIFY_FLAG" val=""/>
</p:tagLst>
</file>

<file path=ppt/tags/tag1593.xml><?xml version="1.0" encoding="utf-8"?>
<p:tagLst xmlns:p="http://schemas.openxmlformats.org/presentationml/2006/main">
  <p:tag name="KSO_WM_BEAUTIFY_FLAG" val=""/>
</p:tagLst>
</file>

<file path=ppt/tags/tag1594.xml><?xml version="1.0" encoding="utf-8"?>
<p:tagLst xmlns:p="http://schemas.openxmlformats.org/presentationml/2006/main">
  <p:tag name="KSO_WM_BEAUTIFY_FLAG" val=""/>
</p:tagLst>
</file>

<file path=ppt/tags/tag1595.xml><?xml version="1.0" encoding="utf-8"?>
<p:tagLst xmlns:p="http://schemas.openxmlformats.org/presentationml/2006/main">
  <p:tag name="KSO_WM_BEAUTIFY_FLAG" val=""/>
</p:tagLst>
</file>

<file path=ppt/tags/tag1596.xml><?xml version="1.0" encoding="utf-8"?>
<p:tagLst xmlns:p="http://schemas.openxmlformats.org/presentationml/2006/main">
  <p:tag name="KSO_WM_BEAUTIFY_FLAG" val=""/>
</p:tagLst>
</file>

<file path=ppt/tags/tag1597.xml><?xml version="1.0" encoding="utf-8"?>
<p:tagLst xmlns:p="http://schemas.openxmlformats.org/presentationml/2006/main">
  <p:tag name="KSO_WM_BEAUTIFY_FLAG" val=""/>
</p:tagLst>
</file>

<file path=ppt/tags/tag1598.xml><?xml version="1.0" encoding="utf-8"?>
<p:tagLst xmlns:p="http://schemas.openxmlformats.org/presentationml/2006/main">
  <p:tag name="KSO_WM_BEAUTIFY_FLAG" val=""/>
</p:tagLst>
</file>

<file path=ppt/tags/tag159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00.xml><?xml version="1.0" encoding="utf-8"?>
<p:tagLst xmlns:p="http://schemas.openxmlformats.org/presentationml/2006/main">
  <p:tag name="KSO_WM_BEAUTIFY_FLAG" val=""/>
</p:tagLst>
</file>

<file path=ppt/tags/tag1601.xml><?xml version="1.0" encoding="utf-8"?>
<p:tagLst xmlns:p="http://schemas.openxmlformats.org/presentationml/2006/main">
  <p:tag name="KSO_WM_BEAUTIFY_FLAG" val=""/>
</p:tagLst>
</file>

<file path=ppt/tags/tag1602.xml><?xml version="1.0" encoding="utf-8"?>
<p:tagLst xmlns:p="http://schemas.openxmlformats.org/presentationml/2006/main">
  <p:tag name="KSO_WM_BEAUTIFY_FLAG" val=""/>
</p:tagLst>
</file>

<file path=ppt/tags/tag1603.xml><?xml version="1.0" encoding="utf-8"?>
<p:tagLst xmlns:p="http://schemas.openxmlformats.org/presentationml/2006/main">
  <p:tag name="KSO_WM_BEAUTIFY_FLAG" val=""/>
</p:tagLst>
</file>

<file path=ppt/tags/tag1604.xml><?xml version="1.0" encoding="utf-8"?>
<p:tagLst xmlns:p="http://schemas.openxmlformats.org/presentationml/2006/main">
  <p:tag name="KSO_WM_BEAUTIFY_FLAG" val=""/>
</p:tagLst>
</file>

<file path=ppt/tags/tag1605.xml><?xml version="1.0" encoding="utf-8"?>
<p:tagLst xmlns:p="http://schemas.openxmlformats.org/presentationml/2006/main">
  <p:tag name="KSO_WM_BEAUTIFY_FLAG" val=""/>
</p:tagLst>
</file>

<file path=ppt/tags/tag1606.xml><?xml version="1.0" encoding="utf-8"?>
<p:tagLst xmlns:p="http://schemas.openxmlformats.org/presentationml/2006/main">
  <p:tag name="KSO_WM_BEAUTIFY_FLAG" val=""/>
</p:tagLst>
</file>

<file path=ppt/tags/tag1607.xml><?xml version="1.0" encoding="utf-8"?>
<p:tagLst xmlns:p="http://schemas.openxmlformats.org/presentationml/2006/main">
  <p:tag name="KSO_WM_BEAUTIFY_FLAG" val=""/>
</p:tagLst>
</file>

<file path=ppt/tags/tag1608.xml><?xml version="1.0" encoding="utf-8"?>
<p:tagLst xmlns:p="http://schemas.openxmlformats.org/presentationml/2006/main">
  <p:tag name="KSO_WM_BEAUTIFY_FLAG" val=""/>
</p:tagLst>
</file>

<file path=ppt/tags/tag1609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10.xml><?xml version="1.0" encoding="utf-8"?>
<p:tagLst xmlns:p="http://schemas.openxmlformats.org/presentationml/2006/main">
  <p:tag name="KSO_WM_BEAUTIFY_FLAG" val=""/>
</p:tagLst>
</file>

<file path=ppt/tags/tag1611.xml><?xml version="1.0" encoding="utf-8"?>
<p:tagLst xmlns:p="http://schemas.openxmlformats.org/presentationml/2006/main">
  <p:tag name="KSO_WM_BEAUTIFY_FLAG" val=""/>
</p:tagLst>
</file>

<file path=ppt/tags/tag1612.xml><?xml version="1.0" encoding="utf-8"?>
<p:tagLst xmlns:p="http://schemas.openxmlformats.org/presentationml/2006/main">
  <p:tag name="KSO_WM_BEAUTIFY_FLAG" val=""/>
</p:tagLst>
</file>

<file path=ppt/tags/tag1613.xml><?xml version="1.0" encoding="utf-8"?>
<p:tagLst xmlns:p="http://schemas.openxmlformats.org/presentationml/2006/main">
  <p:tag name="KSO_WM_BEAUTIFY_FLAG" val=""/>
</p:tagLst>
</file>

<file path=ppt/tags/tag1614.xml><?xml version="1.0" encoding="utf-8"?>
<p:tagLst xmlns:p="http://schemas.openxmlformats.org/presentationml/2006/main">
  <p:tag name="KSO_WM_BEAUTIFY_FLAG" val=""/>
</p:tagLst>
</file>

<file path=ppt/tags/tag1615.xml><?xml version="1.0" encoding="utf-8"?>
<p:tagLst xmlns:p="http://schemas.openxmlformats.org/presentationml/2006/main">
  <p:tag name="KSO_WM_BEAUTIFY_FLAG" val=""/>
</p:tagLst>
</file>

<file path=ppt/tags/tag1616.xml><?xml version="1.0" encoding="utf-8"?>
<p:tagLst xmlns:p="http://schemas.openxmlformats.org/presentationml/2006/main">
  <p:tag name="KSO_WM_BEAUTIFY_FLAG" val=""/>
</p:tagLst>
</file>

<file path=ppt/tags/tag1617.xml><?xml version="1.0" encoding="utf-8"?>
<p:tagLst xmlns:p="http://schemas.openxmlformats.org/presentationml/2006/main">
  <p:tag name="KSO_WM_BEAUTIFY_FLAG" val=""/>
</p:tagLst>
</file>

<file path=ppt/tags/tag1618.xml><?xml version="1.0" encoding="utf-8"?>
<p:tagLst xmlns:p="http://schemas.openxmlformats.org/presentationml/2006/main">
  <p:tag name="KSO_WM_BEAUTIFY_FLAG" val=""/>
</p:tagLst>
</file>

<file path=ppt/tags/tag1619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20.xml><?xml version="1.0" encoding="utf-8"?>
<p:tagLst xmlns:p="http://schemas.openxmlformats.org/presentationml/2006/main">
  <p:tag name="KSO_WM_BEAUTIFY_FLAG" val=""/>
</p:tagLst>
</file>

<file path=ppt/tags/tag1621.xml><?xml version="1.0" encoding="utf-8"?>
<p:tagLst xmlns:p="http://schemas.openxmlformats.org/presentationml/2006/main">
  <p:tag name="KSO_WM_BEAUTIFY_FLAG" val=""/>
</p:tagLst>
</file>

<file path=ppt/tags/tag1622.xml><?xml version="1.0" encoding="utf-8"?>
<p:tagLst xmlns:p="http://schemas.openxmlformats.org/presentationml/2006/main">
  <p:tag name="KSO_WM_BEAUTIFY_FLAG" val=""/>
</p:tagLst>
</file>

<file path=ppt/tags/tag1623.xml><?xml version="1.0" encoding="utf-8"?>
<p:tagLst xmlns:p="http://schemas.openxmlformats.org/presentationml/2006/main">
  <p:tag name="KSO_WM_BEAUTIFY_FLAG" val=""/>
</p:tagLst>
</file>

<file path=ppt/tags/tag1624.xml><?xml version="1.0" encoding="utf-8"?>
<p:tagLst xmlns:p="http://schemas.openxmlformats.org/presentationml/2006/main">
  <p:tag name="KSO_WM_BEAUTIFY_FLAG" val=""/>
</p:tagLst>
</file>

<file path=ppt/tags/tag1625.xml><?xml version="1.0" encoding="utf-8"?>
<p:tagLst xmlns:p="http://schemas.openxmlformats.org/presentationml/2006/main">
  <p:tag name="KSO_WM_BEAUTIFY_FLAG" val=""/>
</p:tagLst>
</file>

<file path=ppt/tags/tag1626.xml><?xml version="1.0" encoding="utf-8"?>
<p:tagLst xmlns:p="http://schemas.openxmlformats.org/presentationml/2006/main">
  <p:tag name="KSO_WM_BEAUTIFY_FLAG" val=""/>
</p:tagLst>
</file>

<file path=ppt/tags/tag1627.xml><?xml version="1.0" encoding="utf-8"?>
<p:tagLst xmlns:p="http://schemas.openxmlformats.org/presentationml/2006/main">
  <p:tag name="KSO_WM_BEAUTIFY_FLAG" val=""/>
</p:tagLst>
</file>

<file path=ppt/tags/tag1628.xml><?xml version="1.0" encoding="utf-8"?>
<p:tagLst xmlns:p="http://schemas.openxmlformats.org/presentationml/2006/main">
  <p:tag name="KSO_WM_BEAUTIFY_FLAG" val=""/>
</p:tagLst>
</file>

<file path=ppt/tags/tag1629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30.xml><?xml version="1.0" encoding="utf-8"?>
<p:tagLst xmlns:p="http://schemas.openxmlformats.org/presentationml/2006/main">
  <p:tag name="KSO_WM_BEAUTIFY_FLAG" val=""/>
</p:tagLst>
</file>

<file path=ppt/tags/tag1631.xml><?xml version="1.0" encoding="utf-8"?>
<p:tagLst xmlns:p="http://schemas.openxmlformats.org/presentationml/2006/main">
  <p:tag name="KSO_WM_BEAUTIFY_FLAG" val=""/>
</p:tagLst>
</file>

<file path=ppt/tags/tag1632.xml><?xml version="1.0" encoding="utf-8"?>
<p:tagLst xmlns:p="http://schemas.openxmlformats.org/presentationml/2006/main">
  <p:tag name="KSO_WM_BEAUTIFY_FLAG" val=""/>
</p:tagLst>
</file>

<file path=ppt/tags/tag1633.xml><?xml version="1.0" encoding="utf-8"?>
<p:tagLst xmlns:p="http://schemas.openxmlformats.org/presentationml/2006/main">
  <p:tag name="KSO_WM_BEAUTIFY_FLAG" val=""/>
</p:tagLst>
</file>

<file path=ppt/tags/tag1634.xml><?xml version="1.0" encoding="utf-8"?>
<p:tagLst xmlns:p="http://schemas.openxmlformats.org/presentationml/2006/main">
  <p:tag name="KSO_WM_BEAUTIFY_FLAG" val=""/>
</p:tagLst>
</file>

<file path=ppt/tags/tag1635.xml><?xml version="1.0" encoding="utf-8"?>
<p:tagLst xmlns:p="http://schemas.openxmlformats.org/presentationml/2006/main">
  <p:tag name="KSO_WM_BEAUTIFY_FLAG" val=""/>
</p:tagLst>
</file>

<file path=ppt/tags/tag1636.xml><?xml version="1.0" encoding="utf-8"?>
<p:tagLst xmlns:p="http://schemas.openxmlformats.org/presentationml/2006/main">
  <p:tag name="KSO_WM_BEAUTIFY_FLAG" val=""/>
</p:tagLst>
</file>

<file path=ppt/tags/tag1637.xml><?xml version="1.0" encoding="utf-8"?>
<p:tagLst xmlns:p="http://schemas.openxmlformats.org/presentationml/2006/main">
  <p:tag name="KSO_WM_BEAUTIFY_FLAG" val=""/>
</p:tagLst>
</file>

<file path=ppt/tags/tag1638.xml><?xml version="1.0" encoding="utf-8"?>
<p:tagLst xmlns:p="http://schemas.openxmlformats.org/presentationml/2006/main">
  <p:tag name="KSO_WM_BEAUTIFY_FLAG" val=""/>
</p:tagLst>
</file>

<file path=ppt/tags/tag1639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40.xml><?xml version="1.0" encoding="utf-8"?>
<p:tagLst xmlns:p="http://schemas.openxmlformats.org/presentationml/2006/main">
  <p:tag name="KSO_WM_BEAUTIFY_FLAG" val=""/>
</p:tagLst>
</file>

<file path=ppt/tags/tag1641.xml><?xml version="1.0" encoding="utf-8"?>
<p:tagLst xmlns:p="http://schemas.openxmlformats.org/presentationml/2006/main">
  <p:tag name="KSO_WM_BEAUTIFY_FLAG" val=""/>
</p:tagLst>
</file>

<file path=ppt/tags/tag1642.xml><?xml version="1.0" encoding="utf-8"?>
<p:tagLst xmlns:p="http://schemas.openxmlformats.org/presentationml/2006/main">
  <p:tag name="KSO_WM_BEAUTIFY_FLAG" val=""/>
</p:tagLst>
</file>

<file path=ppt/tags/tag1643.xml><?xml version="1.0" encoding="utf-8"?>
<p:tagLst xmlns:p="http://schemas.openxmlformats.org/presentationml/2006/main">
  <p:tag name="KSO_WM_BEAUTIFY_FLAG" val=""/>
</p:tagLst>
</file>

<file path=ppt/tags/tag1644.xml><?xml version="1.0" encoding="utf-8"?>
<p:tagLst xmlns:p="http://schemas.openxmlformats.org/presentationml/2006/main">
  <p:tag name="KSO_WM_BEAUTIFY_FLAG" val=""/>
</p:tagLst>
</file>

<file path=ppt/tags/tag1645.xml><?xml version="1.0" encoding="utf-8"?>
<p:tagLst xmlns:p="http://schemas.openxmlformats.org/presentationml/2006/main">
  <p:tag name="KSO_WM_BEAUTIFY_FLAG" val=""/>
</p:tagLst>
</file>

<file path=ppt/tags/tag1646.xml><?xml version="1.0" encoding="utf-8"?>
<p:tagLst xmlns:p="http://schemas.openxmlformats.org/presentationml/2006/main">
  <p:tag name="KSO_WM_BEAUTIFY_FLAG" val=""/>
</p:tagLst>
</file>

<file path=ppt/tags/tag1647.xml><?xml version="1.0" encoding="utf-8"?>
<p:tagLst xmlns:p="http://schemas.openxmlformats.org/presentationml/2006/main">
  <p:tag name="KSO_WM_BEAUTIFY_FLAG" val=""/>
</p:tagLst>
</file>

<file path=ppt/tags/tag1648.xml><?xml version="1.0" encoding="utf-8"?>
<p:tagLst xmlns:p="http://schemas.openxmlformats.org/presentationml/2006/main">
  <p:tag name="KSO_WM_BEAUTIFY_FLAG" val=""/>
</p:tagLst>
</file>

<file path=ppt/tags/tag1649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50.xml><?xml version="1.0" encoding="utf-8"?>
<p:tagLst xmlns:p="http://schemas.openxmlformats.org/presentationml/2006/main">
  <p:tag name="KSO_WM_BEAUTIFY_FLAG" val=""/>
</p:tagLst>
</file>

<file path=ppt/tags/tag1651.xml><?xml version="1.0" encoding="utf-8"?>
<p:tagLst xmlns:p="http://schemas.openxmlformats.org/presentationml/2006/main">
  <p:tag name="KSO_WM_BEAUTIFY_FLAG" val=""/>
</p:tagLst>
</file>

<file path=ppt/tags/tag1652.xml><?xml version="1.0" encoding="utf-8"?>
<p:tagLst xmlns:p="http://schemas.openxmlformats.org/presentationml/2006/main">
  <p:tag name="KSO_WM_BEAUTIFY_FLAG" val=""/>
</p:tagLst>
</file>

<file path=ppt/tags/tag1653.xml><?xml version="1.0" encoding="utf-8"?>
<p:tagLst xmlns:p="http://schemas.openxmlformats.org/presentationml/2006/main">
  <p:tag name="KSO_WM_BEAUTIFY_FLAG" val=""/>
</p:tagLst>
</file>

<file path=ppt/tags/tag1654.xml><?xml version="1.0" encoding="utf-8"?>
<p:tagLst xmlns:p="http://schemas.openxmlformats.org/presentationml/2006/main">
  <p:tag name="KSO_WM_BEAUTIFY_FLAG" val=""/>
</p:tagLst>
</file>

<file path=ppt/tags/tag1655.xml><?xml version="1.0" encoding="utf-8"?>
<p:tagLst xmlns:p="http://schemas.openxmlformats.org/presentationml/2006/main">
  <p:tag name="PA" val="v4.2.3"/>
</p:tagLst>
</file>

<file path=ppt/tags/tag1656.xml><?xml version="1.0" encoding="utf-8"?>
<p:tagLst xmlns:p="http://schemas.openxmlformats.org/presentationml/2006/main">
  <p:tag name="PA" val="v4.2.3"/>
</p:tagLst>
</file>

<file path=ppt/tags/tag1657.xml><?xml version="1.0" encoding="utf-8"?>
<p:tagLst xmlns:p="http://schemas.openxmlformats.org/presentationml/2006/main">
  <p:tag name="KSO_WM_UNIT_PLACING_PICTURE_USER_VIEWPORT" val="{&quot;height&quot;:1920,&quot;width&quot;:10008}"/>
</p:tagLst>
</file>

<file path=ppt/tags/tag1658.xml><?xml version="1.0" encoding="utf-8"?>
<p:tagLst xmlns:p="http://schemas.openxmlformats.org/presentationml/2006/main">
  <p:tag name="KSO_WM_BEAUTIFY_FLAG" val=""/>
</p:tagLst>
</file>

<file path=ppt/tags/tag1659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60.xml><?xml version="1.0" encoding="utf-8"?>
<p:tagLst xmlns:p="http://schemas.openxmlformats.org/presentationml/2006/main">
  <p:tag name="KSO_WM_BEAUTIFY_FLAG" val=""/>
</p:tagLst>
</file>

<file path=ppt/tags/tag1661.xml><?xml version="1.0" encoding="utf-8"?>
<p:tagLst xmlns:p="http://schemas.openxmlformats.org/presentationml/2006/main">
  <p:tag name="KSO_WM_BEAUTIFY_FLAG" val=""/>
</p:tagLst>
</file>

<file path=ppt/tags/tag1662.xml><?xml version="1.0" encoding="utf-8"?>
<p:tagLst xmlns:p="http://schemas.openxmlformats.org/presentationml/2006/main">
  <p:tag name="KSO_WM_BEAUTIFY_FLAG" val=""/>
</p:tagLst>
</file>

<file path=ppt/tags/tag1663.xml><?xml version="1.0" encoding="utf-8"?>
<p:tagLst xmlns:p="http://schemas.openxmlformats.org/presentationml/2006/main">
  <p:tag name="KSO_WM_BEAUTIFY_FLAG" val=""/>
</p:tagLst>
</file>

<file path=ppt/tags/tag1664.xml><?xml version="1.0" encoding="utf-8"?>
<p:tagLst xmlns:p="http://schemas.openxmlformats.org/presentationml/2006/main">
  <p:tag name="KSO_WM_BEAUTIFY_FLAG" val=""/>
</p:tagLst>
</file>

<file path=ppt/tags/tag1665.xml><?xml version="1.0" encoding="utf-8"?>
<p:tagLst xmlns:p="http://schemas.openxmlformats.org/presentationml/2006/main">
  <p:tag name="KSO_WM_BEAUTIFY_FLAG" val=""/>
</p:tagLst>
</file>

<file path=ppt/tags/tag1666.xml><?xml version="1.0" encoding="utf-8"?>
<p:tagLst xmlns:p="http://schemas.openxmlformats.org/presentationml/2006/main">
  <p:tag name="KSO_WM_BEAUTIFY_FLAG" val=""/>
</p:tagLst>
</file>

<file path=ppt/tags/tag1667.xml><?xml version="1.0" encoding="utf-8"?>
<p:tagLst xmlns:p="http://schemas.openxmlformats.org/presentationml/2006/main">
  <p:tag name="KSO_WM_BEAUTIFY_FLAG" val=""/>
</p:tagLst>
</file>

<file path=ppt/tags/tag1668.xml><?xml version="1.0" encoding="utf-8"?>
<p:tagLst xmlns:p="http://schemas.openxmlformats.org/presentationml/2006/main">
  <p:tag name="KSO_WM_BEAUTIFY_FLAG" val=""/>
</p:tagLst>
</file>

<file path=ppt/tags/tag1669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70.xml><?xml version="1.0" encoding="utf-8"?>
<p:tagLst xmlns:p="http://schemas.openxmlformats.org/presentationml/2006/main">
  <p:tag name="KSO_WM_BEAUTIFY_FLAG" val=""/>
</p:tagLst>
</file>

<file path=ppt/tags/tag1671.xml><?xml version="1.0" encoding="utf-8"?>
<p:tagLst xmlns:p="http://schemas.openxmlformats.org/presentationml/2006/main">
  <p:tag name="KSO_WM_BEAUTIFY_FLAG" val=""/>
</p:tagLst>
</file>

<file path=ppt/tags/tag1672.xml><?xml version="1.0" encoding="utf-8"?>
<p:tagLst xmlns:p="http://schemas.openxmlformats.org/presentationml/2006/main">
  <p:tag name="KSO_WM_BEAUTIFY_FLAG" val=""/>
</p:tagLst>
</file>

<file path=ppt/tags/tag1673.xml><?xml version="1.0" encoding="utf-8"?>
<p:tagLst xmlns:p="http://schemas.openxmlformats.org/presentationml/2006/main">
  <p:tag name="KSO_WM_BEAUTIFY_FLAG" val=""/>
</p:tagLst>
</file>

<file path=ppt/tags/tag1674.xml><?xml version="1.0" encoding="utf-8"?>
<p:tagLst xmlns:p="http://schemas.openxmlformats.org/presentationml/2006/main">
  <p:tag name="KSO_WM_BEAUTIFY_FLAG" val=""/>
</p:tagLst>
</file>

<file path=ppt/tags/tag1675.xml><?xml version="1.0" encoding="utf-8"?>
<p:tagLst xmlns:p="http://schemas.openxmlformats.org/presentationml/2006/main">
  <p:tag name="KSO_WM_BEAUTIFY_FLAG" val=""/>
</p:tagLst>
</file>

<file path=ppt/tags/tag1676.xml><?xml version="1.0" encoding="utf-8"?>
<p:tagLst xmlns:p="http://schemas.openxmlformats.org/presentationml/2006/main">
  <p:tag name="KSO_WM_BEAUTIFY_FLAG" val=""/>
</p:tagLst>
</file>

<file path=ppt/tags/tag1677.xml><?xml version="1.0" encoding="utf-8"?>
<p:tagLst xmlns:p="http://schemas.openxmlformats.org/presentationml/2006/main">
  <p:tag name="KSO_WM_BEAUTIFY_FLAG" val=""/>
</p:tagLst>
</file>

<file path=ppt/tags/tag1678.xml><?xml version="1.0" encoding="utf-8"?>
<p:tagLst xmlns:p="http://schemas.openxmlformats.org/presentationml/2006/main">
  <p:tag name="KSO_WM_BEAUTIFY_FLAG" val=""/>
</p:tagLst>
</file>

<file path=ppt/tags/tag1679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80.xml><?xml version="1.0" encoding="utf-8"?>
<p:tagLst xmlns:p="http://schemas.openxmlformats.org/presentationml/2006/main">
  <p:tag name="KSO_WM_BEAUTIFY_FLAG" val=""/>
</p:tagLst>
</file>

<file path=ppt/tags/tag1681.xml><?xml version="1.0" encoding="utf-8"?>
<p:tagLst xmlns:p="http://schemas.openxmlformats.org/presentationml/2006/main">
  <p:tag name="KSO_WM_BEAUTIFY_FLAG" val=""/>
</p:tagLst>
</file>

<file path=ppt/tags/tag1682.xml><?xml version="1.0" encoding="utf-8"?>
<p:tagLst xmlns:p="http://schemas.openxmlformats.org/presentationml/2006/main">
  <p:tag name="KSO_WM_BEAUTIFY_FLAG" val=""/>
</p:tagLst>
</file>

<file path=ppt/tags/tag1683.xml><?xml version="1.0" encoding="utf-8"?>
<p:tagLst xmlns:p="http://schemas.openxmlformats.org/presentationml/2006/main">
  <p:tag name="KSO_WM_BEAUTIFY_FLAG" val=""/>
</p:tagLst>
</file>

<file path=ppt/tags/tag1684.xml><?xml version="1.0" encoding="utf-8"?>
<p:tagLst xmlns:p="http://schemas.openxmlformats.org/presentationml/2006/main">
  <p:tag name="KSO_WM_BEAUTIFY_FLAG" val=""/>
</p:tagLst>
</file>

<file path=ppt/tags/tag1685.xml><?xml version="1.0" encoding="utf-8"?>
<p:tagLst xmlns:p="http://schemas.openxmlformats.org/presentationml/2006/main">
  <p:tag name="KSO_WM_BEAUTIFY_FLAG" val=""/>
</p:tagLst>
</file>

<file path=ppt/tags/tag1686.xml><?xml version="1.0" encoding="utf-8"?>
<p:tagLst xmlns:p="http://schemas.openxmlformats.org/presentationml/2006/main">
  <p:tag name="KSO_WM_BEAUTIFY_FLAG" val=""/>
</p:tagLst>
</file>

<file path=ppt/tags/tag1687.xml><?xml version="1.0" encoding="utf-8"?>
<p:tagLst xmlns:p="http://schemas.openxmlformats.org/presentationml/2006/main">
  <p:tag name="KSO_WM_BEAUTIFY_FLAG" val=""/>
</p:tagLst>
</file>

<file path=ppt/tags/tag1688.xml><?xml version="1.0" encoding="utf-8"?>
<p:tagLst xmlns:p="http://schemas.openxmlformats.org/presentationml/2006/main">
  <p:tag name="KSO_WM_BEAUTIFY_FLAG" val=""/>
</p:tagLst>
</file>

<file path=ppt/tags/tag1689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690.xml><?xml version="1.0" encoding="utf-8"?>
<p:tagLst xmlns:p="http://schemas.openxmlformats.org/presentationml/2006/main">
  <p:tag name="KSO_WM_BEAUTIFY_FLAG" val=""/>
</p:tagLst>
</file>

<file path=ppt/tags/tag1691.xml><?xml version="1.0" encoding="utf-8"?>
<p:tagLst xmlns:p="http://schemas.openxmlformats.org/presentationml/2006/main">
  <p:tag name="KSO_WM_BEAUTIFY_FLAG" val=""/>
</p:tagLst>
</file>

<file path=ppt/tags/tag1692.xml><?xml version="1.0" encoding="utf-8"?>
<p:tagLst xmlns:p="http://schemas.openxmlformats.org/presentationml/2006/main">
  <p:tag name="KSO_WM_BEAUTIFY_FLAG" val=""/>
</p:tagLst>
</file>

<file path=ppt/tags/tag1693.xml><?xml version="1.0" encoding="utf-8"?>
<p:tagLst xmlns:p="http://schemas.openxmlformats.org/presentationml/2006/main">
  <p:tag name="KSO_WM_BEAUTIFY_FLAG" val=""/>
</p:tagLst>
</file>

<file path=ppt/tags/tag1694.xml><?xml version="1.0" encoding="utf-8"?>
<p:tagLst xmlns:p="http://schemas.openxmlformats.org/presentationml/2006/main">
  <p:tag name="KSO_WM_BEAUTIFY_FLAG" val=""/>
</p:tagLst>
</file>

<file path=ppt/tags/tag1695.xml><?xml version="1.0" encoding="utf-8"?>
<p:tagLst xmlns:p="http://schemas.openxmlformats.org/presentationml/2006/main">
  <p:tag name="KSO_WM_BEAUTIFY_FLAG" val=""/>
</p:tagLst>
</file>

<file path=ppt/tags/tag1696.xml><?xml version="1.0" encoding="utf-8"?>
<p:tagLst xmlns:p="http://schemas.openxmlformats.org/presentationml/2006/main">
  <p:tag name="KSO_WM_BEAUTIFY_FLAG" val=""/>
</p:tagLst>
</file>

<file path=ppt/tags/tag1697.xml><?xml version="1.0" encoding="utf-8"?>
<p:tagLst xmlns:p="http://schemas.openxmlformats.org/presentationml/2006/main">
  <p:tag name="KSO_WM_BEAUTIFY_FLAG" val=""/>
</p:tagLst>
</file>

<file path=ppt/tags/tag1698.xml><?xml version="1.0" encoding="utf-8"?>
<p:tagLst xmlns:p="http://schemas.openxmlformats.org/presentationml/2006/main">
  <p:tag name="KSO_WM_BEAUTIFY_FLAG" val=""/>
</p:tagLst>
</file>

<file path=ppt/tags/tag169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00.xml><?xml version="1.0" encoding="utf-8"?>
<p:tagLst xmlns:p="http://schemas.openxmlformats.org/presentationml/2006/main">
  <p:tag name="KSO_WM_BEAUTIFY_FLAG" val=""/>
</p:tagLst>
</file>

<file path=ppt/tags/tag1701.xml><?xml version="1.0" encoding="utf-8"?>
<p:tagLst xmlns:p="http://schemas.openxmlformats.org/presentationml/2006/main">
  <p:tag name="KSO_WM_BEAUTIFY_FLAG" val=""/>
</p:tagLst>
</file>

<file path=ppt/tags/tag1702.xml><?xml version="1.0" encoding="utf-8"?>
<p:tagLst xmlns:p="http://schemas.openxmlformats.org/presentationml/2006/main">
  <p:tag name="KSO_WM_BEAUTIFY_FLAG" val=""/>
</p:tagLst>
</file>

<file path=ppt/tags/tag1703.xml><?xml version="1.0" encoding="utf-8"?>
<p:tagLst xmlns:p="http://schemas.openxmlformats.org/presentationml/2006/main">
  <p:tag name="KSO_WM_BEAUTIFY_FLAG" val=""/>
</p:tagLst>
</file>

<file path=ppt/tags/tag1704.xml><?xml version="1.0" encoding="utf-8"?>
<p:tagLst xmlns:p="http://schemas.openxmlformats.org/presentationml/2006/main">
  <p:tag name="KSO_WM_BEAUTIFY_FLAG" val=""/>
</p:tagLst>
</file>

<file path=ppt/tags/tag1705.xml><?xml version="1.0" encoding="utf-8"?>
<p:tagLst xmlns:p="http://schemas.openxmlformats.org/presentationml/2006/main">
  <p:tag name="KSO_WM_BEAUTIFY_FLAG" val=""/>
</p:tagLst>
</file>

<file path=ppt/tags/tag1706.xml><?xml version="1.0" encoding="utf-8"?>
<p:tagLst xmlns:p="http://schemas.openxmlformats.org/presentationml/2006/main">
  <p:tag name="KSO_WM_BEAUTIFY_FLAG" val=""/>
</p:tagLst>
</file>

<file path=ppt/tags/tag1707.xml><?xml version="1.0" encoding="utf-8"?>
<p:tagLst xmlns:p="http://schemas.openxmlformats.org/presentationml/2006/main">
  <p:tag name="KSO_WM_BEAUTIFY_FLAG" val=""/>
</p:tagLst>
</file>

<file path=ppt/tags/tag1708.xml><?xml version="1.0" encoding="utf-8"?>
<p:tagLst xmlns:p="http://schemas.openxmlformats.org/presentationml/2006/main">
  <p:tag name="KSO_WM_BEAUTIFY_FLAG" val=""/>
</p:tagLst>
</file>

<file path=ppt/tags/tag1709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10.xml><?xml version="1.0" encoding="utf-8"?>
<p:tagLst xmlns:p="http://schemas.openxmlformats.org/presentationml/2006/main">
  <p:tag name="KSO_WM_BEAUTIFY_FLAG" val=""/>
</p:tagLst>
</file>

<file path=ppt/tags/tag1711.xml><?xml version="1.0" encoding="utf-8"?>
<p:tagLst xmlns:p="http://schemas.openxmlformats.org/presentationml/2006/main">
  <p:tag name="KSO_WM_BEAUTIFY_FLAG" val=""/>
</p:tagLst>
</file>

<file path=ppt/tags/tag1712.xml><?xml version="1.0" encoding="utf-8"?>
<p:tagLst xmlns:p="http://schemas.openxmlformats.org/presentationml/2006/main">
  <p:tag name="KSO_WM_BEAUTIFY_FLAG" val=""/>
</p:tagLst>
</file>

<file path=ppt/tags/tag1713.xml><?xml version="1.0" encoding="utf-8"?>
<p:tagLst xmlns:p="http://schemas.openxmlformats.org/presentationml/2006/main">
  <p:tag name="KSO_WM_BEAUTIFY_FLAG" val=""/>
</p:tagLst>
</file>

<file path=ppt/tags/tag1714.xml><?xml version="1.0" encoding="utf-8"?>
<p:tagLst xmlns:p="http://schemas.openxmlformats.org/presentationml/2006/main">
  <p:tag name="KSO_WM_BEAUTIFY_FLAG" val=""/>
</p:tagLst>
</file>

<file path=ppt/tags/tag1715.xml><?xml version="1.0" encoding="utf-8"?>
<p:tagLst xmlns:p="http://schemas.openxmlformats.org/presentationml/2006/main">
  <p:tag name="KSO_WM_BEAUTIFY_FLAG" val=""/>
</p:tagLst>
</file>

<file path=ppt/tags/tag1716.xml><?xml version="1.0" encoding="utf-8"?>
<p:tagLst xmlns:p="http://schemas.openxmlformats.org/presentationml/2006/main">
  <p:tag name="KSO_WM_BEAUTIFY_FLAG" val=""/>
</p:tagLst>
</file>

<file path=ppt/tags/tag1717.xml><?xml version="1.0" encoding="utf-8"?>
<p:tagLst xmlns:p="http://schemas.openxmlformats.org/presentationml/2006/main">
  <p:tag name="KSO_WM_BEAUTIFY_FLAG" val=""/>
</p:tagLst>
</file>

<file path=ppt/tags/tag1718.xml><?xml version="1.0" encoding="utf-8"?>
<p:tagLst xmlns:p="http://schemas.openxmlformats.org/presentationml/2006/main">
  <p:tag name="KSO_WM_BEAUTIFY_FLAG" val=""/>
</p:tagLst>
</file>

<file path=ppt/tags/tag1719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20.xml><?xml version="1.0" encoding="utf-8"?>
<p:tagLst xmlns:p="http://schemas.openxmlformats.org/presentationml/2006/main">
  <p:tag name="KSO_WM_BEAUTIFY_FLAG" val=""/>
</p:tagLst>
</file>

<file path=ppt/tags/tag1721.xml><?xml version="1.0" encoding="utf-8"?>
<p:tagLst xmlns:p="http://schemas.openxmlformats.org/presentationml/2006/main">
  <p:tag name="KSO_WM_BEAUTIFY_FLAG" val=""/>
</p:tagLst>
</file>

<file path=ppt/tags/tag1722.xml><?xml version="1.0" encoding="utf-8"?>
<p:tagLst xmlns:p="http://schemas.openxmlformats.org/presentationml/2006/main">
  <p:tag name="KSO_WM_BEAUTIFY_FLAG" val=""/>
</p:tagLst>
</file>

<file path=ppt/tags/tag1723.xml><?xml version="1.0" encoding="utf-8"?>
<p:tagLst xmlns:p="http://schemas.openxmlformats.org/presentationml/2006/main">
  <p:tag name="KSO_WM_BEAUTIFY_FLAG" val=""/>
</p:tagLst>
</file>

<file path=ppt/tags/tag1724.xml><?xml version="1.0" encoding="utf-8"?>
<p:tagLst xmlns:p="http://schemas.openxmlformats.org/presentationml/2006/main">
  <p:tag name="KSO_WM_BEAUTIFY_FLAG" val=""/>
</p:tagLst>
</file>

<file path=ppt/tags/tag1725.xml><?xml version="1.0" encoding="utf-8"?>
<p:tagLst xmlns:p="http://schemas.openxmlformats.org/presentationml/2006/main">
  <p:tag name="KSO_WM_BEAUTIFY_FLAG" val=""/>
</p:tagLst>
</file>

<file path=ppt/tags/tag1726.xml><?xml version="1.0" encoding="utf-8"?>
<p:tagLst xmlns:p="http://schemas.openxmlformats.org/presentationml/2006/main">
  <p:tag name="KSO_WM_BEAUTIFY_FLAG" val=""/>
</p:tagLst>
</file>

<file path=ppt/tags/tag1727.xml><?xml version="1.0" encoding="utf-8"?>
<p:tagLst xmlns:p="http://schemas.openxmlformats.org/presentationml/2006/main">
  <p:tag name="KSO_WM_BEAUTIFY_FLAG" val=""/>
</p:tagLst>
</file>

<file path=ppt/tags/tag1728.xml><?xml version="1.0" encoding="utf-8"?>
<p:tagLst xmlns:p="http://schemas.openxmlformats.org/presentationml/2006/main">
  <p:tag name="KSO_WM_BEAUTIFY_FLAG" val=""/>
</p:tagLst>
</file>

<file path=ppt/tags/tag1729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30.xml><?xml version="1.0" encoding="utf-8"?>
<p:tagLst xmlns:p="http://schemas.openxmlformats.org/presentationml/2006/main">
  <p:tag name="KSO_WM_BEAUTIFY_FLAG" val=""/>
</p:tagLst>
</file>

<file path=ppt/tags/tag1731.xml><?xml version="1.0" encoding="utf-8"?>
<p:tagLst xmlns:p="http://schemas.openxmlformats.org/presentationml/2006/main">
  <p:tag name="KSO_WM_BEAUTIFY_FLAG" val=""/>
</p:tagLst>
</file>

<file path=ppt/tags/tag1732.xml><?xml version="1.0" encoding="utf-8"?>
<p:tagLst xmlns:p="http://schemas.openxmlformats.org/presentationml/2006/main">
  <p:tag name="KSO_WM_BEAUTIFY_FLAG" val=""/>
</p:tagLst>
</file>

<file path=ppt/tags/tag1733.xml><?xml version="1.0" encoding="utf-8"?>
<p:tagLst xmlns:p="http://schemas.openxmlformats.org/presentationml/2006/main">
  <p:tag name="KSO_WM_BEAUTIFY_FLAG" val=""/>
</p:tagLst>
</file>

<file path=ppt/tags/tag1734.xml><?xml version="1.0" encoding="utf-8"?>
<p:tagLst xmlns:p="http://schemas.openxmlformats.org/presentationml/2006/main">
  <p:tag name="KSO_WM_BEAUTIFY_FLAG" val=""/>
</p:tagLst>
</file>

<file path=ppt/tags/tag1735.xml><?xml version="1.0" encoding="utf-8"?>
<p:tagLst xmlns:p="http://schemas.openxmlformats.org/presentationml/2006/main">
  <p:tag name="KSO_WM_BEAUTIFY_FLAG" val=""/>
</p:tagLst>
</file>

<file path=ppt/tags/tag1736.xml><?xml version="1.0" encoding="utf-8"?>
<p:tagLst xmlns:p="http://schemas.openxmlformats.org/presentationml/2006/main">
  <p:tag name="KSO_WM_BEAUTIFY_FLAG" val=""/>
</p:tagLst>
</file>

<file path=ppt/tags/tag1737.xml><?xml version="1.0" encoding="utf-8"?>
<p:tagLst xmlns:p="http://schemas.openxmlformats.org/presentationml/2006/main">
  <p:tag name="KSO_WM_BEAUTIFY_FLAG" val=""/>
</p:tagLst>
</file>

<file path=ppt/tags/tag1738.xml><?xml version="1.0" encoding="utf-8"?>
<p:tagLst xmlns:p="http://schemas.openxmlformats.org/presentationml/2006/main">
  <p:tag name="KSO_WM_BEAUTIFY_FLAG" val=""/>
</p:tagLst>
</file>

<file path=ppt/tags/tag1739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40.xml><?xml version="1.0" encoding="utf-8"?>
<p:tagLst xmlns:p="http://schemas.openxmlformats.org/presentationml/2006/main">
  <p:tag name="KSO_WM_BEAUTIFY_FLAG" val=""/>
</p:tagLst>
</file>

<file path=ppt/tags/tag1741.xml><?xml version="1.0" encoding="utf-8"?>
<p:tagLst xmlns:p="http://schemas.openxmlformats.org/presentationml/2006/main">
  <p:tag name="KSO_WM_BEAUTIFY_FLAG" val=""/>
</p:tagLst>
</file>

<file path=ppt/tags/tag1742.xml><?xml version="1.0" encoding="utf-8"?>
<p:tagLst xmlns:p="http://schemas.openxmlformats.org/presentationml/2006/main">
  <p:tag name="KSO_WM_BEAUTIFY_FLAG" val=""/>
</p:tagLst>
</file>

<file path=ppt/tags/tag1743.xml><?xml version="1.0" encoding="utf-8"?>
<p:tagLst xmlns:p="http://schemas.openxmlformats.org/presentationml/2006/main">
  <p:tag name="KSO_WM_BEAUTIFY_FLAG" val=""/>
</p:tagLst>
</file>

<file path=ppt/tags/tag1744.xml><?xml version="1.0" encoding="utf-8"?>
<p:tagLst xmlns:p="http://schemas.openxmlformats.org/presentationml/2006/main">
  <p:tag name="KSO_WM_BEAUTIFY_FLAG" val=""/>
</p:tagLst>
</file>

<file path=ppt/tags/tag1745.xml><?xml version="1.0" encoding="utf-8"?>
<p:tagLst xmlns:p="http://schemas.openxmlformats.org/presentationml/2006/main">
  <p:tag name="KSO_WM_BEAUTIFY_FLAG" val=""/>
</p:tagLst>
</file>

<file path=ppt/tags/tag1746.xml><?xml version="1.0" encoding="utf-8"?>
<p:tagLst xmlns:p="http://schemas.openxmlformats.org/presentationml/2006/main">
  <p:tag name="KSO_WM_BEAUTIFY_FLAG" val=""/>
</p:tagLst>
</file>

<file path=ppt/tags/tag1747.xml><?xml version="1.0" encoding="utf-8"?>
<p:tagLst xmlns:p="http://schemas.openxmlformats.org/presentationml/2006/main">
  <p:tag name="KSO_WM_BEAUTIFY_FLAG" val=""/>
</p:tagLst>
</file>

<file path=ppt/tags/tag1748.xml><?xml version="1.0" encoding="utf-8"?>
<p:tagLst xmlns:p="http://schemas.openxmlformats.org/presentationml/2006/main">
  <p:tag name="KSO_WM_BEAUTIFY_FLAG" val=""/>
</p:tagLst>
</file>

<file path=ppt/tags/tag1749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50.xml><?xml version="1.0" encoding="utf-8"?>
<p:tagLst xmlns:p="http://schemas.openxmlformats.org/presentationml/2006/main">
  <p:tag name="KSO_WM_BEAUTIFY_FLAG" val=""/>
</p:tagLst>
</file>

<file path=ppt/tags/tag1751.xml><?xml version="1.0" encoding="utf-8"?>
<p:tagLst xmlns:p="http://schemas.openxmlformats.org/presentationml/2006/main">
  <p:tag name="KSO_WM_BEAUTIFY_FLAG" val=""/>
</p:tagLst>
</file>

<file path=ppt/tags/tag1752.xml><?xml version="1.0" encoding="utf-8"?>
<p:tagLst xmlns:p="http://schemas.openxmlformats.org/presentationml/2006/main">
  <p:tag name="KSO_WM_BEAUTIFY_FLAG" val=""/>
</p:tagLst>
</file>

<file path=ppt/tags/tag1753.xml><?xml version="1.0" encoding="utf-8"?>
<p:tagLst xmlns:p="http://schemas.openxmlformats.org/presentationml/2006/main">
  <p:tag name="KSO_WM_BEAUTIFY_FLAG" val=""/>
</p:tagLst>
</file>

<file path=ppt/tags/tag1754.xml><?xml version="1.0" encoding="utf-8"?>
<p:tagLst xmlns:p="http://schemas.openxmlformats.org/presentationml/2006/main">
  <p:tag name="KSO_WM_BEAUTIFY_FLAG" val=""/>
</p:tagLst>
</file>

<file path=ppt/tags/tag1755.xml><?xml version="1.0" encoding="utf-8"?>
<p:tagLst xmlns:p="http://schemas.openxmlformats.org/presentationml/2006/main">
  <p:tag name="KSO_WM_BEAUTIFY_FLAG" val=""/>
</p:tagLst>
</file>

<file path=ppt/tags/tag1756.xml><?xml version="1.0" encoding="utf-8"?>
<p:tagLst xmlns:p="http://schemas.openxmlformats.org/presentationml/2006/main">
  <p:tag name="KSO_WM_BEAUTIFY_FLAG" val=""/>
</p:tagLst>
</file>

<file path=ppt/tags/tag1757.xml><?xml version="1.0" encoding="utf-8"?>
<p:tagLst xmlns:p="http://schemas.openxmlformats.org/presentationml/2006/main">
  <p:tag name="KSO_WM_BEAUTIFY_FLAG" val=""/>
</p:tagLst>
</file>

<file path=ppt/tags/tag1758.xml><?xml version="1.0" encoding="utf-8"?>
<p:tagLst xmlns:p="http://schemas.openxmlformats.org/presentationml/2006/main">
  <p:tag name="KSO_WM_BEAUTIFY_FLAG" val=""/>
</p:tagLst>
</file>

<file path=ppt/tags/tag1759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60.xml><?xml version="1.0" encoding="utf-8"?>
<p:tagLst xmlns:p="http://schemas.openxmlformats.org/presentationml/2006/main">
  <p:tag name="KSO_WM_BEAUTIFY_FLAG" val=""/>
</p:tagLst>
</file>

<file path=ppt/tags/tag1761.xml><?xml version="1.0" encoding="utf-8"?>
<p:tagLst xmlns:p="http://schemas.openxmlformats.org/presentationml/2006/main">
  <p:tag name="KSO_WM_BEAUTIFY_FLAG" val=""/>
</p:tagLst>
</file>

<file path=ppt/tags/tag1762.xml><?xml version="1.0" encoding="utf-8"?>
<p:tagLst xmlns:p="http://schemas.openxmlformats.org/presentationml/2006/main">
  <p:tag name="KSO_WM_BEAUTIFY_FLAG" val=""/>
</p:tagLst>
</file>

<file path=ppt/tags/tag1763.xml><?xml version="1.0" encoding="utf-8"?>
<p:tagLst xmlns:p="http://schemas.openxmlformats.org/presentationml/2006/main">
  <p:tag name="KSO_WM_BEAUTIFY_FLAG" val=""/>
</p:tagLst>
</file>

<file path=ppt/tags/tag1764.xml><?xml version="1.0" encoding="utf-8"?>
<p:tagLst xmlns:p="http://schemas.openxmlformats.org/presentationml/2006/main">
  <p:tag name="KSO_WM_BEAUTIFY_FLAG" val=""/>
</p:tagLst>
</file>

<file path=ppt/tags/tag1765.xml><?xml version="1.0" encoding="utf-8"?>
<p:tagLst xmlns:p="http://schemas.openxmlformats.org/presentationml/2006/main">
  <p:tag name="KSO_WM_BEAUTIFY_FLAG" val=""/>
</p:tagLst>
</file>

<file path=ppt/tags/tag1766.xml><?xml version="1.0" encoding="utf-8"?>
<p:tagLst xmlns:p="http://schemas.openxmlformats.org/presentationml/2006/main">
  <p:tag name="KSO_WM_BEAUTIFY_FLAG" val=""/>
</p:tagLst>
</file>

<file path=ppt/tags/tag1767.xml><?xml version="1.0" encoding="utf-8"?>
<p:tagLst xmlns:p="http://schemas.openxmlformats.org/presentationml/2006/main">
  <p:tag name="KSO_WM_BEAUTIFY_FLAG" val=""/>
</p:tagLst>
</file>

<file path=ppt/tags/tag1768.xml><?xml version="1.0" encoding="utf-8"?>
<p:tagLst xmlns:p="http://schemas.openxmlformats.org/presentationml/2006/main">
  <p:tag name="KSO_WM_BEAUTIFY_FLAG" val=""/>
</p:tagLst>
</file>

<file path=ppt/tags/tag1769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70.xml><?xml version="1.0" encoding="utf-8"?>
<p:tagLst xmlns:p="http://schemas.openxmlformats.org/presentationml/2006/main">
  <p:tag name="KSO_WM_BEAUTIFY_FLAG" val=""/>
</p:tagLst>
</file>

<file path=ppt/tags/tag1771.xml><?xml version="1.0" encoding="utf-8"?>
<p:tagLst xmlns:p="http://schemas.openxmlformats.org/presentationml/2006/main">
  <p:tag name="KSO_WM_BEAUTIFY_FLAG" val=""/>
</p:tagLst>
</file>

<file path=ppt/tags/tag1772.xml><?xml version="1.0" encoding="utf-8"?>
<p:tagLst xmlns:p="http://schemas.openxmlformats.org/presentationml/2006/main">
  <p:tag name="KSO_WM_BEAUTIFY_FLAG" val=""/>
</p:tagLst>
</file>

<file path=ppt/tags/tag1773.xml><?xml version="1.0" encoding="utf-8"?>
<p:tagLst xmlns:p="http://schemas.openxmlformats.org/presentationml/2006/main">
  <p:tag name="KSO_WM_BEAUTIFY_FLAG" val=""/>
</p:tagLst>
</file>

<file path=ppt/tags/tag1774.xml><?xml version="1.0" encoding="utf-8"?>
<p:tagLst xmlns:p="http://schemas.openxmlformats.org/presentationml/2006/main">
  <p:tag name="KSO_WM_BEAUTIFY_FLAG" val=""/>
</p:tagLst>
</file>

<file path=ppt/tags/tag1775.xml><?xml version="1.0" encoding="utf-8"?>
<p:tagLst xmlns:p="http://schemas.openxmlformats.org/presentationml/2006/main">
  <p:tag name="KSO_WM_BEAUTIFY_FLAG" val=""/>
</p:tagLst>
</file>

<file path=ppt/tags/tag1776.xml><?xml version="1.0" encoding="utf-8"?>
<p:tagLst xmlns:p="http://schemas.openxmlformats.org/presentationml/2006/main">
  <p:tag name="KSO_WM_BEAUTIFY_FLAG" val=""/>
</p:tagLst>
</file>

<file path=ppt/tags/tag1777.xml><?xml version="1.0" encoding="utf-8"?>
<p:tagLst xmlns:p="http://schemas.openxmlformats.org/presentationml/2006/main">
  <p:tag name="KSO_WM_BEAUTIFY_FLAG" val=""/>
</p:tagLst>
</file>

<file path=ppt/tags/tag1778.xml><?xml version="1.0" encoding="utf-8"?>
<p:tagLst xmlns:p="http://schemas.openxmlformats.org/presentationml/2006/main">
  <p:tag name="KSO_WM_BEAUTIFY_FLAG" val=""/>
</p:tagLst>
</file>

<file path=ppt/tags/tag1779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80.xml><?xml version="1.0" encoding="utf-8"?>
<p:tagLst xmlns:p="http://schemas.openxmlformats.org/presentationml/2006/main">
  <p:tag name="KSO_WM_BEAUTIFY_FLAG" val=""/>
</p:tagLst>
</file>

<file path=ppt/tags/tag1781.xml><?xml version="1.0" encoding="utf-8"?>
<p:tagLst xmlns:p="http://schemas.openxmlformats.org/presentationml/2006/main">
  <p:tag name="KSO_WM_BEAUTIFY_FLAG" val=""/>
</p:tagLst>
</file>

<file path=ppt/tags/tag1782.xml><?xml version="1.0" encoding="utf-8"?>
<p:tagLst xmlns:p="http://schemas.openxmlformats.org/presentationml/2006/main">
  <p:tag name="KSO_WM_BEAUTIFY_FLAG" val=""/>
</p:tagLst>
</file>

<file path=ppt/tags/tag1783.xml><?xml version="1.0" encoding="utf-8"?>
<p:tagLst xmlns:p="http://schemas.openxmlformats.org/presentationml/2006/main">
  <p:tag name="KSO_WM_BEAUTIFY_FLAG" val=""/>
</p:tagLst>
</file>

<file path=ppt/tags/tag1784.xml><?xml version="1.0" encoding="utf-8"?>
<p:tagLst xmlns:p="http://schemas.openxmlformats.org/presentationml/2006/main">
  <p:tag name="KSO_WM_BEAUTIFY_FLAG" val=""/>
</p:tagLst>
</file>

<file path=ppt/tags/tag1785.xml><?xml version="1.0" encoding="utf-8"?>
<p:tagLst xmlns:p="http://schemas.openxmlformats.org/presentationml/2006/main">
  <p:tag name="KSO_WM_BEAUTIFY_FLAG" val=""/>
</p:tagLst>
</file>

<file path=ppt/tags/tag1786.xml><?xml version="1.0" encoding="utf-8"?>
<p:tagLst xmlns:p="http://schemas.openxmlformats.org/presentationml/2006/main">
  <p:tag name="KSO_WM_BEAUTIFY_FLAG" val=""/>
</p:tagLst>
</file>

<file path=ppt/tags/tag1787.xml><?xml version="1.0" encoding="utf-8"?>
<p:tagLst xmlns:p="http://schemas.openxmlformats.org/presentationml/2006/main">
  <p:tag name="KSO_WM_BEAUTIFY_FLAG" val=""/>
</p:tagLst>
</file>

<file path=ppt/tags/tag1788.xml><?xml version="1.0" encoding="utf-8"?>
<p:tagLst xmlns:p="http://schemas.openxmlformats.org/presentationml/2006/main">
  <p:tag name="KSO_WM_BEAUTIFY_FLAG" val=""/>
</p:tagLst>
</file>

<file path=ppt/tags/tag1789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790.xml><?xml version="1.0" encoding="utf-8"?>
<p:tagLst xmlns:p="http://schemas.openxmlformats.org/presentationml/2006/main">
  <p:tag name="KSO_WM_BEAUTIFY_FLAG" val=""/>
</p:tagLst>
</file>

<file path=ppt/tags/tag1791.xml><?xml version="1.0" encoding="utf-8"?>
<p:tagLst xmlns:p="http://schemas.openxmlformats.org/presentationml/2006/main">
  <p:tag name="KSO_WM_BEAUTIFY_FLAG" val=""/>
</p:tagLst>
</file>

<file path=ppt/tags/tag1792.xml><?xml version="1.0" encoding="utf-8"?>
<p:tagLst xmlns:p="http://schemas.openxmlformats.org/presentationml/2006/main">
  <p:tag name="KSO_WM_BEAUTIFY_FLAG" val=""/>
</p:tagLst>
</file>

<file path=ppt/tags/tag1793.xml><?xml version="1.0" encoding="utf-8"?>
<p:tagLst xmlns:p="http://schemas.openxmlformats.org/presentationml/2006/main">
  <p:tag name="KSO_WM_BEAUTIFY_FLAG" val=""/>
</p:tagLst>
</file>

<file path=ppt/tags/tag1794.xml><?xml version="1.0" encoding="utf-8"?>
<p:tagLst xmlns:p="http://schemas.openxmlformats.org/presentationml/2006/main">
  <p:tag name="KSO_WM_BEAUTIFY_FLAG" val=""/>
</p:tagLst>
</file>

<file path=ppt/tags/tag1795.xml><?xml version="1.0" encoding="utf-8"?>
<p:tagLst xmlns:p="http://schemas.openxmlformats.org/presentationml/2006/main">
  <p:tag name="KSO_WM_BEAUTIFY_FLAG" val=""/>
</p:tagLst>
</file>

<file path=ppt/tags/tag1796.xml><?xml version="1.0" encoding="utf-8"?>
<p:tagLst xmlns:p="http://schemas.openxmlformats.org/presentationml/2006/main">
  <p:tag name="KSO_WM_BEAUTIFY_FLAG" val=""/>
</p:tagLst>
</file>

<file path=ppt/tags/tag1797.xml><?xml version="1.0" encoding="utf-8"?>
<p:tagLst xmlns:p="http://schemas.openxmlformats.org/presentationml/2006/main">
  <p:tag name="KSO_WM_BEAUTIFY_FLAG" val=""/>
</p:tagLst>
</file>

<file path=ppt/tags/tag1798.xml><?xml version="1.0" encoding="utf-8"?>
<p:tagLst xmlns:p="http://schemas.openxmlformats.org/presentationml/2006/main">
  <p:tag name="KSO_WM_BEAUTIFY_FLAG" val=""/>
</p:tagLst>
</file>

<file path=ppt/tags/tag179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00.xml><?xml version="1.0" encoding="utf-8"?>
<p:tagLst xmlns:p="http://schemas.openxmlformats.org/presentationml/2006/main">
  <p:tag name="KSO_WM_BEAUTIFY_FLAG" val=""/>
</p:tagLst>
</file>

<file path=ppt/tags/tag1801.xml><?xml version="1.0" encoding="utf-8"?>
<p:tagLst xmlns:p="http://schemas.openxmlformats.org/presentationml/2006/main">
  <p:tag name="KSO_WM_BEAUTIFY_FLAG" val=""/>
</p:tagLst>
</file>

<file path=ppt/tags/tag1802.xml><?xml version="1.0" encoding="utf-8"?>
<p:tagLst xmlns:p="http://schemas.openxmlformats.org/presentationml/2006/main">
  <p:tag name="KSO_WM_BEAUTIFY_FLAG" val=""/>
</p:tagLst>
</file>

<file path=ppt/tags/tag1803.xml><?xml version="1.0" encoding="utf-8"?>
<p:tagLst xmlns:p="http://schemas.openxmlformats.org/presentationml/2006/main">
  <p:tag name="KSO_WM_BEAUTIFY_FLAG" val=""/>
</p:tagLst>
</file>

<file path=ppt/tags/tag1804.xml><?xml version="1.0" encoding="utf-8"?>
<p:tagLst xmlns:p="http://schemas.openxmlformats.org/presentationml/2006/main">
  <p:tag name="KSO_WM_BEAUTIFY_FLAG" val=""/>
</p:tagLst>
</file>

<file path=ppt/tags/tag1805.xml><?xml version="1.0" encoding="utf-8"?>
<p:tagLst xmlns:p="http://schemas.openxmlformats.org/presentationml/2006/main">
  <p:tag name="KSO_WM_BEAUTIFY_FLAG" val=""/>
</p:tagLst>
</file>

<file path=ppt/tags/tag1806.xml><?xml version="1.0" encoding="utf-8"?>
<p:tagLst xmlns:p="http://schemas.openxmlformats.org/presentationml/2006/main">
  <p:tag name="KSO_WM_BEAUTIFY_FLAG" val=""/>
</p:tagLst>
</file>

<file path=ppt/tags/tag1807.xml><?xml version="1.0" encoding="utf-8"?>
<p:tagLst xmlns:p="http://schemas.openxmlformats.org/presentationml/2006/main">
  <p:tag name="KSO_WM_BEAUTIFY_FLAG" val=""/>
</p:tagLst>
</file>

<file path=ppt/tags/tag1808.xml><?xml version="1.0" encoding="utf-8"?>
<p:tagLst xmlns:p="http://schemas.openxmlformats.org/presentationml/2006/main">
  <p:tag name="KSO_WM_BEAUTIFY_FLAG" val=""/>
</p:tagLst>
</file>

<file path=ppt/tags/tag1809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10.xml><?xml version="1.0" encoding="utf-8"?>
<p:tagLst xmlns:p="http://schemas.openxmlformats.org/presentationml/2006/main">
  <p:tag name="KSO_WM_BEAUTIFY_FLAG" val=""/>
</p:tagLst>
</file>

<file path=ppt/tags/tag1811.xml><?xml version="1.0" encoding="utf-8"?>
<p:tagLst xmlns:p="http://schemas.openxmlformats.org/presentationml/2006/main">
  <p:tag name="KSO_WM_BEAUTIFY_FLAG" val=""/>
</p:tagLst>
</file>

<file path=ppt/tags/tag1812.xml><?xml version="1.0" encoding="utf-8"?>
<p:tagLst xmlns:p="http://schemas.openxmlformats.org/presentationml/2006/main">
  <p:tag name="KSO_WM_BEAUTIFY_FLAG" val=""/>
</p:tagLst>
</file>

<file path=ppt/tags/tag1813.xml><?xml version="1.0" encoding="utf-8"?>
<p:tagLst xmlns:p="http://schemas.openxmlformats.org/presentationml/2006/main">
  <p:tag name="KSO_WM_BEAUTIFY_FLAG" val=""/>
</p:tagLst>
</file>

<file path=ppt/tags/tag1814.xml><?xml version="1.0" encoding="utf-8"?>
<p:tagLst xmlns:p="http://schemas.openxmlformats.org/presentationml/2006/main">
  <p:tag name="KSO_WM_BEAUTIFY_FLAG" val=""/>
</p:tagLst>
</file>

<file path=ppt/tags/tag1815.xml><?xml version="1.0" encoding="utf-8"?>
<p:tagLst xmlns:p="http://schemas.openxmlformats.org/presentationml/2006/main">
  <p:tag name="KSO_WM_BEAUTIFY_FLAG" val=""/>
</p:tagLst>
</file>

<file path=ppt/tags/tag1816.xml><?xml version="1.0" encoding="utf-8"?>
<p:tagLst xmlns:p="http://schemas.openxmlformats.org/presentationml/2006/main">
  <p:tag name="KSO_WM_BEAUTIFY_FLAG" val=""/>
</p:tagLst>
</file>

<file path=ppt/tags/tag1817.xml><?xml version="1.0" encoding="utf-8"?>
<p:tagLst xmlns:p="http://schemas.openxmlformats.org/presentationml/2006/main">
  <p:tag name="KSO_WM_BEAUTIFY_FLAG" val=""/>
</p:tagLst>
</file>

<file path=ppt/tags/tag1818.xml><?xml version="1.0" encoding="utf-8"?>
<p:tagLst xmlns:p="http://schemas.openxmlformats.org/presentationml/2006/main">
  <p:tag name="KSO_WM_BEAUTIFY_FLAG" val=""/>
</p:tagLst>
</file>

<file path=ppt/tags/tag1819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20.xml><?xml version="1.0" encoding="utf-8"?>
<p:tagLst xmlns:p="http://schemas.openxmlformats.org/presentationml/2006/main">
  <p:tag name="KSO_WM_BEAUTIFY_FLAG" val=""/>
</p:tagLst>
</file>

<file path=ppt/tags/tag1821.xml><?xml version="1.0" encoding="utf-8"?>
<p:tagLst xmlns:p="http://schemas.openxmlformats.org/presentationml/2006/main">
  <p:tag name="KSO_WM_BEAUTIFY_FLAG" val=""/>
</p:tagLst>
</file>

<file path=ppt/tags/tag1822.xml><?xml version="1.0" encoding="utf-8"?>
<p:tagLst xmlns:p="http://schemas.openxmlformats.org/presentationml/2006/main">
  <p:tag name="KSO_WM_BEAUTIFY_FLAG" val=""/>
</p:tagLst>
</file>

<file path=ppt/tags/tag1823.xml><?xml version="1.0" encoding="utf-8"?>
<p:tagLst xmlns:p="http://schemas.openxmlformats.org/presentationml/2006/main">
  <p:tag name="KSO_WM_BEAUTIFY_FLAG" val=""/>
</p:tagLst>
</file>

<file path=ppt/tags/tag1824.xml><?xml version="1.0" encoding="utf-8"?>
<p:tagLst xmlns:p="http://schemas.openxmlformats.org/presentationml/2006/main">
  <p:tag name="KSO_WM_BEAUTIFY_FLAG" val=""/>
</p:tagLst>
</file>

<file path=ppt/tags/tag1825.xml><?xml version="1.0" encoding="utf-8"?>
<p:tagLst xmlns:p="http://schemas.openxmlformats.org/presentationml/2006/main">
  <p:tag name="KSO_WM_BEAUTIFY_FLAG" val=""/>
</p:tagLst>
</file>

<file path=ppt/tags/tag1826.xml><?xml version="1.0" encoding="utf-8"?>
<p:tagLst xmlns:p="http://schemas.openxmlformats.org/presentationml/2006/main">
  <p:tag name="KSO_WM_BEAUTIFY_FLAG" val=""/>
</p:tagLst>
</file>

<file path=ppt/tags/tag1827.xml><?xml version="1.0" encoding="utf-8"?>
<p:tagLst xmlns:p="http://schemas.openxmlformats.org/presentationml/2006/main">
  <p:tag name="KSO_WM_BEAUTIFY_FLAG" val=""/>
</p:tagLst>
</file>

<file path=ppt/tags/tag1828.xml><?xml version="1.0" encoding="utf-8"?>
<p:tagLst xmlns:p="http://schemas.openxmlformats.org/presentationml/2006/main">
  <p:tag name="KSO_WM_BEAUTIFY_FLAG" val=""/>
</p:tagLst>
</file>

<file path=ppt/tags/tag1829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30.xml><?xml version="1.0" encoding="utf-8"?>
<p:tagLst xmlns:p="http://schemas.openxmlformats.org/presentationml/2006/main">
  <p:tag name="KSO_WM_BEAUTIFY_FLAG" val=""/>
</p:tagLst>
</file>

<file path=ppt/tags/tag1831.xml><?xml version="1.0" encoding="utf-8"?>
<p:tagLst xmlns:p="http://schemas.openxmlformats.org/presentationml/2006/main">
  <p:tag name="KSO_WM_BEAUTIFY_FLAG" val=""/>
</p:tagLst>
</file>

<file path=ppt/tags/tag1832.xml><?xml version="1.0" encoding="utf-8"?>
<p:tagLst xmlns:p="http://schemas.openxmlformats.org/presentationml/2006/main">
  <p:tag name="KSO_WM_BEAUTIFY_FLAG" val=""/>
</p:tagLst>
</file>

<file path=ppt/tags/tag1833.xml><?xml version="1.0" encoding="utf-8"?>
<p:tagLst xmlns:p="http://schemas.openxmlformats.org/presentationml/2006/main">
  <p:tag name="KSO_WM_BEAUTIFY_FLAG" val=""/>
</p:tagLst>
</file>

<file path=ppt/tags/tag1834.xml><?xml version="1.0" encoding="utf-8"?>
<p:tagLst xmlns:p="http://schemas.openxmlformats.org/presentationml/2006/main">
  <p:tag name="KSO_WM_BEAUTIFY_FLAG" val=""/>
</p:tagLst>
</file>

<file path=ppt/tags/tag1835.xml><?xml version="1.0" encoding="utf-8"?>
<p:tagLst xmlns:p="http://schemas.openxmlformats.org/presentationml/2006/main">
  <p:tag name="KSO_WM_BEAUTIFY_FLAG" val=""/>
</p:tagLst>
</file>

<file path=ppt/tags/tag1836.xml><?xml version="1.0" encoding="utf-8"?>
<p:tagLst xmlns:p="http://schemas.openxmlformats.org/presentationml/2006/main">
  <p:tag name="KSO_WM_BEAUTIFY_FLAG" val=""/>
</p:tagLst>
</file>

<file path=ppt/tags/tag1837.xml><?xml version="1.0" encoding="utf-8"?>
<p:tagLst xmlns:p="http://schemas.openxmlformats.org/presentationml/2006/main">
  <p:tag name="KSO_WM_BEAUTIFY_FLAG" val=""/>
</p:tagLst>
</file>

<file path=ppt/tags/tag1838.xml><?xml version="1.0" encoding="utf-8"?>
<p:tagLst xmlns:p="http://schemas.openxmlformats.org/presentationml/2006/main">
  <p:tag name="KSO_WM_BEAUTIFY_FLAG" val=""/>
</p:tagLst>
</file>

<file path=ppt/tags/tag1839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40.xml><?xml version="1.0" encoding="utf-8"?>
<p:tagLst xmlns:p="http://schemas.openxmlformats.org/presentationml/2006/main">
  <p:tag name="KSO_WM_BEAUTIFY_FLAG" val=""/>
</p:tagLst>
</file>

<file path=ppt/tags/tag1841.xml><?xml version="1.0" encoding="utf-8"?>
<p:tagLst xmlns:p="http://schemas.openxmlformats.org/presentationml/2006/main">
  <p:tag name="KSO_WM_BEAUTIFY_FLAG" val=""/>
</p:tagLst>
</file>

<file path=ppt/tags/tag1842.xml><?xml version="1.0" encoding="utf-8"?>
<p:tagLst xmlns:p="http://schemas.openxmlformats.org/presentationml/2006/main">
  <p:tag name="KSO_WM_BEAUTIFY_FLAG" val=""/>
</p:tagLst>
</file>

<file path=ppt/tags/tag1843.xml><?xml version="1.0" encoding="utf-8"?>
<p:tagLst xmlns:p="http://schemas.openxmlformats.org/presentationml/2006/main">
  <p:tag name="KSO_WM_BEAUTIFY_FLAG" val=""/>
</p:tagLst>
</file>

<file path=ppt/tags/tag1844.xml><?xml version="1.0" encoding="utf-8"?>
<p:tagLst xmlns:p="http://schemas.openxmlformats.org/presentationml/2006/main">
  <p:tag name="KSO_WM_BEAUTIFY_FLAG" val=""/>
</p:tagLst>
</file>

<file path=ppt/tags/tag1845.xml><?xml version="1.0" encoding="utf-8"?>
<p:tagLst xmlns:p="http://schemas.openxmlformats.org/presentationml/2006/main">
  <p:tag name="KSO_WM_BEAUTIFY_FLAG" val=""/>
</p:tagLst>
</file>

<file path=ppt/tags/tag1846.xml><?xml version="1.0" encoding="utf-8"?>
<p:tagLst xmlns:p="http://schemas.openxmlformats.org/presentationml/2006/main">
  <p:tag name="KSO_WM_BEAUTIFY_FLAG" val=""/>
</p:tagLst>
</file>

<file path=ppt/tags/tag1847.xml><?xml version="1.0" encoding="utf-8"?>
<p:tagLst xmlns:p="http://schemas.openxmlformats.org/presentationml/2006/main">
  <p:tag name="KSO_WM_BEAUTIFY_FLAG" val=""/>
</p:tagLst>
</file>

<file path=ppt/tags/tag1848.xml><?xml version="1.0" encoding="utf-8"?>
<p:tagLst xmlns:p="http://schemas.openxmlformats.org/presentationml/2006/main">
  <p:tag name="KSO_WM_BEAUTIFY_FLAG" val=""/>
</p:tagLst>
</file>

<file path=ppt/tags/tag1849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50.xml><?xml version="1.0" encoding="utf-8"?>
<p:tagLst xmlns:p="http://schemas.openxmlformats.org/presentationml/2006/main">
  <p:tag name="KSO_WM_BEAUTIFY_FLAG" val=""/>
</p:tagLst>
</file>

<file path=ppt/tags/tag1851.xml><?xml version="1.0" encoding="utf-8"?>
<p:tagLst xmlns:p="http://schemas.openxmlformats.org/presentationml/2006/main">
  <p:tag name="KSO_WM_BEAUTIFY_FLAG" val=""/>
</p:tagLst>
</file>

<file path=ppt/tags/tag1852.xml><?xml version="1.0" encoding="utf-8"?>
<p:tagLst xmlns:p="http://schemas.openxmlformats.org/presentationml/2006/main">
  <p:tag name="KSO_WM_BEAUTIFY_FLAG" val=""/>
</p:tagLst>
</file>

<file path=ppt/tags/tag1853.xml><?xml version="1.0" encoding="utf-8"?>
<p:tagLst xmlns:p="http://schemas.openxmlformats.org/presentationml/2006/main">
  <p:tag name="KSO_WM_BEAUTIFY_FLAG" val=""/>
</p:tagLst>
</file>

<file path=ppt/tags/tag1854.xml><?xml version="1.0" encoding="utf-8"?>
<p:tagLst xmlns:p="http://schemas.openxmlformats.org/presentationml/2006/main">
  <p:tag name="KSO_WM_BEAUTIFY_FLAG" val=""/>
</p:tagLst>
</file>

<file path=ppt/tags/tag1855.xml><?xml version="1.0" encoding="utf-8"?>
<p:tagLst xmlns:p="http://schemas.openxmlformats.org/presentationml/2006/main">
  <p:tag name="KSO_WM_BEAUTIFY_FLAG" val=""/>
</p:tagLst>
</file>

<file path=ppt/tags/tag1856.xml><?xml version="1.0" encoding="utf-8"?>
<p:tagLst xmlns:p="http://schemas.openxmlformats.org/presentationml/2006/main">
  <p:tag name="KSO_WM_BEAUTIFY_FLAG" val=""/>
</p:tagLst>
</file>

<file path=ppt/tags/tag1857.xml><?xml version="1.0" encoding="utf-8"?>
<p:tagLst xmlns:p="http://schemas.openxmlformats.org/presentationml/2006/main">
  <p:tag name="KSO_WM_BEAUTIFY_FLAG" val=""/>
</p:tagLst>
</file>

<file path=ppt/tags/tag1858.xml><?xml version="1.0" encoding="utf-8"?>
<p:tagLst xmlns:p="http://schemas.openxmlformats.org/presentationml/2006/main">
  <p:tag name="KSO_WM_BEAUTIFY_FLAG" val=""/>
</p:tagLst>
</file>

<file path=ppt/tags/tag1859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60.xml><?xml version="1.0" encoding="utf-8"?>
<p:tagLst xmlns:p="http://schemas.openxmlformats.org/presentationml/2006/main">
  <p:tag name="KSO_WM_BEAUTIFY_FLAG" val=""/>
</p:tagLst>
</file>

<file path=ppt/tags/tag1861.xml><?xml version="1.0" encoding="utf-8"?>
<p:tagLst xmlns:p="http://schemas.openxmlformats.org/presentationml/2006/main">
  <p:tag name="KSO_WM_BEAUTIFY_FLAG" val=""/>
</p:tagLst>
</file>

<file path=ppt/tags/tag1862.xml><?xml version="1.0" encoding="utf-8"?>
<p:tagLst xmlns:p="http://schemas.openxmlformats.org/presentationml/2006/main">
  <p:tag name="KSO_WM_BEAUTIFY_FLAG" val=""/>
</p:tagLst>
</file>

<file path=ppt/tags/tag1863.xml><?xml version="1.0" encoding="utf-8"?>
<p:tagLst xmlns:p="http://schemas.openxmlformats.org/presentationml/2006/main">
  <p:tag name="KSO_WM_BEAUTIFY_FLAG" val=""/>
</p:tagLst>
</file>

<file path=ppt/tags/tag1864.xml><?xml version="1.0" encoding="utf-8"?>
<p:tagLst xmlns:p="http://schemas.openxmlformats.org/presentationml/2006/main">
  <p:tag name="KSO_WM_BEAUTIFY_FLAG" val=""/>
</p:tagLst>
</file>

<file path=ppt/tags/tag1865.xml><?xml version="1.0" encoding="utf-8"?>
<p:tagLst xmlns:p="http://schemas.openxmlformats.org/presentationml/2006/main">
  <p:tag name="KSO_WM_BEAUTIFY_FLAG" val=""/>
</p:tagLst>
</file>

<file path=ppt/tags/tag1866.xml><?xml version="1.0" encoding="utf-8"?>
<p:tagLst xmlns:p="http://schemas.openxmlformats.org/presentationml/2006/main">
  <p:tag name="KSO_WM_BEAUTIFY_FLAG" val=""/>
</p:tagLst>
</file>

<file path=ppt/tags/tag1867.xml><?xml version="1.0" encoding="utf-8"?>
<p:tagLst xmlns:p="http://schemas.openxmlformats.org/presentationml/2006/main">
  <p:tag name="KSO_WM_BEAUTIFY_FLAG" val=""/>
</p:tagLst>
</file>

<file path=ppt/tags/tag1868.xml><?xml version="1.0" encoding="utf-8"?>
<p:tagLst xmlns:p="http://schemas.openxmlformats.org/presentationml/2006/main">
  <p:tag name="KSO_WM_BEAUTIFY_FLAG" val=""/>
</p:tagLst>
</file>

<file path=ppt/tags/tag1869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70.xml><?xml version="1.0" encoding="utf-8"?>
<p:tagLst xmlns:p="http://schemas.openxmlformats.org/presentationml/2006/main">
  <p:tag name="KSO_WM_BEAUTIFY_FLAG" val=""/>
</p:tagLst>
</file>

<file path=ppt/tags/tag1871.xml><?xml version="1.0" encoding="utf-8"?>
<p:tagLst xmlns:p="http://schemas.openxmlformats.org/presentationml/2006/main">
  <p:tag name="KSO_WM_BEAUTIFY_FLAG" val=""/>
</p:tagLst>
</file>

<file path=ppt/tags/tag1872.xml><?xml version="1.0" encoding="utf-8"?>
<p:tagLst xmlns:p="http://schemas.openxmlformats.org/presentationml/2006/main">
  <p:tag name="KSO_WM_BEAUTIFY_FLAG" val=""/>
</p:tagLst>
</file>

<file path=ppt/tags/tag1873.xml><?xml version="1.0" encoding="utf-8"?>
<p:tagLst xmlns:p="http://schemas.openxmlformats.org/presentationml/2006/main">
  <p:tag name="KSO_WM_BEAUTIFY_FLAG" val=""/>
</p:tagLst>
</file>

<file path=ppt/tags/tag1874.xml><?xml version="1.0" encoding="utf-8"?>
<p:tagLst xmlns:p="http://schemas.openxmlformats.org/presentationml/2006/main">
  <p:tag name="KSO_WM_BEAUTIFY_FLAG" val=""/>
</p:tagLst>
</file>

<file path=ppt/tags/tag1875.xml><?xml version="1.0" encoding="utf-8"?>
<p:tagLst xmlns:p="http://schemas.openxmlformats.org/presentationml/2006/main">
  <p:tag name="KSO_WM_BEAUTIFY_FLAG" val=""/>
</p:tagLst>
</file>

<file path=ppt/tags/tag1876.xml><?xml version="1.0" encoding="utf-8"?>
<p:tagLst xmlns:p="http://schemas.openxmlformats.org/presentationml/2006/main">
  <p:tag name="KSO_WM_BEAUTIFY_FLAG" val=""/>
</p:tagLst>
</file>

<file path=ppt/tags/tag1877.xml><?xml version="1.0" encoding="utf-8"?>
<p:tagLst xmlns:p="http://schemas.openxmlformats.org/presentationml/2006/main">
  <p:tag name="KSO_WM_BEAUTIFY_FLAG" val=""/>
</p:tagLst>
</file>

<file path=ppt/tags/tag1878.xml><?xml version="1.0" encoding="utf-8"?>
<p:tagLst xmlns:p="http://schemas.openxmlformats.org/presentationml/2006/main">
  <p:tag name="KSO_WM_BEAUTIFY_FLAG" val=""/>
</p:tagLst>
</file>

<file path=ppt/tags/tag1879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80.xml><?xml version="1.0" encoding="utf-8"?>
<p:tagLst xmlns:p="http://schemas.openxmlformats.org/presentationml/2006/main">
  <p:tag name="KSO_WM_BEAUTIFY_FLAG" val=""/>
</p:tagLst>
</file>

<file path=ppt/tags/tag1881.xml><?xml version="1.0" encoding="utf-8"?>
<p:tagLst xmlns:p="http://schemas.openxmlformats.org/presentationml/2006/main">
  <p:tag name="KSO_WM_BEAUTIFY_FLAG" val=""/>
</p:tagLst>
</file>

<file path=ppt/tags/tag1882.xml><?xml version="1.0" encoding="utf-8"?>
<p:tagLst xmlns:p="http://schemas.openxmlformats.org/presentationml/2006/main">
  <p:tag name="KSO_WM_BEAUTIFY_FLAG" val=""/>
</p:tagLst>
</file>

<file path=ppt/tags/tag1883.xml><?xml version="1.0" encoding="utf-8"?>
<p:tagLst xmlns:p="http://schemas.openxmlformats.org/presentationml/2006/main">
  <p:tag name="KSO_WM_BEAUTIFY_FLAG" val=""/>
</p:tagLst>
</file>

<file path=ppt/tags/tag1884.xml><?xml version="1.0" encoding="utf-8"?>
<p:tagLst xmlns:p="http://schemas.openxmlformats.org/presentationml/2006/main">
  <p:tag name="KSO_WM_BEAUTIFY_FLAG" val=""/>
</p:tagLst>
</file>

<file path=ppt/tags/tag1885.xml><?xml version="1.0" encoding="utf-8"?>
<p:tagLst xmlns:p="http://schemas.openxmlformats.org/presentationml/2006/main">
  <p:tag name="KSO_WM_BEAUTIFY_FLAG" val=""/>
</p:tagLst>
</file>

<file path=ppt/tags/tag1886.xml><?xml version="1.0" encoding="utf-8"?>
<p:tagLst xmlns:p="http://schemas.openxmlformats.org/presentationml/2006/main">
  <p:tag name="KSO_WM_BEAUTIFY_FLAG" val=""/>
</p:tagLst>
</file>

<file path=ppt/tags/tag1887.xml><?xml version="1.0" encoding="utf-8"?>
<p:tagLst xmlns:p="http://schemas.openxmlformats.org/presentationml/2006/main">
  <p:tag name="KSO_WM_BEAUTIFY_FLAG" val=""/>
</p:tagLst>
</file>

<file path=ppt/tags/tag1888.xml><?xml version="1.0" encoding="utf-8"?>
<p:tagLst xmlns:p="http://schemas.openxmlformats.org/presentationml/2006/main">
  <p:tag name="KSO_WM_BEAUTIFY_FLAG" val=""/>
</p:tagLst>
</file>

<file path=ppt/tags/tag1889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890.xml><?xml version="1.0" encoding="utf-8"?>
<p:tagLst xmlns:p="http://schemas.openxmlformats.org/presentationml/2006/main">
  <p:tag name="KSO_WM_BEAUTIFY_FLAG" val=""/>
</p:tagLst>
</file>

<file path=ppt/tags/tag1891.xml><?xml version="1.0" encoding="utf-8"?>
<p:tagLst xmlns:p="http://schemas.openxmlformats.org/presentationml/2006/main">
  <p:tag name="KSO_WM_BEAUTIFY_FLAG" val=""/>
</p:tagLst>
</file>

<file path=ppt/tags/tag1892.xml><?xml version="1.0" encoding="utf-8"?>
<p:tagLst xmlns:p="http://schemas.openxmlformats.org/presentationml/2006/main">
  <p:tag name="KSO_WM_BEAUTIFY_FLAG" val=""/>
</p:tagLst>
</file>

<file path=ppt/tags/tag1893.xml><?xml version="1.0" encoding="utf-8"?>
<p:tagLst xmlns:p="http://schemas.openxmlformats.org/presentationml/2006/main">
  <p:tag name="KSO_WM_BEAUTIFY_FLAG" val=""/>
</p:tagLst>
</file>

<file path=ppt/tags/tag1894.xml><?xml version="1.0" encoding="utf-8"?>
<p:tagLst xmlns:p="http://schemas.openxmlformats.org/presentationml/2006/main">
  <p:tag name="KSO_WM_BEAUTIFY_FLAG" val=""/>
</p:tagLst>
</file>

<file path=ppt/tags/tag1895.xml><?xml version="1.0" encoding="utf-8"?>
<p:tagLst xmlns:p="http://schemas.openxmlformats.org/presentationml/2006/main">
  <p:tag name="KSO_WM_BEAUTIFY_FLAG" val=""/>
</p:tagLst>
</file>

<file path=ppt/tags/tag1896.xml><?xml version="1.0" encoding="utf-8"?>
<p:tagLst xmlns:p="http://schemas.openxmlformats.org/presentationml/2006/main">
  <p:tag name="KSO_WM_BEAUTIFY_FLAG" val=""/>
</p:tagLst>
</file>

<file path=ppt/tags/tag1897.xml><?xml version="1.0" encoding="utf-8"?>
<p:tagLst xmlns:p="http://schemas.openxmlformats.org/presentationml/2006/main">
  <p:tag name="KSO_WM_BEAUTIFY_FLAG" val=""/>
</p:tagLst>
</file>

<file path=ppt/tags/tag1898.xml><?xml version="1.0" encoding="utf-8"?>
<p:tagLst xmlns:p="http://schemas.openxmlformats.org/presentationml/2006/main">
  <p:tag name="KSO_WM_BEAUTIFY_FLAG" val=""/>
</p:tagLst>
</file>

<file path=ppt/tags/tag189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00.xml><?xml version="1.0" encoding="utf-8"?>
<p:tagLst xmlns:p="http://schemas.openxmlformats.org/presentationml/2006/main">
  <p:tag name="KSO_WM_BEAUTIFY_FLAG" val=""/>
</p:tagLst>
</file>

<file path=ppt/tags/tag1901.xml><?xml version="1.0" encoding="utf-8"?>
<p:tagLst xmlns:p="http://schemas.openxmlformats.org/presentationml/2006/main">
  <p:tag name="KSO_WM_BEAUTIFY_FLAG" val=""/>
</p:tagLst>
</file>

<file path=ppt/tags/tag1902.xml><?xml version="1.0" encoding="utf-8"?>
<p:tagLst xmlns:p="http://schemas.openxmlformats.org/presentationml/2006/main">
  <p:tag name="KSO_WM_BEAUTIFY_FLAG" val=""/>
</p:tagLst>
</file>

<file path=ppt/tags/tag1903.xml><?xml version="1.0" encoding="utf-8"?>
<p:tagLst xmlns:p="http://schemas.openxmlformats.org/presentationml/2006/main">
  <p:tag name="KSO_WM_BEAUTIFY_FLAG" val=""/>
</p:tagLst>
</file>

<file path=ppt/tags/tag1904.xml><?xml version="1.0" encoding="utf-8"?>
<p:tagLst xmlns:p="http://schemas.openxmlformats.org/presentationml/2006/main">
  <p:tag name="KSO_WM_BEAUTIFY_FLAG" val=""/>
</p:tagLst>
</file>

<file path=ppt/tags/tag1905.xml><?xml version="1.0" encoding="utf-8"?>
<p:tagLst xmlns:p="http://schemas.openxmlformats.org/presentationml/2006/main">
  <p:tag name="KSO_WM_BEAUTIFY_FLAG" val=""/>
</p:tagLst>
</file>

<file path=ppt/tags/tag1906.xml><?xml version="1.0" encoding="utf-8"?>
<p:tagLst xmlns:p="http://schemas.openxmlformats.org/presentationml/2006/main">
  <p:tag name="KSO_WM_BEAUTIFY_FLAG" val=""/>
</p:tagLst>
</file>

<file path=ppt/tags/tag1907.xml><?xml version="1.0" encoding="utf-8"?>
<p:tagLst xmlns:p="http://schemas.openxmlformats.org/presentationml/2006/main">
  <p:tag name="KSO_WM_BEAUTIFY_FLAG" val=""/>
</p:tagLst>
</file>

<file path=ppt/tags/tag1908.xml><?xml version="1.0" encoding="utf-8"?>
<p:tagLst xmlns:p="http://schemas.openxmlformats.org/presentationml/2006/main">
  <p:tag name="KSO_WM_BEAUTIFY_FLAG" val=""/>
</p:tagLst>
</file>

<file path=ppt/tags/tag1909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10.xml><?xml version="1.0" encoding="utf-8"?>
<p:tagLst xmlns:p="http://schemas.openxmlformats.org/presentationml/2006/main">
  <p:tag name="KSO_WM_BEAUTIFY_FLAG" val=""/>
</p:tagLst>
</file>

<file path=ppt/tags/tag1911.xml><?xml version="1.0" encoding="utf-8"?>
<p:tagLst xmlns:p="http://schemas.openxmlformats.org/presentationml/2006/main">
  <p:tag name="KSO_WM_BEAUTIFY_FLAG" val=""/>
</p:tagLst>
</file>

<file path=ppt/tags/tag1912.xml><?xml version="1.0" encoding="utf-8"?>
<p:tagLst xmlns:p="http://schemas.openxmlformats.org/presentationml/2006/main">
  <p:tag name="KSO_WM_BEAUTIFY_FLAG" val=""/>
</p:tagLst>
</file>

<file path=ppt/tags/tag1913.xml><?xml version="1.0" encoding="utf-8"?>
<p:tagLst xmlns:p="http://schemas.openxmlformats.org/presentationml/2006/main">
  <p:tag name="KSO_WM_BEAUTIFY_FLAG" val=""/>
</p:tagLst>
</file>

<file path=ppt/tags/tag1914.xml><?xml version="1.0" encoding="utf-8"?>
<p:tagLst xmlns:p="http://schemas.openxmlformats.org/presentationml/2006/main">
  <p:tag name="KSO_WM_BEAUTIFY_FLAG" val=""/>
</p:tagLst>
</file>

<file path=ppt/tags/tag1915.xml><?xml version="1.0" encoding="utf-8"?>
<p:tagLst xmlns:p="http://schemas.openxmlformats.org/presentationml/2006/main">
  <p:tag name="KSO_WM_BEAUTIFY_FLAG" val=""/>
</p:tagLst>
</file>

<file path=ppt/tags/tag1916.xml><?xml version="1.0" encoding="utf-8"?>
<p:tagLst xmlns:p="http://schemas.openxmlformats.org/presentationml/2006/main">
  <p:tag name="KSO_WM_BEAUTIFY_FLAG" val=""/>
</p:tagLst>
</file>

<file path=ppt/tags/tag1917.xml><?xml version="1.0" encoding="utf-8"?>
<p:tagLst xmlns:p="http://schemas.openxmlformats.org/presentationml/2006/main">
  <p:tag name="KSO_WM_BEAUTIFY_FLAG" val=""/>
</p:tagLst>
</file>

<file path=ppt/tags/tag1918.xml><?xml version="1.0" encoding="utf-8"?>
<p:tagLst xmlns:p="http://schemas.openxmlformats.org/presentationml/2006/main">
  <p:tag name="KSO_WM_BEAUTIFY_FLAG" val=""/>
</p:tagLst>
</file>

<file path=ppt/tags/tag1919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20.xml><?xml version="1.0" encoding="utf-8"?>
<p:tagLst xmlns:p="http://schemas.openxmlformats.org/presentationml/2006/main">
  <p:tag name="KSO_WM_BEAUTIFY_FLAG" val=""/>
</p:tagLst>
</file>

<file path=ppt/tags/tag1921.xml><?xml version="1.0" encoding="utf-8"?>
<p:tagLst xmlns:p="http://schemas.openxmlformats.org/presentationml/2006/main">
  <p:tag name="KSO_WM_BEAUTIFY_FLAG" val=""/>
</p:tagLst>
</file>

<file path=ppt/tags/tag1922.xml><?xml version="1.0" encoding="utf-8"?>
<p:tagLst xmlns:p="http://schemas.openxmlformats.org/presentationml/2006/main">
  <p:tag name="KSO_WM_BEAUTIFY_FLAG" val=""/>
</p:tagLst>
</file>

<file path=ppt/tags/tag1923.xml><?xml version="1.0" encoding="utf-8"?>
<p:tagLst xmlns:p="http://schemas.openxmlformats.org/presentationml/2006/main">
  <p:tag name="KSO_WM_BEAUTIFY_FLAG" val=""/>
</p:tagLst>
</file>

<file path=ppt/tags/tag1924.xml><?xml version="1.0" encoding="utf-8"?>
<p:tagLst xmlns:p="http://schemas.openxmlformats.org/presentationml/2006/main">
  <p:tag name="KSO_WM_BEAUTIFY_FLAG" val=""/>
</p:tagLst>
</file>

<file path=ppt/tags/tag1925.xml><?xml version="1.0" encoding="utf-8"?>
<p:tagLst xmlns:p="http://schemas.openxmlformats.org/presentationml/2006/main">
  <p:tag name="KSO_WM_BEAUTIFY_FLAG" val=""/>
</p:tagLst>
</file>

<file path=ppt/tags/tag1926.xml><?xml version="1.0" encoding="utf-8"?>
<p:tagLst xmlns:p="http://schemas.openxmlformats.org/presentationml/2006/main">
  <p:tag name="KSO_WM_BEAUTIFY_FLAG" val=""/>
</p:tagLst>
</file>

<file path=ppt/tags/tag1927.xml><?xml version="1.0" encoding="utf-8"?>
<p:tagLst xmlns:p="http://schemas.openxmlformats.org/presentationml/2006/main">
  <p:tag name="KSO_WM_BEAUTIFY_FLAG" val=""/>
</p:tagLst>
</file>

<file path=ppt/tags/tag1928.xml><?xml version="1.0" encoding="utf-8"?>
<p:tagLst xmlns:p="http://schemas.openxmlformats.org/presentationml/2006/main">
  <p:tag name="KSO_WM_BEAUTIFY_FLAG" val=""/>
</p:tagLst>
</file>

<file path=ppt/tags/tag1929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30.xml><?xml version="1.0" encoding="utf-8"?>
<p:tagLst xmlns:p="http://schemas.openxmlformats.org/presentationml/2006/main">
  <p:tag name="KSO_WM_BEAUTIFY_FLAG" val=""/>
</p:tagLst>
</file>

<file path=ppt/tags/tag1931.xml><?xml version="1.0" encoding="utf-8"?>
<p:tagLst xmlns:p="http://schemas.openxmlformats.org/presentationml/2006/main">
  <p:tag name="KSO_WM_BEAUTIFY_FLAG" val=""/>
</p:tagLst>
</file>

<file path=ppt/tags/tag1932.xml><?xml version="1.0" encoding="utf-8"?>
<p:tagLst xmlns:p="http://schemas.openxmlformats.org/presentationml/2006/main">
  <p:tag name="KSO_WM_BEAUTIFY_FLAG" val=""/>
</p:tagLst>
</file>

<file path=ppt/tags/tag1933.xml><?xml version="1.0" encoding="utf-8"?>
<p:tagLst xmlns:p="http://schemas.openxmlformats.org/presentationml/2006/main">
  <p:tag name="KSO_WM_BEAUTIFY_FLAG" val=""/>
</p:tagLst>
</file>

<file path=ppt/tags/tag1934.xml><?xml version="1.0" encoding="utf-8"?>
<p:tagLst xmlns:p="http://schemas.openxmlformats.org/presentationml/2006/main">
  <p:tag name="KSO_WM_BEAUTIFY_FLAG" val=""/>
</p:tagLst>
</file>

<file path=ppt/tags/tag1935.xml><?xml version="1.0" encoding="utf-8"?>
<p:tagLst xmlns:p="http://schemas.openxmlformats.org/presentationml/2006/main">
  <p:tag name="KSO_WM_BEAUTIFY_FLAG" val=""/>
</p:tagLst>
</file>

<file path=ppt/tags/tag1936.xml><?xml version="1.0" encoding="utf-8"?>
<p:tagLst xmlns:p="http://schemas.openxmlformats.org/presentationml/2006/main">
  <p:tag name="KSO_WM_BEAUTIFY_FLAG" val=""/>
</p:tagLst>
</file>

<file path=ppt/tags/tag1937.xml><?xml version="1.0" encoding="utf-8"?>
<p:tagLst xmlns:p="http://schemas.openxmlformats.org/presentationml/2006/main">
  <p:tag name="KSO_WM_BEAUTIFY_FLAG" val=""/>
</p:tagLst>
</file>

<file path=ppt/tags/tag1938.xml><?xml version="1.0" encoding="utf-8"?>
<p:tagLst xmlns:p="http://schemas.openxmlformats.org/presentationml/2006/main">
  <p:tag name="KSO_WM_BEAUTIFY_FLAG" val=""/>
</p:tagLst>
</file>

<file path=ppt/tags/tag1939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40.xml><?xml version="1.0" encoding="utf-8"?>
<p:tagLst xmlns:p="http://schemas.openxmlformats.org/presentationml/2006/main">
  <p:tag name="KSO_WM_BEAUTIFY_FLAG" val=""/>
</p:tagLst>
</file>

<file path=ppt/tags/tag1941.xml><?xml version="1.0" encoding="utf-8"?>
<p:tagLst xmlns:p="http://schemas.openxmlformats.org/presentationml/2006/main">
  <p:tag name="KSO_WM_BEAUTIFY_FLAG" val=""/>
</p:tagLst>
</file>

<file path=ppt/tags/tag1942.xml><?xml version="1.0" encoding="utf-8"?>
<p:tagLst xmlns:p="http://schemas.openxmlformats.org/presentationml/2006/main">
  <p:tag name="KSO_WM_BEAUTIFY_FLAG" val=""/>
</p:tagLst>
</file>

<file path=ppt/tags/tag1943.xml><?xml version="1.0" encoding="utf-8"?>
<p:tagLst xmlns:p="http://schemas.openxmlformats.org/presentationml/2006/main">
  <p:tag name="KSO_WM_BEAUTIFY_FLAG" val=""/>
</p:tagLst>
</file>

<file path=ppt/tags/tag1944.xml><?xml version="1.0" encoding="utf-8"?>
<p:tagLst xmlns:p="http://schemas.openxmlformats.org/presentationml/2006/main">
  <p:tag name="KSO_WM_BEAUTIFY_FLAG" val=""/>
</p:tagLst>
</file>

<file path=ppt/tags/tag1945.xml><?xml version="1.0" encoding="utf-8"?>
<p:tagLst xmlns:p="http://schemas.openxmlformats.org/presentationml/2006/main">
  <p:tag name="KSO_WM_BEAUTIFY_FLAG" val=""/>
</p:tagLst>
</file>

<file path=ppt/tags/tag1946.xml><?xml version="1.0" encoding="utf-8"?>
<p:tagLst xmlns:p="http://schemas.openxmlformats.org/presentationml/2006/main">
  <p:tag name="KSO_WM_BEAUTIFY_FLAG" val=""/>
</p:tagLst>
</file>

<file path=ppt/tags/tag1947.xml><?xml version="1.0" encoding="utf-8"?>
<p:tagLst xmlns:p="http://schemas.openxmlformats.org/presentationml/2006/main">
  <p:tag name="KSO_WM_BEAUTIFY_FLAG" val=""/>
</p:tagLst>
</file>

<file path=ppt/tags/tag1948.xml><?xml version="1.0" encoding="utf-8"?>
<p:tagLst xmlns:p="http://schemas.openxmlformats.org/presentationml/2006/main">
  <p:tag name="KSO_WM_BEAUTIFY_FLAG" val=""/>
</p:tagLst>
</file>

<file path=ppt/tags/tag1949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50.xml><?xml version="1.0" encoding="utf-8"?>
<p:tagLst xmlns:p="http://schemas.openxmlformats.org/presentationml/2006/main">
  <p:tag name="KSO_WM_BEAUTIFY_FLAG" val=""/>
</p:tagLst>
</file>

<file path=ppt/tags/tag1951.xml><?xml version="1.0" encoding="utf-8"?>
<p:tagLst xmlns:p="http://schemas.openxmlformats.org/presentationml/2006/main">
  <p:tag name="KSO_WM_BEAUTIFY_FLAG" val=""/>
</p:tagLst>
</file>

<file path=ppt/tags/tag1952.xml><?xml version="1.0" encoding="utf-8"?>
<p:tagLst xmlns:p="http://schemas.openxmlformats.org/presentationml/2006/main">
  <p:tag name="KSO_WM_BEAUTIFY_FLAG" val=""/>
</p:tagLst>
</file>

<file path=ppt/tags/tag1953.xml><?xml version="1.0" encoding="utf-8"?>
<p:tagLst xmlns:p="http://schemas.openxmlformats.org/presentationml/2006/main">
  <p:tag name="KSO_WM_BEAUTIFY_FLAG" val=""/>
</p:tagLst>
</file>

<file path=ppt/tags/tag1954.xml><?xml version="1.0" encoding="utf-8"?>
<p:tagLst xmlns:p="http://schemas.openxmlformats.org/presentationml/2006/main">
  <p:tag name="KSO_WM_BEAUTIFY_FLAG" val=""/>
</p:tagLst>
</file>

<file path=ppt/tags/tag1955.xml><?xml version="1.0" encoding="utf-8"?>
<p:tagLst xmlns:p="http://schemas.openxmlformats.org/presentationml/2006/main">
  <p:tag name="KSO_WM_BEAUTIFY_FLAG" val=""/>
</p:tagLst>
</file>

<file path=ppt/tags/tag1956.xml><?xml version="1.0" encoding="utf-8"?>
<p:tagLst xmlns:p="http://schemas.openxmlformats.org/presentationml/2006/main">
  <p:tag name="KSO_WM_BEAUTIFY_FLAG" val=""/>
</p:tagLst>
</file>

<file path=ppt/tags/tag1957.xml><?xml version="1.0" encoding="utf-8"?>
<p:tagLst xmlns:p="http://schemas.openxmlformats.org/presentationml/2006/main">
  <p:tag name="KSO_WM_BEAUTIFY_FLAG" val=""/>
</p:tagLst>
</file>

<file path=ppt/tags/tag1958.xml><?xml version="1.0" encoding="utf-8"?>
<p:tagLst xmlns:p="http://schemas.openxmlformats.org/presentationml/2006/main">
  <p:tag name="KSO_WM_BEAUTIFY_FLAG" val=""/>
</p:tagLst>
</file>

<file path=ppt/tags/tag1959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60.xml><?xml version="1.0" encoding="utf-8"?>
<p:tagLst xmlns:p="http://schemas.openxmlformats.org/presentationml/2006/main">
  <p:tag name="KSO_WM_BEAUTIFY_FLAG" val=""/>
</p:tagLst>
</file>

<file path=ppt/tags/tag1961.xml><?xml version="1.0" encoding="utf-8"?>
<p:tagLst xmlns:p="http://schemas.openxmlformats.org/presentationml/2006/main">
  <p:tag name="KSO_WM_BEAUTIFY_FLAG" val=""/>
</p:tagLst>
</file>

<file path=ppt/tags/tag1962.xml><?xml version="1.0" encoding="utf-8"?>
<p:tagLst xmlns:p="http://schemas.openxmlformats.org/presentationml/2006/main">
  <p:tag name="KSO_WM_BEAUTIFY_FLAG" val=""/>
</p:tagLst>
</file>

<file path=ppt/tags/tag1963.xml><?xml version="1.0" encoding="utf-8"?>
<p:tagLst xmlns:p="http://schemas.openxmlformats.org/presentationml/2006/main">
  <p:tag name="KSO_WM_BEAUTIFY_FLAG" val=""/>
</p:tagLst>
</file>

<file path=ppt/tags/tag1964.xml><?xml version="1.0" encoding="utf-8"?>
<p:tagLst xmlns:p="http://schemas.openxmlformats.org/presentationml/2006/main">
  <p:tag name="KSO_WM_BEAUTIFY_FLAG" val=""/>
</p:tagLst>
</file>

<file path=ppt/tags/tag1965.xml><?xml version="1.0" encoding="utf-8"?>
<p:tagLst xmlns:p="http://schemas.openxmlformats.org/presentationml/2006/main">
  <p:tag name="KSO_WM_BEAUTIFY_FLAG" val=""/>
</p:tagLst>
</file>

<file path=ppt/tags/tag1966.xml><?xml version="1.0" encoding="utf-8"?>
<p:tagLst xmlns:p="http://schemas.openxmlformats.org/presentationml/2006/main">
  <p:tag name="KSO_WM_BEAUTIFY_FLAG" val=""/>
</p:tagLst>
</file>

<file path=ppt/tags/tag1967.xml><?xml version="1.0" encoding="utf-8"?>
<p:tagLst xmlns:p="http://schemas.openxmlformats.org/presentationml/2006/main">
  <p:tag name="KSO_WM_BEAUTIFY_FLAG" val=""/>
</p:tagLst>
</file>

<file path=ppt/tags/tag1968.xml><?xml version="1.0" encoding="utf-8"?>
<p:tagLst xmlns:p="http://schemas.openxmlformats.org/presentationml/2006/main">
  <p:tag name="KSO_WM_BEAUTIFY_FLAG" val=""/>
</p:tagLst>
</file>

<file path=ppt/tags/tag1969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70.xml><?xml version="1.0" encoding="utf-8"?>
<p:tagLst xmlns:p="http://schemas.openxmlformats.org/presentationml/2006/main">
  <p:tag name="KSO_WM_BEAUTIFY_FLAG" val=""/>
</p:tagLst>
</file>

<file path=ppt/tags/tag1971.xml><?xml version="1.0" encoding="utf-8"?>
<p:tagLst xmlns:p="http://schemas.openxmlformats.org/presentationml/2006/main">
  <p:tag name="KSO_WM_BEAUTIFY_FLAG" val=""/>
</p:tagLst>
</file>

<file path=ppt/tags/tag1972.xml><?xml version="1.0" encoding="utf-8"?>
<p:tagLst xmlns:p="http://schemas.openxmlformats.org/presentationml/2006/main">
  <p:tag name="KSO_WM_BEAUTIFY_FLAG" val=""/>
</p:tagLst>
</file>

<file path=ppt/tags/tag1973.xml><?xml version="1.0" encoding="utf-8"?>
<p:tagLst xmlns:p="http://schemas.openxmlformats.org/presentationml/2006/main">
  <p:tag name="KSO_WM_BEAUTIFY_FLAG" val=""/>
</p:tagLst>
</file>

<file path=ppt/tags/tag1974.xml><?xml version="1.0" encoding="utf-8"?>
<p:tagLst xmlns:p="http://schemas.openxmlformats.org/presentationml/2006/main">
  <p:tag name="KSO_WM_BEAUTIFY_FLAG" val=""/>
</p:tagLst>
</file>

<file path=ppt/tags/tag1975.xml><?xml version="1.0" encoding="utf-8"?>
<p:tagLst xmlns:p="http://schemas.openxmlformats.org/presentationml/2006/main">
  <p:tag name="KSO_WM_BEAUTIFY_FLAG" val=""/>
</p:tagLst>
</file>

<file path=ppt/tags/tag1976.xml><?xml version="1.0" encoding="utf-8"?>
<p:tagLst xmlns:p="http://schemas.openxmlformats.org/presentationml/2006/main">
  <p:tag name="KSO_WM_BEAUTIFY_FLAG" val=""/>
</p:tagLst>
</file>

<file path=ppt/tags/tag1977.xml><?xml version="1.0" encoding="utf-8"?>
<p:tagLst xmlns:p="http://schemas.openxmlformats.org/presentationml/2006/main">
  <p:tag name="KSO_WM_BEAUTIFY_FLAG" val=""/>
</p:tagLst>
</file>

<file path=ppt/tags/tag1978.xml><?xml version="1.0" encoding="utf-8"?>
<p:tagLst xmlns:p="http://schemas.openxmlformats.org/presentationml/2006/main">
  <p:tag name="KSO_WM_BEAUTIFY_FLAG" val=""/>
</p:tagLst>
</file>

<file path=ppt/tags/tag1979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80.xml><?xml version="1.0" encoding="utf-8"?>
<p:tagLst xmlns:p="http://schemas.openxmlformats.org/presentationml/2006/main">
  <p:tag name="KSO_WM_BEAUTIFY_FLAG" val=""/>
</p:tagLst>
</file>

<file path=ppt/tags/tag1981.xml><?xml version="1.0" encoding="utf-8"?>
<p:tagLst xmlns:p="http://schemas.openxmlformats.org/presentationml/2006/main">
  <p:tag name="KSO_WM_BEAUTIFY_FLAG" val=""/>
</p:tagLst>
</file>

<file path=ppt/tags/tag1982.xml><?xml version="1.0" encoding="utf-8"?>
<p:tagLst xmlns:p="http://schemas.openxmlformats.org/presentationml/2006/main">
  <p:tag name="KSO_WM_BEAUTIFY_FLAG" val=""/>
</p:tagLst>
</file>

<file path=ppt/tags/tag1983.xml><?xml version="1.0" encoding="utf-8"?>
<p:tagLst xmlns:p="http://schemas.openxmlformats.org/presentationml/2006/main">
  <p:tag name="KSO_WM_BEAUTIFY_FLAG" val=""/>
</p:tagLst>
</file>

<file path=ppt/tags/tag1984.xml><?xml version="1.0" encoding="utf-8"?>
<p:tagLst xmlns:p="http://schemas.openxmlformats.org/presentationml/2006/main">
  <p:tag name="KSO_WM_BEAUTIFY_FLAG" val=""/>
</p:tagLst>
</file>

<file path=ppt/tags/tag1985.xml><?xml version="1.0" encoding="utf-8"?>
<p:tagLst xmlns:p="http://schemas.openxmlformats.org/presentationml/2006/main">
  <p:tag name="KSO_WM_BEAUTIFY_FLAG" val=""/>
</p:tagLst>
</file>

<file path=ppt/tags/tag1986.xml><?xml version="1.0" encoding="utf-8"?>
<p:tagLst xmlns:p="http://schemas.openxmlformats.org/presentationml/2006/main">
  <p:tag name="KSO_WM_BEAUTIFY_FLAG" val=""/>
</p:tagLst>
</file>

<file path=ppt/tags/tag1987.xml><?xml version="1.0" encoding="utf-8"?>
<p:tagLst xmlns:p="http://schemas.openxmlformats.org/presentationml/2006/main">
  <p:tag name="KSO_WM_BEAUTIFY_FLAG" val=""/>
</p:tagLst>
</file>

<file path=ppt/tags/tag1988.xml><?xml version="1.0" encoding="utf-8"?>
<p:tagLst xmlns:p="http://schemas.openxmlformats.org/presentationml/2006/main">
  <p:tag name="KSO_WM_BEAUTIFY_FLAG" val=""/>
</p:tagLst>
</file>

<file path=ppt/tags/tag1989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1990.xml><?xml version="1.0" encoding="utf-8"?>
<p:tagLst xmlns:p="http://schemas.openxmlformats.org/presentationml/2006/main">
  <p:tag name="KSO_WM_BEAUTIFY_FLAG" val=""/>
</p:tagLst>
</file>

<file path=ppt/tags/tag1991.xml><?xml version="1.0" encoding="utf-8"?>
<p:tagLst xmlns:p="http://schemas.openxmlformats.org/presentationml/2006/main">
  <p:tag name="KSO_WM_BEAUTIFY_FLAG" val=""/>
</p:tagLst>
</file>

<file path=ppt/tags/tag1992.xml><?xml version="1.0" encoding="utf-8"?>
<p:tagLst xmlns:p="http://schemas.openxmlformats.org/presentationml/2006/main">
  <p:tag name="KSO_WM_BEAUTIFY_FLAG" val=""/>
</p:tagLst>
</file>

<file path=ppt/tags/tag1993.xml><?xml version="1.0" encoding="utf-8"?>
<p:tagLst xmlns:p="http://schemas.openxmlformats.org/presentationml/2006/main">
  <p:tag name="KSO_WM_BEAUTIFY_FLAG" val=""/>
</p:tagLst>
</file>

<file path=ppt/tags/tag1994.xml><?xml version="1.0" encoding="utf-8"?>
<p:tagLst xmlns:p="http://schemas.openxmlformats.org/presentationml/2006/main">
  <p:tag name="KSO_WM_BEAUTIFY_FLAG" val=""/>
</p:tagLst>
</file>

<file path=ppt/tags/tag1995.xml><?xml version="1.0" encoding="utf-8"?>
<p:tagLst xmlns:p="http://schemas.openxmlformats.org/presentationml/2006/main">
  <p:tag name="KSO_WM_BEAUTIFY_FLAG" val=""/>
</p:tagLst>
</file>

<file path=ppt/tags/tag1996.xml><?xml version="1.0" encoding="utf-8"?>
<p:tagLst xmlns:p="http://schemas.openxmlformats.org/presentationml/2006/main">
  <p:tag name="KSO_WM_BEAUTIFY_FLAG" val=""/>
</p:tagLst>
</file>

<file path=ppt/tags/tag1997.xml><?xml version="1.0" encoding="utf-8"?>
<p:tagLst xmlns:p="http://schemas.openxmlformats.org/presentationml/2006/main">
  <p:tag name="KSO_WM_BEAUTIFY_FLAG" val=""/>
</p:tagLst>
</file>

<file path=ppt/tags/tag1998.xml><?xml version="1.0" encoding="utf-8"?>
<p:tagLst xmlns:p="http://schemas.openxmlformats.org/presentationml/2006/main">
  <p:tag name="KSO_WM_BEAUTIFY_FLAG" val=""/>
</p:tagLst>
</file>

<file path=ppt/tags/tag19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4.2.3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00.xml><?xml version="1.0" encoding="utf-8"?>
<p:tagLst xmlns:p="http://schemas.openxmlformats.org/presentationml/2006/main">
  <p:tag name="KSO_WM_BEAUTIFY_FLAG" val=""/>
</p:tagLst>
</file>

<file path=ppt/tags/tag2001.xml><?xml version="1.0" encoding="utf-8"?>
<p:tagLst xmlns:p="http://schemas.openxmlformats.org/presentationml/2006/main">
  <p:tag name="KSO_WM_BEAUTIFY_FLAG" val=""/>
</p:tagLst>
</file>

<file path=ppt/tags/tag2002.xml><?xml version="1.0" encoding="utf-8"?>
<p:tagLst xmlns:p="http://schemas.openxmlformats.org/presentationml/2006/main">
  <p:tag name="KSO_WM_BEAUTIFY_FLAG" val=""/>
</p:tagLst>
</file>

<file path=ppt/tags/tag2003.xml><?xml version="1.0" encoding="utf-8"?>
<p:tagLst xmlns:p="http://schemas.openxmlformats.org/presentationml/2006/main">
  <p:tag name="KSO_WM_BEAUTIFY_FLAG" val=""/>
</p:tagLst>
</file>

<file path=ppt/tags/tag2004.xml><?xml version="1.0" encoding="utf-8"?>
<p:tagLst xmlns:p="http://schemas.openxmlformats.org/presentationml/2006/main">
  <p:tag name="KSO_WM_BEAUTIFY_FLAG" val=""/>
</p:tagLst>
</file>

<file path=ppt/tags/tag2005.xml><?xml version="1.0" encoding="utf-8"?>
<p:tagLst xmlns:p="http://schemas.openxmlformats.org/presentationml/2006/main">
  <p:tag name="KSO_WM_BEAUTIFY_FLAG" val=""/>
</p:tagLst>
</file>

<file path=ppt/tags/tag2006.xml><?xml version="1.0" encoding="utf-8"?>
<p:tagLst xmlns:p="http://schemas.openxmlformats.org/presentationml/2006/main">
  <p:tag name="KSO_WM_BEAUTIFY_FLAG" val=""/>
</p:tagLst>
</file>

<file path=ppt/tags/tag2007.xml><?xml version="1.0" encoding="utf-8"?>
<p:tagLst xmlns:p="http://schemas.openxmlformats.org/presentationml/2006/main">
  <p:tag name="KSO_WM_BEAUTIFY_FLAG" val=""/>
</p:tagLst>
</file>

<file path=ppt/tags/tag2008.xml><?xml version="1.0" encoding="utf-8"?>
<p:tagLst xmlns:p="http://schemas.openxmlformats.org/presentationml/2006/main">
  <p:tag name="KSO_WM_BEAUTIFY_FLAG" val=""/>
</p:tagLst>
</file>

<file path=ppt/tags/tag2009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10.xml><?xml version="1.0" encoding="utf-8"?>
<p:tagLst xmlns:p="http://schemas.openxmlformats.org/presentationml/2006/main">
  <p:tag name="KSO_WM_BEAUTIFY_FLAG" val=""/>
</p:tagLst>
</file>

<file path=ppt/tags/tag2011.xml><?xml version="1.0" encoding="utf-8"?>
<p:tagLst xmlns:p="http://schemas.openxmlformats.org/presentationml/2006/main">
  <p:tag name="KSO_WM_BEAUTIFY_FLAG" val=""/>
</p:tagLst>
</file>

<file path=ppt/tags/tag2012.xml><?xml version="1.0" encoding="utf-8"?>
<p:tagLst xmlns:p="http://schemas.openxmlformats.org/presentationml/2006/main">
  <p:tag name="KSO_WM_BEAUTIFY_FLAG" val=""/>
</p:tagLst>
</file>

<file path=ppt/tags/tag2013.xml><?xml version="1.0" encoding="utf-8"?>
<p:tagLst xmlns:p="http://schemas.openxmlformats.org/presentationml/2006/main">
  <p:tag name="KSO_WM_BEAUTIFY_FLAG" val=""/>
</p:tagLst>
</file>

<file path=ppt/tags/tag2014.xml><?xml version="1.0" encoding="utf-8"?>
<p:tagLst xmlns:p="http://schemas.openxmlformats.org/presentationml/2006/main">
  <p:tag name="KSO_WM_BEAUTIFY_FLAG" val=""/>
</p:tagLst>
</file>

<file path=ppt/tags/tag2015.xml><?xml version="1.0" encoding="utf-8"?>
<p:tagLst xmlns:p="http://schemas.openxmlformats.org/presentationml/2006/main">
  <p:tag name="KSO_WM_BEAUTIFY_FLAG" val=""/>
</p:tagLst>
</file>

<file path=ppt/tags/tag2016.xml><?xml version="1.0" encoding="utf-8"?>
<p:tagLst xmlns:p="http://schemas.openxmlformats.org/presentationml/2006/main">
  <p:tag name="KSO_WM_BEAUTIFY_FLAG" val=""/>
</p:tagLst>
</file>

<file path=ppt/tags/tag2017.xml><?xml version="1.0" encoding="utf-8"?>
<p:tagLst xmlns:p="http://schemas.openxmlformats.org/presentationml/2006/main">
  <p:tag name="KSO_WM_BEAUTIFY_FLAG" val=""/>
</p:tagLst>
</file>

<file path=ppt/tags/tag2018.xml><?xml version="1.0" encoding="utf-8"?>
<p:tagLst xmlns:p="http://schemas.openxmlformats.org/presentationml/2006/main">
  <p:tag name="KSO_WM_BEAUTIFY_FLAG" val=""/>
</p:tagLst>
</file>

<file path=ppt/tags/tag2019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20.xml><?xml version="1.0" encoding="utf-8"?>
<p:tagLst xmlns:p="http://schemas.openxmlformats.org/presentationml/2006/main">
  <p:tag name="KSO_WM_BEAUTIFY_FLAG" val=""/>
</p:tagLst>
</file>

<file path=ppt/tags/tag2021.xml><?xml version="1.0" encoding="utf-8"?>
<p:tagLst xmlns:p="http://schemas.openxmlformats.org/presentationml/2006/main">
  <p:tag name="KSO_WM_BEAUTIFY_FLAG" val=""/>
</p:tagLst>
</file>

<file path=ppt/tags/tag2022.xml><?xml version="1.0" encoding="utf-8"?>
<p:tagLst xmlns:p="http://schemas.openxmlformats.org/presentationml/2006/main">
  <p:tag name="KSO_WM_BEAUTIFY_FLAG" val=""/>
</p:tagLst>
</file>

<file path=ppt/tags/tag2023.xml><?xml version="1.0" encoding="utf-8"?>
<p:tagLst xmlns:p="http://schemas.openxmlformats.org/presentationml/2006/main">
  <p:tag name="KSO_WM_BEAUTIFY_FLAG" val=""/>
</p:tagLst>
</file>

<file path=ppt/tags/tag2024.xml><?xml version="1.0" encoding="utf-8"?>
<p:tagLst xmlns:p="http://schemas.openxmlformats.org/presentationml/2006/main">
  <p:tag name="KSO_WM_BEAUTIFY_FLAG" val=""/>
</p:tagLst>
</file>

<file path=ppt/tags/tag2025.xml><?xml version="1.0" encoding="utf-8"?>
<p:tagLst xmlns:p="http://schemas.openxmlformats.org/presentationml/2006/main">
  <p:tag name="KSO_WM_BEAUTIFY_FLAG" val=""/>
</p:tagLst>
</file>

<file path=ppt/tags/tag2026.xml><?xml version="1.0" encoding="utf-8"?>
<p:tagLst xmlns:p="http://schemas.openxmlformats.org/presentationml/2006/main">
  <p:tag name="KSO_WM_BEAUTIFY_FLAG" val=""/>
</p:tagLst>
</file>

<file path=ppt/tags/tag2027.xml><?xml version="1.0" encoding="utf-8"?>
<p:tagLst xmlns:p="http://schemas.openxmlformats.org/presentationml/2006/main">
  <p:tag name="KSO_WM_BEAUTIFY_FLAG" val=""/>
</p:tagLst>
</file>

<file path=ppt/tags/tag2028.xml><?xml version="1.0" encoding="utf-8"?>
<p:tagLst xmlns:p="http://schemas.openxmlformats.org/presentationml/2006/main">
  <p:tag name="KSO_WM_BEAUTIFY_FLAG" val=""/>
</p:tagLst>
</file>

<file path=ppt/tags/tag2029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30.xml><?xml version="1.0" encoding="utf-8"?>
<p:tagLst xmlns:p="http://schemas.openxmlformats.org/presentationml/2006/main">
  <p:tag name="KSO_WM_BEAUTIFY_FLAG" val=""/>
</p:tagLst>
</file>

<file path=ppt/tags/tag2031.xml><?xml version="1.0" encoding="utf-8"?>
<p:tagLst xmlns:p="http://schemas.openxmlformats.org/presentationml/2006/main">
  <p:tag name="KSO_WM_BEAUTIFY_FLAG" val=""/>
</p:tagLst>
</file>

<file path=ppt/tags/tag2032.xml><?xml version="1.0" encoding="utf-8"?>
<p:tagLst xmlns:p="http://schemas.openxmlformats.org/presentationml/2006/main">
  <p:tag name="KSO_WM_BEAUTIFY_FLAG" val=""/>
</p:tagLst>
</file>

<file path=ppt/tags/tag2033.xml><?xml version="1.0" encoding="utf-8"?>
<p:tagLst xmlns:p="http://schemas.openxmlformats.org/presentationml/2006/main">
  <p:tag name="KSO_WM_BEAUTIFY_FLAG" val=""/>
</p:tagLst>
</file>

<file path=ppt/tags/tag2034.xml><?xml version="1.0" encoding="utf-8"?>
<p:tagLst xmlns:p="http://schemas.openxmlformats.org/presentationml/2006/main">
  <p:tag name="KSO_WM_BEAUTIFY_FLAG" val=""/>
</p:tagLst>
</file>

<file path=ppt/tags/tag2035.xml><?xml version="1.0" encoding="utf-8"?>
<p:tagLst xmlns:p="http://schemas.openxmlformats.org/presentationml/2006/main">
  <p:tag name="KSO_WM_BEAUTIFY_FLAG" val=""/>
</p:tagLst>
</file>

<file path=ppt/tags/tag2036.xml><?xml version="1.0" encoding="utf-8"?>
<p:tagLst xmlns:p="http://schemas.openxmlformats.org/presentationml/2006/main">
  <p:tag name="KSO_WM_BEAUTIFY_FLAG" val=""/>
</p:tagLst>
</file>

<file path=ppt/tags/tag2037.xml><?xml version="1.0" encoding="utf-8"?>
<p:tagLst xmlns:p="http://schemas.openxmlformats.org/presentationml/2006/main">
  <p:tag name="KSO_WM_BEAUTIFY_FLAG" val=""/>
</p:tagLst>
</file>

<file path=ppt/tags/tag2038.xml><?xml version="1.0" encoding="utf-8"?>
<p:tagLst xmlns:p="http://schemas.openxmlformats.org/presentationml/2006/main">
  <p:tag name="KSO_WM_BEAUTIFY_FLAG" val=""/>
</p:tagLst>
</file>

<file path=ppt/tags/tag2039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40.xml><?xml version="1.0" encoding="utf-8"?>
<p:tagLst xmlns:p="http://schemas.openxmlformats.org/presentationml/2006/main">
  <p:tag name="KSO_WM_BEAUTIFY_FLAG" val=""/>
</p:tagLst>
</file>

<file path=ppt/tags/tag2041.xml><?xml version="1.0" encoding="utf-8"?>
<p:tagLst xmlns:p="http://schemas.openxmlformats.org/presentationml/2006/main">
  <p:tag name="KSO_WM_BEAUTIFY_FLAG" val=""/>
</p:tagLst>
</file>

<file path=ppt/tags/tag2042.xml><?xml version="1.0" encoding="utf-8"?>
<p:tagLst xmlns:p="http://schemas.openxmlformats.org/presentationml/2006/main">
  <p:tag name="KSO_WM_BEAUTIFY_FLAG" val=""/>
</p:tagLst>
</file>

<file path=ppt/tags/tag2043.xml><?xml version="1.0" encoding="utf-8"?>
<p:tagLst xmlns:p="http://schemas.openxmlformats.org/presentationml/2006/main">
  <p:tag name="KSO_WM_BEAUTIFY_FLAG" val=""/>
</p:tagLst>
</file>

<file path=ppt/tags/tag2044.xml><?xml version="1.0" encoding="utf-8"?>
<p:tagLst xmlns:p="http://schemas.openxmlformats.org/presentationml/2006/main">
  <p:tag name="KSO_WM_BEAUTIFY_FLAG" val=""/>
</p:tagLst>
</file>

<file path=ppt/tags/tag2045.xml><?xml version="1.0" encoding="utf-8"?>
<p:tagLst xmlns:p="http://schemas.openxmlformats.org/presentationml/2006/main">
  <p:tag name="KSO_WM_BEAUTIFY_FLAG" val=""/>
</p:tagLst>
</file>

<file path=ppt/tags/tag2046.xml><?xml version="1.0" encoding="utf-8"?>
<p:tagLst xmlns:p="http://schemas.openxmlformats.org/presentationml/2006/main">
  <p:tag name="KSO_WM_BEAUTIFY_FLAG" val=""/>
</p:tagLst>
</file>

<file path=ppt/tags/tag2047.xml><?xml version="1.0" encoding="utf-8"?>
<p:tagLst xmlns:p="http://schemas.openxmlformats.org/presentationml/2006/main">
  <p:tag name="KSO_WM_BEAUTIFY_FLAG" val=""/>
</p:tagLst>
</file>

<file path=ppt/tags/tag2048.xml><?xml version="1.0" encoding="utf-8"?>
<p:tagLst xmlns:p="http://schemas.openxmlformats.org/presentationml/2006/main">
  <p:tag name="KSO_WM_BEAUTIFY_FLAG" val=""/>
</p:tagLst>
</file>

<file path=ppt/tags/tag2049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50.xml><?xml version="1.0" encoding="utf-8"?>
<p:tagLst xmlns:p="http://schemas.openxmlformats.org/presentationml/2006/main">
  <p:tag name="KSO_WM_BEAUTIFY_FLAG" val=""/>
</p:tagLst>
</file>

<file path=ppt/tags/tag2051.xml><?xml version="1.0" encoding="utf-8"?>
<p:tagLst xmlns:p="http://schemas.openxmlformats.org/presentationml/2006/main">
  <p:tag name="KSO_WM_BEAUTIFY_FLAG" val=""/>
</p:tagLst>
</file>

<file path=ppt/tags/tag2052.xml><?xml version="1.0" encoding="utf-8"?>
<p:tagLst xmlns:p="http://schemas.openxmlformats.org/presentationml/2006/main">
  <p:tag name="KSO_WM_BEAUTIFY_FLAG" val=""/>
</p:tagLst>
</file>

<file path=ppt/tags/tag2053.xml><?xml version="1.0" encoding="utf-8"?>
<p:tagLst xmlns:p="http://schemas.openxmlformats.org/presentationml/2006/main">
  <p:tag name="KSO_WM_BEAUTIFY_FLAG" val=""/>
</p:tagLst>
</file>

<file path=ppt/tags/tag2054.xml><?xml version="1.0" encoding="utf-8"?>
<p:tagLst xmlns:p="http://schemas.openxmlformats.org/presentationml/2006/main">
  <p:tag name="KSO_WM_BEAUTIFY_FLAG" val=""/>
</p:tagLst>
</file>

<file path=ppt/tags/tag2055.xml><?xml version="1.0" encoding="utf-8"?>
<p:tagLst xmlns:p="http://schemas.openxmlformats.org/presentationml/2006/main">
  <p:tag name="KSO_WM_BEAUTIFY_FLAG" val=""/>
</p:tagLst>
</file>

<file path=ppt/tags/tag2056.xml><?xml version="1.0" encoding="utf-8"?>
<p:tagLst xmlns:p="http://schemas.openxmlformats.org/presentationml/2006/main">
  <p:tag name="KSO_WM_BEAUTIFY_FLAG" val=""/>
</p:tagLst>
</file>

<file path=ppt/tags/tag2057.xml><?xml version="1.0" encoding="utf-8"?>
<p:tagLst xmlns:p="http://schemas.openxmlformats.org/presentationml/2006/main">
  <p:tag name="KSO_WM_BEAUTIFY_FLAG" val=""/>
</p:tagLst>
</file>

<file path=ppt/tags/tag2058.xml><?xml version="1.0" encoding="utf-8"?>
<p:tagLst xmlns:p="http://schemas.openxmlformats.org/presentationml/2006/main">
  <p:tag name="KSO_WM_BEAUTIFY_FLAG" val=""/>
</p:tagLst>
</file>

<file path=ppt/tags/tag2059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60.xml><?xml version="1.0" encoding="utf-8"?>
<p:tagLst xmlns:p="http://schemas.openxmlformats.org/presentationml/2006/main">
  <p:tag name="KSO_WM_BEAUTIFY_FLAG" val=""/>
</p:tagLst>
</file>

<file path=ppt/tags/tag2061.xml><?xml version="1.0" encoding="utf-8"?>
<p:tagLst xmlns:p="http://schemas.openxmlformats.org/presentationml/2006/main">
  <p:tag name="KSO_WM_BEAUTIFY_FLAG" val=""/>
</p:tagLst>
</file>

<file path=ppt/tags/tag2062.xml><?xml version="1.0" encoding="utf-8"?>
<p:tagLst xmlns:p="http://schemas.openxmlformats.org/presentationml/2006/main">
  <p:tag name="KSO_WM_BEAUTIFY_FLAG" val=""/>
</p:tagLst>
</file>

<file path=ppt/tags/tag2063.xml><?xml version="1.0" encoding="utf-8"?>
<p:tagLst xmlns:p="http://schemas.openxmlformats.org/presentationml/2006/main">
  <p:tag name="KSO_WM_BEAUTIFY_FLAG" val=""/>
</p:tagLst>
</file>

<file path=ppt/tags/tag2064.xml><?xml version="1.0" encoding="utf-8"?>
<p:tagLst xmlns:p="http://schemas.openxmlformats.org/presentationml/2006/main">
  <p:tag name="KSO_WM_BEAUTIFY_FLAG" val=""/>
</p:tagLst>
</file>

<file path=ppt/tags/tag2065.xml><?xml version="1.0" encoding="utf-8"?>
<p:tagLst xmlns:p="http://schemas.openxmlformats.org/presentationml/2006/main">
  <p:tag name="KSO_WM_BEAUTIFY_FLAG" val=""/>
</p:tagLst>
</file>

<file path=ppt/tags/tag2066.xml><?xml version="1.0" encoding="utf-8"?>
<p:tagLst xmlns:p="http://schemas.openxmlformats.org/presentationml/2006/main">
  <p:tag name="KSO_WM_BEAUTIFY_FLAG" val=""/>
</p:tagLst>
</file>

<file path=ppt/tags/tag2067.xml><?xml version="1.0" encoding="utf-8"?>
<p:tagLst xmlns:p="http://schemas.openxmlformats.org/presentationml/2006/main">
  <p:tag name="KSO_WM_BEAUTIFY_FLAG" val=""/>
</p:tagLst>
</file>

<file path=ppt/tags/tag2068.xml><?xml version="1.0" encoding="utf-8"?>
<p:tagLst xmlns:p="http://schemas.openxmlformats.org/presentationml/2006/main">
  <p:tag name="KSO_WM_BEAUTIFY_FLAG" val=""/>
</p:tagLst>
</file>

<file path=ppt/tags/tag2069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70.xml><?xml version="1.0" encoding="utf-8"?>
<p:tagLst xmlns:p="http://schemas.openxmlformats.org/presentationml/2006/main">
  <p:tag name="KSO_WM_BEAUTIFY_FLAG" val=""/>
</p:tagLst>
</file>

<file path=ppt/tags/tag2071.xml><?xml version="1.0" encoding="utf-8"?>
<p:tagLst xmlns:p="http://schemas.openxmlformats.org/presentationml/2006/main">
  <p:tag name="KSO_WM_BEAUTIFY_FLAG" val=""/>
</p:tagLst>
</file>

<file path=ppt/tags/tag2072.xml><?xml version="1.0" encoding="utf-8"?>
<p:tagLst xmlns:p="http://schemas.openxmlformats.org/presentationml/2006/main">
  <p:tag name="KSO_WM_BEAUTIFY_FLAG" val=""/>
</p:tagLst>
</file>

<file path=ppt/tags/tag2073.xml><?xml version="1.0" encoding="utf-8"?>
<p:tagLst xmlns:p="http://schemas.openxmlformats.org/presentationml/2006/main">
  <p:tag name="KSO_WM_BEAUTIFY_FLAG" val=""/>
</p:tagLst>
</file>

<file path=ppt/tags/tag2074.xml><?xml version="1.0" encoding="utf-8"?>
<p:tagLst xmlns:p="http://schemas.openxmlformats.org/presentationml/2006/main">
  <p:tag name="KSO_WM_BEAUTIFY_FLAG" val=""/>
</p:tagLst>
</file>

<file path=ppt/tags/tag2075.xml><?xml version="1.0" encoding="utf-8"?>
<p:tagLst xmlns:p="http://schemas.openxmlformats.org/presentationml/2006/main">
  <p:tag name="KSO_WM_BEAUTIFY_FLAG" val=""/>
</p:tagLst>
</file>

<file path=ppt/tags/tag2076.xml><?xml version="1.0" encoding="utf-8"?>
<p:tagLst xmlns:p="http://schemas.openxmlformats.org/presentationml/2006/main">
  <p:tag name="KSO_WM_BEAUTIFY_FLAG" val=""/>
</p:tagLst>
</file>

<file path=ppt/tags/tag2077.xml><?xml version="1.0" encoding="utf-8"?>
<p:tagLst xmlns:p="http://schemas.openxmlformats.org/presentationml/2006/main">
  <p:tag name="KSO_WM_BEAUTIFY_FLAG" val=""/>
</p:tagLst>
</file>

<file path=ppt/tags/tag2078.xml><?xml version="1.0" encoding="utf-8"?>
<p:tagLst xmlns:p="http://schemas.openxmlformats.org/presentationml/2006/main">
  <p:tag name="KSO_WM_BEAUTIFY_FLAG" val=""/>
</p:tagLst>
</file>

<file path=ppt/tags/tag2079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80.xml><?xml version="1.0" encoding="utf-8"?>
<p:tagLst xmlns:p="http://schemas.openxmlformats.org/presentationml/2006/main">
  <p:tag name="KSO_WM_BEAUTIFY_FLAG" val=""/>
</p:tagLst>
</file>

<file path=ppt/tags/tag2081.xml><?xml version="1.0" encoding="utf-8"?>
<p:tagLst xmlns:p="http://schemas.openxmlformats.org/presentationml/2006/main">
  <p:tag name="KSO_WM_BEAUTIFY_FLAG" val=""/>
</p:tagLst>
</file>

<file path=ppt/tags/tag2082.xml><?xml version="1.0" encoding="utf-8"?>
<p:tagLst xmlns:p="http://schemas.openxmlformats.org/presentationml/2006/main">
  <p:tag name="KSO_WM_BEAUTIFY_FLAG" val=""/>
</p:tagLst>
</file>

<file path=ppt/tags/tag2083.xml><?xml version="1.0" encoding="utf-8"?>
<p:tagLst xmlns:p="http://schemas.openxmlformats.org/presentationml/2006/main">
  <p:tag name="KSO_WM_BEAUTIFY_FLAG" val=""/>
</p:tagLst>
</file>

<file path=ppt/tags/tag2084.xml><?xml version="1.0" encoding="utf-8"?>
<p:tagLst xmlns:p="http://schemas.openxmlformats.org/presentationml/2006/main">
  <p:tag name="KSO_WM_BEAUTIFY_FLAG" val=""/>
</p:tagLst>
</file>

<file path=ppt/tags/tag2085.xml><?xml version="1.0" encoding="utf-8"?>
<p:tagLst xmlns:p="http://schemas.openxmlformats.org/presentationml/2006/main">
  <p:tag name="KSO_WM_BEAUTIFY_FLAG" val=""/>
</p:tagLst>
</file>

<file path=ppt/tags/tag2086.xml><?xml version="1.0" encoding="utf-8"?>
<p:tagLst xmlns:p="http://schemas.openxmlformats.org/presentationml/2006/main">
  <p:tag name="KSO_WM_BEAUTIFY_FLAG" val=""/>
</p:tagLst>
</file>

<file path=ppt/tags/tag2087.xml><?xml version="1.0" encoding="utf-8"?>
<p:tagLst xmlns:p="http://schemas.openxmlformats.org/presentationml/2006/main">
  <p:tag name="KSO_WM_BEAUTIFY_FLAG" val=""/>
</p:tagLst>
</file>

<file path=ppt/tags/tag2088.xml><?xml version="1.0" encoding="utf-8"?>
<p:tagLst xmlns:p="http://schemas.openxmlformats.org/presentationml/2006/main">
  <p:tag name="KSO_WM_BEAUTIFY_FLAG" val=""/>
</p:tagLst>
</file>

<file path=ppt/tags/tag2089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090.xml><?xml version="1.0" encoding="utf-8"?>
<p:tagLst xmlns:p="http://schemas.openxmlformats.org/presentationml/2006/main">
  <p:tag name="KSO_WM_BEAUTIFY_FLAG" val=""/>
</p:tagLst>
</file>

<file path=ppt/tags/tag2091.xml><?xml version="1.0" encoding="utf-8"?>
<p:tagLst xmlns:p="http://schemas.openxmlformats.org/presentationml/2006/main">
  <p:tag name="KSO_WM_BEAUTIFY_FLAG" val=""/>
</p:tagLst>
</file>

<file path=ppt/tags/tag2092.xml><?xml version="1.0" encoding="utf-8"?>
<p:tagLst xmlns:p="http://schemas.openxmlformats.org/presentationml/2006/main">
  <p:tag name="KSO_WM_BEAUTIFY_FLAG" val=""/>
</p:tagLst>
</file>

<file path=ppt/tags/tag2093.xml><?xml version="1.0" encoding="utf-8"?>
<p:tagLst xmlns:p="http://schemas.openxmlformats.org/presentationml/2006/main">
  <p:tag name="KSO_WM_BEAUTIFY_FLAG" val=""/>
</p:tagLst>
</file>

<file path=ppt/tags/tag2094.xml><?xml version="1.0" encoding="utf-8"?>
<p:tagLst xmlns:p="http://schemas.openxmlformats.org/presentationml/2006/main">
  <p:tag name="KSO_WM_BEAUTIFY_FLAG" val=""/>
</p:tagLst>
</file>

<file path=ppt/tags/tag2095.xml><?xml version="1.0" encoding="utf-8"?>
<p:tagLst xmlns:p="http://schemas.openxmlformats.org/presentationml/2006/main">
  <p:tag name="KSO_WM_BEAUTIFY_FLAG" val=""/>
</p:tagLst>
</file>

<file path=ppt/tags/tag2096.xml><?xml version="1.0" encoding="utf-8"?>
<p:tagLst xmlns:p="http://schemas.openxmlformats.org/presentationml/2006/main">
  <p:tag name="KSO_WM_BEAUTIFY_FLAG" val=""/>
</p:tagLst>
</file>

<file path=ppt/tags/tag2097.xml><?xml version="1.0" encoding="utf-8"?>
<p:tagLst xmlns:p="http://schemas.openxmlformats.org/presentationml/2006/main">
  <p:tag name="KSO_WM_BEAUTIFY_FLAG" val=""/>
</p:tagLst>
</file>

<file path=ppt/tags/tag2098.xml><?xml version="1.0" encoding="utf-8"?>
<p:tagLst xmlns:p="http://schemas.openxmlformats.org/presentationml/2006/main">
  <p:tag name="KSO_WM_BEAUTIFY_FLAG" val=""/>
</p:tagLst>
</file>

<file path=ppt/tags/tag209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00.xml><?xml version="1.0" encoding="utf-8"?>
<p:tagLst xmlns:p="http://schemas.openxmlformats.org/presentationml/2006/main">
  <p:tag name="KSO_WM_BEAUTIFY_FLAG" val=""/>
</p:tagLst>
</file>

<file path=ppt/tags/tag2101.xml><?xml version="1.0" encoding="utf-8"?>
<p:tagLst xmlns:p="http://schemas.openxmlformats.org/presentationml/2006/main">
  <p:tag name="KSO_WM_BEAUTIFY_FLAG" val=""/>
</p:tagLst>
</file>

<file path=ppt/tags/tag2102.xml><?xml version="1.0" encoding="utf-8"?>
<p:tagLst xmlns:p="http://schemas.openxmlformats.org/presentationml/2006/main">
  <p:tag name="KSO_WM_BEAUTIFY_FLAG" val=""/>
</p:tagLst>
</file>

<file path=ppt/tags/tag2103.xml><?xml version="1.0" encoding="utf-8"?>
<p:tagLst xmlns:p="http://schemas.openxmlformats.org/presentationml/2006/main">
  <p:tag name="KSO_WM_BEAUTIFY_FLAG" val=""/>
</p:tagLst>
</file>

<file path=ppt/tags/tag2104.xml><?xml version="1.0" encoding="utf-8"?>
<p:tagLst xmlns:p="http://schemas.openxmlformats.org/presentationml/2006/main">
  <p:tag name="KSO_WM_BEAUTIFY_FLAG" val=""/>
</p:tagLst>
</file>

<file path=ppt/tags/tag2105.xml><?xml version="1.0" encoding="utf-8"?>
<p:tagLst xmlns:p="http://schemas.openxmlformats.org/presentationml/2006/main">
  <p:tag name="KSO_WM_BEAUTIFY_FLAG" val=""/>
</p:tagLst>
</file>

<file path=ppt/tags/tag2106.xml><?xml version="1.0" encoding="utf-8"?>
<p:tagLst xmlns:p="http://schemas.openxmlformats.org/presentationml/2006/main">
  <p:tag name="KSO_WM_BEAUTIFY_FLAG" val=""/>
</p:tagLst>
</file>

<file path=ppt/tags/tag2107.xml><?xml version="1.0" encoding="utf-8"?>
<p:tagLst xmlns:p="http://schemas.openxmlformats.org/presentationml/2006/main">
  <p:tag name="KSO_WM_BEAUTIFY_FLAG" val=""/>
</p:tagLst>
</file>

<file path=ppt/tags/tag2108.xml><?xml version="1.0" encoding="utf-8"?>
<p:tagLst xmlns:p="http://schemas.openxmlformats.org/presentationml/2006/main">
  <p:tag name="KSO_WM_BEAUTIFY_FLAG" val=""/>
</p:tagLst>
</file>

<file path=ppt/tags/tag2109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10.xml><?xml version="1.0" encoding="utf-8"?>
<p:tagLst xmlns:p="http://schemas.openxmlformats.org/presentationml/2006/main">
  <p:tag name="KSO_WM_BEAUTIFY_FLAG" val=""/>
</p:tagLst>
</file>

<file path=ppt/tags/tag2111.xml><?xml version="1.0" encoding="utf-8"?>
<p:tagLst xmlns:p="http://schemas.openxmlformats.org/presentationml/2006/main">
  <p:tag name="KSO_WM_BEAUTIFY_FLAG" val=""/>
</p:tagLst>
</file>

<file path=ppt/tags/tag2112.xml><?xml version="1.0" encoding="utf-8"?>
<p:tagLst xmlns:p="http://schemas.openxmlformats.org/presentationml/2006/main">
  <p:tag name="KSO_WM_BEAUTIFY_FLAG" val=""/>
</p:tagLst>
</file>

<file path=ppt/tags/tag2113.xml><?xml version="1.0" encoding="utf-8"?>
<p:tagLst xmlns:p="http://schemas.openxmlformats.org/presentationml/2006/main">
  <p:tag name="KSO_WM_BEAUTIFY_FLAG" val=""/>
</p:tagLst>
</file>

<file path=ppt/tags/tag2114.xml><?xml version="1.0" encoding="utf-8"?>
<p:tagLst xmlns:p="http://schemas.openxmlformats.org/presentationml/2006/main">
  <p:tag name="KSO_WM_BEAUTIFY_FLAG" val=""/>
</p:tagLst>
</file>

<file path=ppt/tags/tag2115.xml><?xml version="1.0" encoding="utf-8"?>
<p:tagLst xmlns:p="http://schemas.openxmlformats.org/presentationml/2006/main">
  <p:tag name="KSO_WM_BEAUTIFY_FLAG" val=""/>
</p:tagLst>
</file>

<file path=ppt/tags/tag2116.xml><?xml version="1.0" encoding="utf-8"?>
<p:tagLst xmlns:p="http://schemas.openxmlformats.org/presentationml/2006/main">
  <p:tag name="KSO_WM_BEAUTIFY_FLAG" val=""/>
</p:tagLst>
</file>

<file path=ppt/tags/tag2117.xml><?xml version="1.0" encoding="utf-8"?>
<p:tagLst xmlns:p="http://schemas.openxmlformats.org/presentationml/2006/main">
  <p:tag name="KSO_WM_BEAUTIFY_FLAG" val=""/>
</p:tagLst>
</file>

<file path=ppt/tags/tag2118.xml><?xml version="1.0" encoding="utf-8"?>
<p:tagLst xmlns:p="http://schemas.openxmlformats.org/presentationml/2006/main">
  <p:tag name="KSO_WM_BEAUTIFY_FLAG" val=""/>
</p:tagLst>
</file>

<file path=ppt/tags/tag2119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20.xml><?xml version="1.0" encoding="utf-8"?>
<p:tagLst xmlns:p="http://schemas.openxmlformats.org/presentationml/2006/main">
  <p:tag name="KSO_WM_BEAUTIFY_FLAG" val=""/>
</p:tagLst>
</file>

<file path=ppt/tags/tag2121.xml><?xml version="1.0" encoding="utf-8"?>
<p:tagLst xmlns:p="http://schemas.openxmlformats.org/presentationml/2006/main">
  <p:tag name="KSO_WM_BEAUTIFY_FLAG" val=""/>
</p:tagLst>
</file>

<file path=ppt/tags/tag2122.xml><?xml version="1.0" encoding="utf-8"?>
<p:tagLst xmlns:p="http://schemas.openxmlformats.org/presentationml/2006/main">
  <p:tag name="KSO_WM_BEAUTIFY_FLAG" val=""/>
</p:tagLst>
</file>

<file path=ppt/tags/tag2123.xml><?xml version="1.0" encoding="utf-8"?>
<p:tagLst xmlns:p="http://schemas.openxmlformats.org/presentationml/2006/main">
  <p:tag name="KSO_WM_BEAUTIFY_FLAG" val=""/>
</p:tagLst>
</file>

<file path=ppt/tags/tag2124.xml><?xml version="1.0" encoding="utf-8"?>
<p:tagLst xmlns:p="http://schemas.openxmlformats.org/presentationml/2006/main">
  <p:tag name="KSO_WM_BEAUTIFY_FLAG" val=""/>
</p:tagLst>
</file>

<file path=ppt/tags/tag2125.xml><?xml version="1.0" encoding="utf-8"?>
<p:tagLst xmlns:p="http://schemas.openxmlformats.org/presentationml/2006/main">
  <p:tag name="KSO_WM_BEAUTIFY_FLAG" val=""/>
</p:tagLst>
</file>

<file path=ppt/tags/tag2126.xml><?xml version="1.0" encoding="utf-8"?>
<p:tagLst xmlns:p="http://schemas.openxmlformats.org/presentationml/2006/main">
  <p:tag name="KSO_WM_BEAUTIFY_FLAG" val=""/>
</p:tagLst>
</file>

<file path=ppt/tags/tag2127.xml><?xml version="1.0" encoding="utf-8"?>
<p:tagLst xmlns:p="http://schemas.openxmlformats.org/presentationml/2006/main">
  <p:tag name="KSO_WM_BEAUTIFY_FLAG" val=""/>
</p:tagLst>
</file>

<file path=ppt/tags/tag2128.xml><?xml version="1.0" encoding="utf-8"?>
<p:tagLst xmlns:p="http://schemas.openxmlformats.org/presentationml/2006/main">
  <p:tag name="KSO_WM_BEAUTIFY_FLAG" val=""/>
</p:tagLst>
</file>

<file path=ppt/tags/tag2129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30.xml><?xml version="1.0" encoding="utf-8"?>
<p:tagLst xmlns:p="http://schemas.openxmlformats.org/presentationml/2006/main">
  <p:tag name="KSO_WM_BEAUTIFY_FLAG" val=""/>
</p:tagLst>
</file>

<file path=ppt/tags/tag2131.xml><?xml version="1.0" encoding="utf-8"?>
<p:tagLst xmlns:p="http://schemas.openxmlformats.org/presentationml/2006/main">
  <p:tag name="KSO_WM_BEAUTIFY_FLAG" val=""/>
</p:tagLst>
</file>

<file path=ppt/tags/tag2132.xml><?xml version="1.0" encoding="utf-8"?>
<p:tagLst xmlns:p="http://schemas.openxmlformats.org/presentationml/2006/main">
  <p:tag name="KSO_WM_BEAUTIFY_FLAG" val=""/>
</p:tagLst>
</file>

<file path=ppt/tags/tag2133.xml><?xml version="1.0" encoding="utf-8"?>
<p:tagLst xmlns:p="http://schemas.openxmlformats.org/presentationml/2006/main">
  <p:tag name="KSO_WM_BEAUTIFY_FLAG" val=""/>
</p:tagLst>
</file>

<file path=ppt/tags/tag2134.xml><?xml version="1.0" encoding="utf-8"?>
<p:tagLst xmlns:p="http://schemas.openxmlformats.org/presentationml/2006/main">
  <p:tag name="KSO_WM_BEAUTIFY_FLAG" val=""/>
</p:tagLst>
</file>

<file path=ppt/tags/tag2135.xml><?xml version="1.0" encoding="utf-8"?>
<p:tagLst xmlns:p="http://schemas.openxmlformats.org/presentationml/2006/main">
  <p:tag name="KSO_WM_BEAUTIFY_FLAG" val=""/>
</p:tagLst>
</file>

<file path=ppt/tags/tag2136.xml><?xml version="1.0" encoding="utf-8"?>
<p:tagLst xmlns:p="http://schemas.openxmlformats.org/presentationml/2006/main">
  <p:tag name="KSO_WM_BEAUTIFY_FLAG" val=""/>
</p:tagLst>
</file>

<file path=ppt/tags/tag2137.xml><?xml version="1.0" encoding="utf-8"?>
<p:tagLst xmlns:p="http://schemas.openxmlformats.org/presentationml/2006/main">
  <p:tag name="KSO_WM_BEAUTIFY_FLAG" val=""/>
</p:tagLst>
</file>

<file path=ppt/tags/tag2138.xml><?xml version="1.0" encoding="utf-8"?>
<p:tagLst xmlns:p="http://schemas.openxmlformats.org/presentationml/2006/main">
  <p:tag name="KSO_WM_BEAUTIFY_FLAG" val=""/>
</p:tagLst>
</file>

<file path=ppt/tags/tag2139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40.xml><?xml version="1.0" encoding="utf-8"?>
<p:tagLst xmlns:p="http://schemas.openxmlformats.org/presentationml/2006/main">
  <p:tag name="KSO_WM_BEAUTIFY_FLAG" val=""/>
</p:tagLst>
</file>

<file path=ppt/tags/tag2141.xml><?xml version="1.0" encoding="utf-8"?>
<p:tagLst xmlns:p="http://schemas.openxmlformats.org/presentationml/2006/main">
  <p:tag name="KSO_WM_BEAUTIFY_FLAG" val=""/>
</p:tagLst>
</file>

<file path=ppt/tags/tag2142.xml><?xml version="1.0" encoding="utf-8"?>
<p:tagLst xmlns:p="http://schemas.openxmlformats.org/presentationml/2006/main">
  <p:tag name="KSO_WM_BEAUTIFY_FLAG" val=""/>
</p:tagLst>
</file>

<file path=ppt/tags/tag2143.xml><?xml version="1.0" encoding="utf-8"?>
<p:tagLst xmlns:p="http://schemas.openxmlformats.org/presentationml/2006/main">
  <p:tag name="KSO_WM_BEAUTIFY_FLAG" val=""/>
</p:tagLst>
</file>

<file path=ppt/tags/tag2144.xml><?xml version="1.0" encoding="utf-8"?>
<p:tagLst xmlns:p="http://schemas.openxmlformats.org/presentationml/2006/main">
  <p:tag name="KSO_WM_BEAUTIFY_FLAG" val=""/>
</p:tagLst>
</file>

<file path=ppt/tags/tag2145.xml><?xml version="1.0" encoding="utf-8"?>
<p:tagLst xmlns:p="http://schemas.openxmlformats.org/presentationml/2006/main">
  <p:tag name="KSO_WM_BEAUTIFY_FLAG" val=""/>
</p:tagLst>
</file>

<file path=ppt/tags/tag2146.xml><?xml version="1.0" encoding="utf-8"?>
<p:tagLst xmlns:p="http://schemas.openxmlformats.org/presentationml/2006/main">
  <p:tag name="KSO_WM_BEAUTIFY_FLAG" val=""/>
</p:tagLst>
</file>

<file path=ppt/tags/tag2147.xml><?xml version="1.0" encoding="utf-8"?>
<p:tagLst xmlns:p="http://schemas.openxmlformats.org/presentationml/2006/main">
  <p:tag name="KSO_WM_BEAUTIFY_FLAG" val=""/>
</p:tagLst>
</file>

<file path=ppt/tags/tag2148.xml><?xml version="1.0" encoding="utf-8"?>
<p:tagLst xmlns:p="http://schemas.openxmlformats.org/presentationml/2006/main">
  <p:tag name="KSO_WM_BEAUTIFY_FLAG" val=""/>
</p:tagLst>
</file>

<file path=ppt/tags/tag2149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50.xml><?xml version="1.0" encoding="utf-8"?>
<p:tagLst xmlns:p="http://schemas.openxmlformats.org/presentationml/2006/main">
  <p:tag name="KSO_WM_BEAUTIFY_FLAG" val=""/>
</p:tagLst>
</file>

<file path=ppt/tags/tag2151.xml><?xml version="1.0" encoding="utf-8"?>
<p:tagLst xmlns:p="http://schemas.openxmlformats.org/presentationml/2006/main">
  <p:tag name="KSO_WM_BEAUTIFY_FLAG" val=""/>
</p:tagLst>
</file>

<file path=ppt/tags/tag2152.xml><?xml version="1.0" encoding="utf-8"?>
<p:tagLst xmlns:p="http://schemas.openxmlformats.org/presentationml/2006/main">
  <p:tag name="KSO_WM_BEAUTIFY_FLAG" val=""/>
</p:tagLst>
</file>

<file path=ppt/tags/tag2153.xml><?xml version="1.0" encoding="utf-8"?>
<p:tagLst xmlns:p="http://schemas.openxmlformats.org/presentationml/2006/main">
  <p:tag name="KSO_WM_BEAUTIFY_FLAG" val=""/>
</p:tagLst>
</file>

<file path=ppt/tags/tag2154.xml><?xml version="1.0" encoding="utf-8"?>
<p:tagLst xmlns:p="http://schemas.openxmlformats.org/presentationml/2006/main">
  <p:tag name="KSO_WM_BEAUTIFY_FLAG" val=""/>
</p:tagLst>
</file>

<file path=ppt/tags/tag2155.xml><?xml version="1.0" encoding="utf-8"?>
<p:tagLst xmlns:p="http://schemas.openxmlformats.org/presentationml/2006/main">
  <p:tag name="KSO_WM_BEAUTIFY_FLAG" val=""/>
</p:tagLst>
</file>

<file path=ppt/tags/tag2156.xml><?xml version="1.0" encoding="utf-8"?>
<p:tagLst xmlns:p="http://schemas.openxmlformats.org/presentationml/2006/main">
  <p:tag name="KSO_WM_BEAUTIFY_FLAG" val=""/>
</p:tagLst>
</file>

<file path=ppt/tags/tag2157.xml><?xml version="1.0" encoding="utf-8"?>
<p:tagLst xmlns:p="http://schemas.openxmlformats.org/presentationml/2006/main">
  <p:tag name="KSO_WM_BEAUTIFY_FLAG" val=""/>
</p:tagLst>
</file>

<file path=ppt/tags/tag2158.xml><?xml version="1.0" encoding="utf-8"?>
<p:tagLst xmlns:p="http://schemas.openxmlformats.org/presentationml/2006/main">
  <p:tag name="KSO_WM_BEAUTIFY_FLAG" val=""/>
</p:tagLst>
</file>

<file path=ppt/tags/tag2159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60.xml><?xml version="1.0" encoding="utf-8"?>
<p:tagLst xmlns:p="http://schemas.openxmlformats.org/presentationml/2006/main">
  <p:tag name="KSO_WM_BEAUTIFY_FLAG" val=""/>
</p:tagLst>
</file>

<file path=ppt/tags/tag2161.xml><?xml version="1.0" encoding="utf-8"?>
<p:tagLst xmlns:p="http://schemas.openxmlformats.org/presentationml/2006/main">
  <p:tag name="KSO_WM_BEAUTIFY_FLAG" val=""/>
</p:tagLst>
</file>

<file path=ppt/tags/tag2162.xml><?xml version="1.0" encoding="utf-8"?>
<p:tagLst xmlns:p="http://schemas.openxmlformats.org/presentationml/2006/main">
  <p:tag name="KSO_WM_BEAUTIFY_FLAG" val=""/>
</p:tagLst>
</file>

<file path=ppt/tags/tag2163.xml><?xml version="1.0" encoding="utf-8"?>
<p:tagLst xmlns:p="http://schemas.openxmlformats.org/presentationml/2006/main">
  <p:tag name="KSO_WM_BEAUTIFY_FLAG" val=""/>
</p:tagLst>
</file>

<file path=ppt/tags/tag2164.xml><?xml version="1.0" encoding="utf-8"?>
<p:tagLst xmlns:p="http://schemas.openxmlformats.org/presentationml/2006/main">
  <p:tag name="KSO_WM_BEAUTIFY_FLAG" val=""/>
</p:tagLst>
</file>

<file path=ppt/tags/tag2165.xml><?xml version="1.0" encoding="utf-8"?>
<p:tagLst xmlns:p="http://schemas.openxmlformats.org/presentationml/2006/main">
  <p:tag name="KSO_WM_BEAUTIFY_FLAG" val=""/>
</p:tagLst>
</file>

<file path=ppt/tags/tag2166.xml><?xml version="1.0" encoding="utf-8"?>
<p:tagLst xmlns:p="http://schemas.openxmlformats.org/presentationml/2006/main">
  <p:tag name="KSO_WM_BEAUTIFY_FLAG" val=""/>
</p:tagLst>
</file>

<file path=ppt/tags/tag2167.xml><?xml version="1.0" encoding="utf-8"?>
<p:tagLst xmlns:p="http://schemas.openxmlformats.org/presentationml/2006/main">
  <p:tag name="KSO_WM_BEAUTIFY_FLAG" val=""/>
</p:tagLst>
</file>

<file path=ppt/tags/tag2168.xml><?xml version="1.0" encoding="utf-8"?>
<p:tagLst xmlns:p="http://schemas.openxmlformats.org/presentationml/2006/main">
  <p:tag name="KSO_WM_BEAUTIFY_FLAG" val=""/>
</p:tagLst>
</file>

<file path=ppt/tags/tag2169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70.xml><?xml version="1.0" encoding="utf-8"?>
<p:tagLst xmlns:p="http://schemas.openxmlformats.org/presentationml/2006/main">
  <p:tag name="KSO_WM_BEAUTIFY_FLAG" val=""/>
</p:tagLst>
</file>

<file path=ppt/tags/tag2171.xml><?xml version="1.0" encoding="utf-8"?>
<p:tagLst xmlns:p="http://schemas.openxmlformats.org/presentationml/2006/main">
  <p:tag name="KSO_WM_BEAUTIFY_FLAG" val=""/>
</p:tagLst>
</file>

<file path=ppt/tags/tag2172.xml><?xml version="1.0" encoding="utf-8"?>
<p:tagLst xmlns:p="http://schemas.openxmlformats.org/presentationml/2006/main">
  <p:tag name="KSO_WM_BEAUTIFY_FLAG" val=""/>
</p:tagLst>
</file>

<file path=ppt/tags/tag2173.xml><?xml version="1.0" encoding="utf-8"?>
<p:tagLst xmlns:p="http://schemas.openxmlformats.org/presentationml/2006/main">
  <p:tag name="KSO_WM_BEAUTIFY_FLAG" val=""/>
</p:tagLst>
</file>

<file path=ppt/tags/tag2174.xml><?xml version="1.0" encoding="utf-8"?>
<p:tagLst xmlns:p="http://schemas.openxmlformats.org/presentationml/2006/main">
  <p:tag name="KSO_WM_BEAUTIFY_FLAG" val=""/>
</p:tagLst>
</file>

<file path=ppt/tags/tag2175.xml><?xml version="1.0" encoding="utf-8"?>
<p:tagLst xmlns:p="http://schemas.openxmlformats.org/presentationml/2006/main">
  <p:tag name="KSO_WM_BEAUTIFY_FLAG" val=""/>
</p:tagLst>
</file>

<file path=ppt/tags/tag2176.xml><?xml version="1.0" encoding="utf-8"?>
<p:tagLst xmlns:p="http://schemas.openxmlformats.org/presentationml/2006/main">
  <p:tag name="KSO_WM_BEAUTIFY_FLAG" val=""/>
</p:tagLst>
</file>

<file path=ppt/tags/tag2177.xml><?xml version="1.0" encoding="utf-8"?>
<p:tagLst xmlns:p="http://schemas.openxmlformats.org/presentationml/2006/main">
  <p:tag name="KSO_WM_BEAUTIFY_FLAG" val=""/>
</p:tagLst>
</file>

<file path=ppt/tags/tag2178.xml><?xml version="1.0" encoding="utf-8"?>
<p:tagLst xmlns:p="http://schemas.openxmlformats.org/presentationml/2006/main">
  <p:tag name="KSO_WM_BEAUTIFY_FLAG" val=""/>
</p:tagLst>
</file>

<file path=ppt/tags/tag2179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80.xml><?xml version="1.0" encoding="utf-8"?>
<p:tagLst xmlns:p="http://schemas.openxmlformats.org/presentationml/2006/main">
  <p:tag name="KSO_WM_BEAUTIFY_FLAG" val=""/>
</p:tagLst>
</file>

<file path=ppt/tags/tag2181.xml><?xml version="1.0" encoding="utf-8"?>
<p:tagLst xmlns:p="http://schemas.openxmlformats.org/presentationml/2006/main">
  <p:tag name="KSO_WM_BEAUTIFY_FLAG" val=""/>
</p:tagLst>
</file>

<file path=ppt/tags/tag2182.xml><?xml version="1.0" encoding="utf-8"?>
<p:tagLst xmlns:p="http://schemas.openxmlformats.org/presentationml/2006/main">
  <p:tag name="KSO_WM_BEAUTIFY_FLAG" val=""/>
</p:tagLst>
</file>

<file path=ppt/tags/tag2183.xml><?xml version="1.0" encoding="utf-8"?>
<p:tagLst xmlns:p="http://schemas.openxmlformats.org/presentationml/2006/main">
  <p:tag name="KSO_WM_BEAUTIFY_FLAG" val=""/>
</p:tagLst>
</file>

<file path=ppt/tags/tag2184.xml><?xml version="1.0" encoding="utf-8"?>
<p:tagLst xmlns:p="http://schemas.openxmlformats.org/presentationml/2006/main">
  <p:tag name="KSO_WM_BEAUTIFY_FLAG" val=""/>
</p:tagLst>
</file>

<file path=ppt/tags/tag2185.xml><?xml version="1.0" encoding="utf-8"?>
<p:tagLst xmlns:p="http://schemas.openxmlformats.org/presentationml/2006/main">
  <p:tag name="KSO_WM_BEAUTIFY_FLAG" val=""/>
</p:tagLst>
</file>

<file path=ppt/tags/tag2186.xml><?xml version="1.0" encoding="utf-8"?>
<p:tagLst xmlns:p="http://schemas.openxmlformats.org/presentationml/2006/main">
  <p:tag name="KSO_WM_BEAUTIFY_FLAG" val=""/>
</p:tagLst>
</file>

<file path=ppt/tags/tag2187.xml><?xml version="1.0" encoding="utf-8"?>
<p:tagLst xmlns:p="http://schemas.openxmlformats.org/presentationml/2006/main">
  <p:tag name="KSO_WM_BEAUTIFY_FLAG" val=""/>
</p:tagLst>
</file>

<file path=ppt/tags/tag2188.xml><?xml version="1.0" encoding="utf-8"?>
<p:tagLst xmlns:p="http://schemas.openxmlformats.org/presentationml/2006/main">
  <p:tag name="KSO_WM_BEAUTIFY_FLAG" val=""/>
</p:tagLst>
</file>

<file path=ppt/tags/tag2189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190.xml><?xml version="1.0" encoding="utf-8"?>
<p:tagLst xmlns:p="http://schemas.openxmlformats.org/presentationml/2006/main">
  <p:tag name="KSO_WM_BEAUTIFY_FLAG" val=""/>
</p:tagLst>
</file>

<file path=ppt/tags/tag2191.xml><?xml version="1.0" encoding="utf-8"?>
<p:tagLst xmlns:p="http://schemas.openxmlformats.org/presentationml/2006/main">
  <p:tag name="KSO_WM_BEAUTIFY_FLAG" val=""/>
</p:tagLst>
</file>

<file path=ppt/tags/tag2192.xml><?xml version="1.0" encoding="utf-8"?>
<p:tagLst xmlns:p="http://schemas.openxmlformats.org/presentationml/2006/main">
  <p:tag name="KSO_WM_BEAUTIFY_FLAG" val=""/>
</p:tagLst>
</file>

<file path=ppt/tags/tag2193.xml><?xml version="1.0" encoding="utf-8"?>
<p:tagLst xmlns:p="http://schemas.openxmlformats.org/presentationml/2006/main">
  <p:tag name="KSO_WM_BEAUTIFY_FLAG" val=""/>
</p:tagLst>
</file>

<file path=ppt/tags/tag2194.xml><?xml version="1.0" encoding="utf-8"?>
<p:tagLst xmlns:p="http://schemas.openxmlformats.org/presentationml/2006/main">
  <p:tag name="KSO_WM_BEAUTIFY_FLAG" val=""/>
</p:tagLst>
</file>

<file path=ppt/tags/tag2195.xml><?xml version="1.0" encoding="utf-8"?>
<p:tagLst xmlns:p="http://schemas.openxmlformats.org/presentationml/2006/main">
  <p:tag name="KSO_WM_BEAUTIFY_FLAG" val=""/>
</p:tagLst>
</file>

<file path=ppt/tags/tag2196.xml><?xml version="1.0" encoding="utf-8"?>
<p:tagLst xmlns:p="http://schemas.openxmlformats.org/presentationml/2006/main">
  <p:tag name="KSO_WM_BEAUTIFY_FLAG" val=""/>
</p:tagLst>
</file>

<file path=ppt/tags/tag2197.xml><?xml version="1.0" encoding="utf-8"?>
<p:tagLst xmlns:p="http://schemas.openxmlformats.org/presentationml/2006/main">
  <p:tag name="KSO_WM_BEAUTIFY_FLAG" val=""/>
</p:tagLst>
</file>

<file path=ppt/tags/tag2198.xml><?xml version="1.0" encoding="utf-8"?>
<p:tagLst xmlns:p="http://schemas.openxmlformats.org/presentationml/2006/main">
  <p:tag name="KSO_WM_BEAUTIFY_FLAG" val=""/>
</p:tagLst>
</file>

<file path=ppt/tags/tag219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00.xml><?xml version="1.0" encoding="utf-8"?>
<p:tagLst xmlns:p="http://schemas.openxmlformats.org/presentationml/2006/main">
  <p:tag name="KSO_WM_BEAUTIFY_FLAG" val=""/>
</p:tagLst>
</file>

<file path=ppt/tags/tag2201.xml><?xml version="1.0" encoding="utf-8"?>
<p:tagLst xmlns:p="http://schemas.openxmlformats.org/presentationml/2006/main">
  <p:tag name="KSO_WM_BEAUTIFY_FLAG" val=""/>
</p:tagLst>
</file>

<file path=ppt/tags/tag2202.xml><?xml version="1.0" encoding="utf-8"?>
<p:tagLst xmlns:p="http://schemas.openxmlformats.org/presentationml/2006/main">
  <p:tag name="KSO_WM_BEAUTIFY_FLAG" val=""/>
</p:tagLst>
</file>

<file path=ppt/tags/tag2203.xml><?xml version="1.0" encoding="utf-8"?>
<p:tagLst xmlns:p="http://schemas.openxmlformats.org/presentationml/2006/main">
  <p:tag name="KSO_WM_BEAUTIFY_FLAG" val=""/>
</p:tagLst>
</file>

<file path=ppt/tags/tag2204.xml><?xml version="1.0" encoding="utf-8"?>
<p:tagLst xmlns:p="http://schemas.openxmlformats.org/presentationml/2006/main">
  <p:tag name="KSO_WM_BEAUTIFY_FLAG" val=""/>
</p:tagLst>
</file>

<file path=ppt/tags/tag2205.xml><?xml version="1.0" encoding="utf-8"?>
<p:tagLst xmlns:p="http://schemas.openxmlformats.org/presentationml/2006/main">
  <p:tag name="KSO_WM_BEAUTIFY_FLAG" val=""/>
</p:tagLst>
</file>

<file path=ppt/tags/tag2206.xml><?xml version="1.0" encoding="utf-8"?>
<p:tagLst xmlns:p="http://schemas.openxmlformats.org/presentationml/2006/main">
  <p:tag name="KSO_WM_BEAUTIFY_FLAG" val=""/>
</p:tagLst>
</file>

<file path=ppt/tags/tag2207.xml><?xml version="1.0" encoding="utf-8"?>
<p:tagLst xmlns:p="http://schemas.openxmlformats.org/presentationml/2006/main">
  <p:tag name="KSO_WM_BEAUTIFY_FLAG" val=""/>
</p:tagLst>
</file>

<file path=ppt/tags/tag2208.xml><?xml version="1.0" encoding="utf-8"?>
<p:tagLst xmlns:p="http://schemas.openxmlformats.org/presentationml/2006/main">
  <p:tag name="KSO_WM_BEAUTIFY_FLAG" val=""/>
</p:tagLst>
</file>

<file path=ppt/tags/tag2209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10.xml><?xml version="1.0" encoding="utf-8"?>
<p:tagLst xmlns:p="http://schemas.openxmlformats.org/presentationml/2006/main">
  <p:tag name="KSO_WM_BEAUTIFY_FLAG" val=""/>
</p:tagLst>
</file>

<file path=ppt/tags/tag2211.xml><?xml version="1.0" encoding="utf-8"?>
<p:tagLst xmlns:p="http://schemas.openxmlformats.org/presentationml/2006/main">
  <p:tag name="KSO_WM_BEAUTIFY_FLAG" val=""/>
</p:tagLst>
</file>

<file path=ppt/tags/tag2212.xml><?xml version="1.0" encoding="utf-8"?>
<p:tagLst xmlns:p="http://schemas.openxmlformats.org/presentationml/2006/main">
  <p:tag name="KSO_WM_BEAUTIFY_FLAG" val=""/>
</p:tagLst>
</file>

<file path=ppt/tags/tag2213.xml><?xml version="1.0" encoding="utf-8"?>
<p:tagLst xmlns:p="http://schemas.openxmlformats.org/presentationml/2006/main">
  <p:tag name="KSO_WM_BEAUTIFY_FLAG" val=""/>
</p:tagLst>
</file>

<file path=ppt/tags/tag2214.xml><?xml version="1.0" encoding="utf-8"?>
<p:tagLst xmlns:p="http://schemas.openxmlformats.org/presentationml/2006/main">
  <p:tag name="KSO_WM_BEAUTIFY_FLAG" val=""/>
</p:tagLst>
</file>

<file path=ppt/tags/tag2215.xml><?xml version="1.0" encoding="utf-8"?>
<p:tagLst xmlns:p="http://schemas.openxmlformats.org/presentationml/2006/main">
  <p:tag name="KSO_WM_BEAUTIFY_FLAG" val=""/>
</p:tagLst>
</file>

<file path=ppt/tags/tag2216.xml><?xml version="1.0" encoding="utf-8"?>
<p:tagLst xmlns:p="http://schemas.openxmlformats.org/presentationml/2006/main">
  <p:tag name="KSO_WM_BEAUTIFY_FLAG" val=""/>
</p:tagLst>
</file>

<file path=ppt/tags/tag2217.xml><?xml version="1.0" encoding="utf-8"?>
<p:tagLst xmlns:p="http://schemas.openxmlformats.org/presentationml/2006/main">
  <p:tag name="KSO_WM_BEAUTIFY_FLAG" val=""/>
</p:tagLst>
</file>

<file path=ppt/tags/tag2218.xml><?xml version="1.0" encoding="utf-8"?>
<p:tagLst xmlns:p="http://schemas.openxmlformats.org/presentationml/2006/main">
  <p:tag name="KSO_WM_BEAUTIFY_FLAG" val=""/>
</p:tagLst>
</file>

<file path=ppt/tags/tag2219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20.xml><?xml version="1.0" encoding="utf-8"?>
<p:tagLst xmlns:p="http://schemas.openxmlformats.org/presentationml/2006/main">
  <p:tag name="KSO_WM_BEAUTIFY_FLAG" val=""/>
</p:tagLst>
</file>

<file path=ppt/tags/tag2221.xml><?xml version="1.0" encoding="utf-8"?>
<p:tagLst xmlns:p="http://schemas.openxmlformats.org/presentationml/2006/main">
  <p:tag name="KSO_WM_BEAUTIFY_FLAG" val=""/>
</p:tagLst>
</file>

<file path=ppt/tags/tag2222.xml><?xml version="1.0" encoding="utf-8"?>
<p:tagLst xmlns:p="http://schemas.openxmlformats.org/presentationml/2006/main">
  <p:tag name="KSO_WM_BEAUTIFY_FLAG" val=""/>
</p:tagLst>
</file>

<file path=ppt/tags/tag2223.xml><?xml version="1.0" encoding="utf-8"?>
<p:tagLst xmlns:p="http://schemas.openxmlformats.org/presentationml/2006/main">
  <p:tag name="KSO_WM_BEAUTIFY_FLAG" val=""/>
</p:tagLst>
</file>

<file path=ppt/tags/tag2224.xml><?xml version="1.0" encoding="utf-8"?>
<p:tagLst xmlns:p="http://schemas.openxmlformats.org/presentationml/2006/main">
  <p:tag name="KSO_WM_BEAUTIFY_FLAG" val=""/>
</p:tagLst>
</file>

<file path=ppt/tags/tag2225.xml><?xml version="1.0" encoding="utf-8"?>
<p:tagLst xmlns:p="http://schemas.openxmlformats.org/presentationml/2006/main">
  <p:tag name="KSO_WM_BEAUTIFY_FLAG" val=""/>
</p:tagLst>
</file>

<file path=ppt/tags/tag2226.xml><?xml version="1.0" encoding="utf-8"?>
<p:tagLst xmlns:p="http://schemas.openxmlformats.org/presentationml/2006/main">
  <p:tag name="KSO_WM_BEAUTIFY_FLAG" val=""/>
</p:tagLst>
</file>

<file path=ppt/tags/tag2227.xml><?xml version="1.0" encoding="utf-8"?>
<p:tagLst xmlns:p="http://schemas.openxmlformats.org/presentationml/2006/main">
  <p:tag name="KSO_WM_BEAUTIFY_FLAG" val=""/>
</p:tagLst>
</file>

<file path=ppt/tags/tag2228.xml><?xml version="1.0" encoding="utf-8"?>
<p:tagLst xmlns:p="http://schemas.openxmlformats.org/presentationml/2006/main">
  <p:tag name="KSO_WM_BEAUTIFY_FLAG" val=""/>
</p:tagLst>
</file>

<file path=ppt/tags/tag2229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30.xml><?xml version="1.0" encoding="utf-8"?>
<p:tagLst xmlns:p="http://schemas.openxmlformats.org/presentationml/2006/main">
  <p:tag name="KSO_WM_BEAUTIFY_FLAG" val=""/>
</p:tagLst>
</file>

<file path=ppt/tags/tag2231.xml><?xml version="1.0" encoding="utf-8"?>
<p:tagLst xmlns:p="http://schemas.openxmlformats.org/presentationml/2006/main">
  <p:tag name="KSO_WM_BEAUTIFY_FLAG" val=""/>
</p:tagLst>
</file>

<file path=ppt/tags/tag2232.xml><?xml version="1.0" encoding="utf-8"?>
<p:tagLst xmlns:p="http://schemas.openxmlformats.org/presentationml/2006/main">
  <p:tag name="KSO_WM_BEAUTIFY_FLAG" val=""/>
</p:tagLst>
</file>

<file path=ppt/tags/tag2233.xml><?xml version="1.0" encoding="utf-8"?>
<p:tagLst xmlns:p="http://schemas.openxmlformats.org/presentationml/2006/main">
  <p:tag name="KSO_WM_BEAUTIFY_FLAG" val=""/>
</p:tagLst>
</file>

<file path=ppt/tags/tag2234.xml><?xml version="1.0" encoding="utf-8"?>
<p:tagLst xmlns:p="http://schemas.openxmlformats.org/presentationml/2006/main">
  <p:tag name="KSO_WM_BEAUTIFY_FLAG" val=""/>
</p:tagLst>
</file>

<file path=ppt/tags/tag2235.xml><?xml version="1.0" encoding="utf-8"?>
<p:tagLst xmlns:p="http://schemas.openxmlformats.org/presentationml/2006/main">
  <p:tag name="KSO_WM_BEAUTIFY_FLAG" val=""/>
</p:tagLst>
</file>

<file path=ppt/tags/tag2236.xml><?xml version="1.0" encoding="utf-8"?>
<p:tagLst xmlns:p="http://schemas.openxmlformats.org/presentationml/2006/main">
  <p:tag name="KSO_WM_BEAUTIFY_FLAG" val=""/>
</p:tagLst>
</file>

<file path=ppt/tags/tag2237.xml><?xml version="1.0" encoding="utf-8"?>
<p:tagLst xmlns:p="http://schemas.openxmlformats.org/presentationml/2006/main">
  <p:tag name="KSO_WM_BEAUTIFY_FLAG" val=""/>
</p:tagLst>
</file>

<file path=ppt/tags/tag2238.xml><?xml version="1.0" encoding="utf-8"?>
<p:tagLst xmlns:p="http://schemas.openxmlformats.org/presentationml/2006/main">
  <p:tag name="KSO_WM_BEAUTIFY_FLAG" val=""/>
</p:tagLst>
</file>

<file path=ppt/tags/tag2239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40.xml><?xml version="1.0" encoding="utf-8"?>
<p:tagLst xmlns:p="http://schemas.openxmlformats.org/presentationml/2006/main">
  <p:tag name="KSO_WM_BEAUTIFY_FLAG" val=""/>
</p:tagLst>
</file>

<file path=ppt/tags/tag2241.xml><?xml version="1.0" encoding="utf-8"?>
<p:tagLst xmlns:p="http://schemas.openxmlformats.org/presentationml/2006/main">
  <p:tag name="KSO_WM_BEAUTIFY_FLAG" val=""/>
</p:tagLst>
</file>

<file path=ppt/tags/tag2242.xml><?xml version="1.0" encoding="utf-8"?>
<p:tagLst xmlns:p="http://schemas.openxmlformats.org/presentationml/2006/main">
  <p:tag name="KSO_WM_BEAUTIFY_FLAG" val=""/>
</p:tagLst>
</file>

<file path=ppt/tags/tag2243.xml><?xml version="1.0" encoding="utf-8"?>
<p:tagLst xmlns:p="http://schemas.openxmlformats.org/presentationml/2006/main">
  <p:tag name="KSO_WM_BEAUTIFY_FLAG" val=""/>
</p:tagLst>
</file>

<file path=ppt/tags/tag2244.xml><?xml version="1.0" encoding="utf-8"?>
<p:tagLst xmlns:p="http://schemas.openxmlformats.org/presentationml/2006/main">
  <p:tag name="KSO_WM_BEAUTIFY_FLAG" val=""/>
</p:tagLst>
</file>

<file path=ppt/tags/tag2245.xml><?xml version="1.0" encoding="utf-8"?>
<p:tagLst xmlns:p="http://schemas.openxmlformats.org/presentationml/2006/main">
  <p:tag name="KSO_WM_BEAUTIFY_FLAG" val=""/>
</p:tagLst>
</file>

<file path=ppt/tags/tag2246.xml><?xml version="1.0" encoding="utf-8"?>
<p:tagLst xmlns:p="http://schemas.openxmlformats.org/presentationml/2006/main">
  <p:tag name="KSO_WM_BEAUTIFY_FLAG" val=""/>
</p:tagLst>
</file>

<file path=ppt/tags/tag2247.xml><?xml version="1.0" encoding="utf-8"?>
<p:tagLst xmlns:p="http://schemas.openxmlformats.org/presentationml/2006/main">
  <p:tag name="KSO_WM_BEAUTIFY_FLAG" val=""/>
</p:tagLst>
</file>

<file path=ppt/tags/tag2248.xml><?xml version="1.0" encoding="utf-8"?>
<p:tagLst xmlns:p="http://schemas.openxmlformats.org/presentationml/2006/main">
  <p:tag name="KSO_WM_BEAUTIFY_FLAG" val=""/>
</p:tagLst>
</file>

<file path=ppt/tags/tag2249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50.xml><?xml version="1.0" encoding="utf-8"?>
<p:tagLst xmlns:p="http://schemas.openxmlformats.org/presentationml/2006/main">
  <p:tag name="KSO_WM_BEAUTIFY_FLAG" val=""/>
</p:tagLst>
</file>

<file path=ppt/tags/tag2251.xml><?xml version="1.0" encoding="utf-8"?>
<p:tagLst xmlns:p="http://schemas.openxmlformats.org/presentationml/2006/main">
  <p:tag name="KSO_WM_BEAUTIFY_FLAG" val=""/>
</p:tagLst>
</file>

<file path=ppt/tags/tag2252.xml><?xml version="1.0" encoding="utf-8"?>
<p:tagLst xmlns:p="http://schemas.openxmlformats.org/presentationml/2006/main">
  <p:tag name="KSO_WM_BEAUTIFY_FLAG" val=""/>
</p:tagLst>
</file>

<file path=ppt/tags/tag2253.xml><?xml version="1.0" encoding="utf-8"?>
<p:tagLst xmlns:p="http://schemas.openxmlformats.org/presentationml/2006/main">
  <p:tag name="KSO_WM_BEAUTIFY_FLAG" val=""/>
</p:tagLst>
</file>

<file path=ppt/tags/tag2254.xml><?xml version="1.0" encoding="utf-8"?>
<p:tagLst xmlns:p="http://schemas.openxmlformats.org/presentationml/2006/main">
  <p:tag name="KSO_WM_BEAUTIFY_FLAG" val=""/>
</p:tagLst>
</file>

<file path=ppt/tags/tag2255.xml><?xml version="1.0" encoding="utf-8"?>
<p:tagLst xmlns:p="http://schemas.openxmlformats.org/presentationml/2006/main">
  <p:tag name="KSO_WM_BEAUTIFY_FLAG" val=""/>
</p:tagLst>
</file>

<file path=ppt/tags/tag2256.xml><?xml version="1.0" encoding="utf-8"?>
<p:tagLst xmlns:p="http://schemas.openxmlformats.org/presentationml/2006/main">
  <p:tag name="KSO_WM_BEAUTIFY_FLAG" val=""/>
</p:tagLst>
</file>

<file path=ppt/tags/tag2257.xml><?xml version="1.0" encoding="utf-8"?>
<p:tagLst xmlns:p="http://schemas.openxmlformats.org/presentationml/2006/main">
  <p:tag name="KSO_WM_BEAUTIFY_FLAG" val=""/>
</p:tagLst>
</file>

<file path=ppt/tags/tag2258.xml><?xml version="1.0" encoding="utf-8"?>
<p:tagLst xmlns:p="http://schemas.openxmlformats.org/presentationml/2006/main">
  <p:tag name="KSO_WM_BEAUTIFY_FLAG" val=""/>
</p:tagLst>
</file>

<file path=ppt/tags/tag2259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60.xml><?xml version="1.0" encoding="utf-8"?>
<p:tagLst xmlns:p="http://schemas.openxmlformats.org/presentationml/2006/main">
  <p:tag name="KSO_WM_BEAUTIFY_FLAG" val=""/>
</p:tagLst>
</file>

<file path=ppt/tags/tag2261.xml><?xml version="1.0" encoding="utf-8"?>
<p:tagLst xmlns:p="http://schemas.openxmlformats.org/presentationml/2006/main">
  <p:tag name="KSO_WM_BEAUTIFY_FLAG" val=""/>
</p:tagLst>
</file>

<file path=ppt/tags/tag2262.xml><?xml version="1.0" encoding="utf-8"?>
<p:tagLst xmlns:p="http://schemas.openxmlformats.org/presentationml/2006/main">
  <p:tag name="KSO_WM_BEAUTIFY_FLAG" val=""/>
</p:tagLst>
</file>

<file path=ppt/tags/tag2263.xml><?xml version="1.0" encoding="utf-8"?>
<p:tagLst xmlns:p="http://schemas.openxmlformats.org/presentationml/2006/main">
  <p:tag name="KSO_WM_BEAUTIFY_FLAG" val=""/>
</p:tagLst>
</file>

<file path=ppt/tags/tag2264.xml><?xml version="1.0" encoding="utf-8"?>
<p:tagLst xmlns:p="http://schemas.openxmlformats.org/presentationml/2006/main">
  <p:tag name="KSO_WM_BEAUTIFY_FLAG" val=""/>
</p:tagLst>
</file>

<file path=ppt/tags/tag2265.xml><?xml version="1.0" encoding="utf-8"?>
<p:tagLst xmlns:p="http://schemas.openxmlformats.org/presentationml/2006/main">
  <p:tag name="KSO_WM_BEAUTIFY_FLAG" val=""/>
</p:tagLst>
</file>

<file path=ppt/tags/tag2266.xml><?xml version="1.0" encoding="utf-8"?>
<p:tagLst xmlns:p="http://schemas.openxmlformats.org/presentationml/2006/main">
  <p:tag name="KSO_WM_BEAUTIFY_FLAG" val=""/>
</p:tagLst>
</file>

<file path=ppt/tags/tag2267.xml><?xml version="1.0" encoding="utf-8"?>
<p:tagLst xmlns:p="http://schemas.openxmlformats.org/presentationml/2006/main">
  <p:tag name="KSO_WM_BEAUTIFY_FLAG" val=""/>
</p:tagLst>
</file>

<file path=ppt/tags/tag2268.xml><?xml version="1.0" encoding="utf-8"?>
<p:tagLst xmlns:p="http://schemas.openxmlformats.org/presentationml/2006/main">
  <p:tag name="KSO_WM_BEAUTIFY_FLAG" val=""/>
</p:tagLst>
</file>

<file path=ppt/tags/tag2269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70.xml><?xml version="1.0" encoding="utf-8"?>
<p:tagLst xmlns:p="http://schemas.openxmlformats.org/presentationml/2006/main">
  <p:tag name="KSO_WM_BEAUTIFY_FLAG" val=""/>
</p:tagLst>
</file>

<file path=ppt/tags/tag2271.xml><?xml version="1.0" encoding="utf-8"?>
<p:tagLst xmlns:p="http://schemas.openxmlformats.org/presentationml/2006/main">
  <p:tag name="KSO_WM_BEAUTIFY_FLAG" val=""/>
</p:tagLst>
</file>

<file path=ppt/tags/tag2272.xml><?xml version="1.0" encoding="utf-8"?>
<p:tagLst xmlns:p="http://schemas.openxmlformats.org/presentationml/2006/main">
  <p:tag name="KSO_WM_BEAUTIFY_FLAG" val=""/>
</p:tagLst>
</file>

<file path=ppt/tags/tag2273.xml><?xml version="1.0" encoding="utf-8"?>
<p:tagLst xmlns:p="http://schemas.openxmlformats.org/presentationml/2006/main">
  <p:tag name="KSO_WM_BEAUTIFY_FLAG" val=""/>
</p:tagLst>
</file>

<file path=ppt/tags/tag2274.xml><?xml version="1.0" encoding="utf-8"?>
<p:tagLst xmlns:p="http://schemas.openxmlformats.org/presentationml/2006/main">
  <p:tag name="KSO_WM_BEAUTIFY_FLAG" val=""/>
</p:tagLst>
</file>

<file path=ppt/tags/tag2275.xml><?xml version="1.0" encoding="utf-8"?>
<p:tagLst xmlns:p="http://schemas.openxmlformats.org/presentationml/2006/main">
  <p:tag name="KSO_WM_BEAUTIFY_FLAG" val=""/>
</p:tagLst>
</file>

<file path=ppt/tags/tag2276.xml><?xml version="1.0" encoding="utf-8"?>
<p:tagLst xmlns:p="http://schemas.openxmlformats.org/presentationml/2006/main">
  <p:tag name="KSO_WM_BEAUTIFY_FLAG" val=""/>
</p:tagLst>
</file>

<file path=ppt/tags/tag2277.xml><?xml version="1.0" encoding="utf-8"?>
<p:tagLst xmlns:p="http://schemas.openxmlformats.org/presentationml/2006/main">
  <p:tag name="KSO_WM_BEAUTIFY_FLAG" val=""/>
</p:tagLst>
</file>

<file path=ppt/tags/tag2278.xml><?xml version="1.0" encoding="utf-8"?>
<p:tagLst xmlns:p="http://schemas.openxmlformats.org/presentationml/2006/main">
  <p:tag name="KSO_WM_BEAUTIFY_FLAG" val=""/>
</p:tagLst>
</file>

<file path=ppt/tags/tag2279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80.xml><?xml version="1.0" encoding="utf-8"?>
<p:tagLst xmlns:p="http://schemas.openxmlformats.org/presentationml/2006/main">
  <p:tag name="KSO_WM_BEAUTIFY_FLAG" val=""/>
</p:tagLst>
</file>

<file path=ppt/tags/tag2281.xml><?xml version="1.0" encoding="utf-8"?>
<p:tagLst xmlns:p="http://schemas.openxmlformats.org/presentationml/2006/main">
  <p:tag name="KSO_WM_BEAUTIFY_FLAG" val=""/>
</p:tagLst>
</file>

<file path=ppt/tags/tag2282.xml><?xml version="1.0" encoding="utf-8"?>
<p:tagLst xmlns:p="http://schemas.openxmlformats.org/presentationml/2006/main">
  <p:tag name="KSO_WM_BEAUTIFY_FLAG" val=""/>
</p:tagLst>
</file>

<file path=ppt/tags/tag2283.xml><?xml version="1.0" encoding="utf-8"?>
<p:tagLst xmlns:p="http://schemas.openxmlformats.org/presentationml/2006/main">
  <p:tag name="KSO_WM_BEAUTIFY_FLAG" val=""/>
</p:tagLst>
</file>

<file path=ppt/tags/tag2284.xml><?xml version="1.0" encoding="utf-8"?>
<p:tagLst xmlns:p="http://schemas.openxmlformats.org/presentationml/2006/main">
  <p:tag name="KSO_WM_BEAUTIFY_FLAG" val=""/>
</p:tagLst>
</file>

<file path=ppt/tags/tag2285.xml><?xml version="1.0" encoding="utf-8"?>
<p:tagLst xmlns:p="http://schemas.openxmlformats.org/presentationml/2006/main">
  <p:tag name="KSO_WM_BEAUTIFY_FLAG" val=""/>
</p:tagLst>
</file>

<file path=ppt/tags/tag2286.xml><?xml version="1.0" encoding="utf-8"?>
<p:tagLst xmlns:p="http://schemas.openxmlformats.org/presentationml/2006/main">
  <p:tag name="KSO_WM_BEAUTIFY_FLAG" val=""/>
</p:tagLst>
</file>

<file path=ppt/tags/tag2287.xml><?xml version="1.0" encoding="utf-8"?>
<p:tagLst xmlns:p="http://schemas.openxmlformats.org/presentationml/2006/main">
  <p:tag name="KSO_WM_BEAUTIFY_FLAG" val=""/>
</p:tagLst>
</file>

<file path=ppt/tags/tag2288.xml><?xml version="1.0" encoding="utf-8"?>
<p:tagLst xmlns:p="http://schemas.openxmlformats.org/presentationml/2006/main">
  <p:tag name="KSO_WM_BEAUTIFY_FLAG" val=""/>
</p:tagLst>
</file>

<file path=ppt/tags/tag2289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290.xml><?xml version="1.0" encoding="utf-8"?>
<p:tagLst xmlns:p="http://schemas.openxmlformats.org/presentationml/2006/main">
  <p:tag name="KSO_WM_BEAUTIFY_FLAG" val=""/>
</p:tagLst>
</file>

<file path=ppt/tags/tag2291.xml><?xml version="1.0" encoding="utf-8"?>
<p:tagLst xmlns:p="http://schemas.openxmlformats.org/presentationml/2006/main">
  <p:tag name="KSO_WM_BEAUTIFY_FLAG" val=""/>
</p:tagLst>
</file>

<file path=ppt/tags/tag2292.xml><?xml version="1.0" encoding="utf-8"?>
<p:tagLst xmlns:p="http://schemas.openxmlformats.org/presentationml/2006/main">
  <p:tag name="KSO_WM_BEAUTIFY_FLAG" val=""/>
</p:tagLst>
</file>

<file path=ppt/tags/tag2293.xml><?xml version="1.0" encoding="utf-8"?>
<p:tagLst xmlns:p="http://schemas.openxmlformats.org/presentationml/2006/main">
  <p:tag name="KSO_WM_BEAUTIFY_FLAG" val=""/>
</p:tagLst>
</file>

<file path=ppt/tags/tag2294.xml><?xml version="1.0" encoding="utf-8"?>
<p:tagLst xmlns:p="http://schemas.openxmlformats.org/presentationml/2006/main">
  <p:tag name="KSO_WM_BEAUTIFY_FLAG" val=""/>
</p:tagLst>
</file>

<file path=ppt/tags/tag2295.xml><?xml version="1.0" encoding="utf-8"?>
<p:tagLst xmlns:p="http://schemas.openxmlformats.org/presentationml/2006/main">
  <p:tag name="KSO_WM_BEAUTIFY_FLAG" val=""/>
</p:tagLst>
</file>

<file path=ppt/tags/tag2296.xml><?xml version="1.0" encoding="utf-8"?>
<p:tagLst xmlns:p="http://schemas.openxmlformats.org/presentationml/2006/main">
  <p:tag name="KSO_WM_BEAUTIFY_FLAG" val=""/>
</p:tagLst>
</file>

<file path=ppt/tags/tag2297.xml><?xml version="1.0" encoding="utf-8"?>
<p:tagLst xmlns:p="http://schemas.openxmlformats.org/presentationml/2006/main">
  <p:tag name="KSO_WM_BEAUTIFY_FLAG" val=""/>
</p:tagLst>
</file>

<file path=ppt/tags/tag2298.xml><?xml version="1.0" encoding="utf-8"?>
<p:tagLst xmlns:p="http://schemas.openxmlformats.org/presentationml/2006/main">
  <p:tag name="KSO_WM_BEAUTIFY_FLAG" val=""/>
</p:tagLst>
</file>

<file path=ppt/tags/tag229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00.xml><?xml version="1.0" encoding="utf-8"?>
<p:tagLst xmlns:p="http://schemas.openxmlformats.org/presentationml/2006/main">
  <p:tag name="KSO_WM_BEAUTIFY_FLAG" val=""/>
</p:tagLst>
</file>

<file path=ppt/tags/tag2301.xml><?xml version="1.0" encoding="utf-8"?>
<p:tagLst xmlns:p="http://schemas.openxmlformats.org/presentationml/2006/main">
  <p:tag name="KSO_WM_BEAUTIFY_FLAG" val=""/>
</p:tagLst>
</file>

<file path=ppt/tags/tag2302.xml><?xml version="1.0" encoding="utf-8"?>
<p:tagLst xmlns:p="http://schemas.openxmlformats.org/presentationml/2006/main">
  <p:tag name="KSO_WM_BEAUTIFY_FLAG" val=""/>
</p:tagLst>
</file>

<file path=ppt/tags/tag2303.xml><?xml version="1.0" encoding="utf-8"?>
<p:tagLst xmlns:p="http://schemas.openxmlformats.org/presentationml/2006/main">
  <p:tag name="KSO_WM_BEAUTIFY_FLAG" val=""/>
</p:tagLst>
</file>

<file path=ppt/tags/tag2304.xml><?xml version="1.0" encoding="utf-8"?>
<p:tagLst xmlns:p="http://schemas.openxmlformats.org/presentationml/2006/main">
  <p:tag name="KSO_WM_BEAUTIFY_FLAG" val=""/>
</p:tagLst>
</file>

<file path=ppt/tags/tag2305.xml><?xml version="1.0" encoding="utf-8"?>
<p:tagLst xmlns:p="http://schemas.openxmlformats.org/presentationml/2006/main">
  <p:tag name="KSO_WM_BEAUTIFY_FLAG" val=""/>
</p:tagLst>
</file>

<file path=ppt/tags/tag2306.xml><?xml version="1.0" encoding="utf-8"?>
<p:tagLst xmlns:p="http://schemas.openxmlformats.org/presentationml/2006/main">
  <p:tag name="KSO_WM_BEAUTIFY_FLAG" val=""/>
</p:tagLst>
</file>

<file path=ppt/tags/tag2307.xml><?xml version="1.0" encoding="utf-8"?>
<p:tagLst xmlns:p="http://schemas.openxmlformats.org/presentationml/2006/main">
  <p:tag name="KSO_WM_BEAUTIFY_FLAG" val=""/>
</p:tagLst>
</file>

<file path=ppt/tags/tag2308.xml><?xml version="1.0" encoding="utf-8"?>
<p:tagLst xmlns:p="http://schemas.openxmlformats.org/presentationml/2006/main">
  <p:tag name="KSO_WM_BEAUTIFY_FLAG" val=""/>
</p:tagLst>
</file>

<file path=ppt/tags/tag2309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10.xml><?xml version="1.0" encoding="utf-8"?>
<p:tagLst xmlns:p="http://schemas.openxmlformats.org/presentationml/2006/main">
  <p:tag name="KSO_WM_BEAUTIFY_FLAG" val=""/>
</p:tagLst>
</file>

<file path=ppt/tags/tag2311.xml><?xml version="1.0" encoding="utf-8"?>
<p:tagLst xmlns:p="http://schemas.openxmlformats.org/presentationml/2006/main">
  <p:tag name="KSO_WM_BEAUTIFY_FLAG" val=""/>
</p:tagLst>
</file>

<file path=ppt/tags/tag2312.xml><?xml version="1.0" encoding="utf-8"?>
<p:tagLst xmlns:p="http://schemas.openxmlformats.org/presentationml/2006/main">
  <p:tag name="KSO_WM_BEAUTIFY_FLAG" val=""/>
</p:tagLst>
</file>

<file path=ppt/tags/tag2313.xml><?xml version="1.0" encoding="utf-8"?>
<p:tagLst xmlns:p="http://schemas.openxmlformats.org/presentationml/2006/main">
  <p:tag name="KSO_WM_BEAUTIFY_FLAG" val=""/>
</p:tagLst>
</file>

<file path=ppt/tags/tag2314.xml><?xml version="1.0" encoding="utf-8"?>
<p:tagLst xmlns:p="http://schemas.openxmlformats.org/presentationml/2006/main">
  <p:tag name="KSO_WM_BEAUTIFY_FLAG" val=""/>
</p:tagLst>
</file>

<file path=ppt/tags/tag2315.xml><?xml version="1.0" encoding="utf-8"?>
<p:tagLst xmlns:p="http://schemas.openxmlformats.org/presentationml/2006/main">
  <p:tag name="KSO_WM_BEAUTIFY_FLAG" val=""/>
</p:tagLst>
</file>

<file path=ppt/tags/tag2316.xml><?xml version="1.0" encoding="utf-8"?>
<p:tagLst xmlns:p="http://schemas.openxmlformats.org/presentationml/2006/main">
  <p:tag name="KSO_WM_BEAUTIFY_FLAG" val=""/>
</p:tagLst>
</file>

<file path=ppt/tags/tag2317.xml><?xml version="1.0" encoding="utf-8"?>
<p:tagLst xmlns:p="http://schemas.openxmlformats.org/presentationml/2006/main">
  <p:tag name="KSO_WM_BEAUTIFY_FLAG" val=""/>
</p:tagLst>
</file>

<file path=ppt/tags/tag2318.xml><?xml version="1.0" encoding="utf-8"?>
<p:tagLst xmlns:p="http://schemas.openxmlformats.org/presentationml/2006/main">
  <p:tag name="KSO_WM_BEAUTIFY_FLAG" val=""/>
</p:tagLst>
</file>

<file path=ppt/tags/tag2319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20.xml><?xml version="1.0" encoding="utf-8"?>
<p:tagLst xmlns:p="http://schemas.openxmlformats.org/presentationml/2006/main">
  <p:tag name="KSO_WM_BEAUTIFY_FLAG" val=""/>
</p:tagLst>
</file>

<file path=ppt/tags/tag2321.xml><?xml version="1.0" encoding="utf-8"?>
<p:tagLst xmlns:p="http://schemas.openxmlformats.org/presentationml/2006/main">
  <p:tag name="KSO_WM_BEAUTIFY_FLAG" val=""/>
</p:tagLst>
</file>

<file path=ppt/tags/tag2322.xml><?xml version="1.0" encoding="utf-8"?>
<p:tagLst xmlns:p="http://schemas.openxmlformats.org/presentationml/2006/main">
  <p:tag name="KSO_WM_BEAUTIFY_FLAG" val=""/>
</p:tagLst>
</file>

<file path=ppt/tags/tag2323.xml><?xml version="1.0" encoding="utf-8"?>
<p:tagLst xmlns:p="http://schemas.openxmlformats.org/presentationml/2006/main">
  <p:tag name="KSO_WM_BEAUTIFY_FLAG" val=""/>
</p:tagLst>
</file>

<file path=ppt/tags/tag2324.xml><?xml version="1.0" encoding="utf-8"?>
<p:tagLst xmlns:p="http://schemas.openxmlformats.org/presentationml/2006/main">
  <p:tag name="KSO_WM_BEAUTIFY_FLAG" val=""/>
</p:tagLst>
</file>

<file path=ppt/tags/tag2325.xml><?xml version="1.0" encoding="utf-8"?>
<p:tagLst xmlns:p="http://schemas.openxmlformats.org/presentationml/2006/main">
  <p:tag name="KSO_WM_BEAUTIFY_FLAG" val=""/>
</p:tagLst>
</file>

<file path=ppt/tags/tag2326.xml><?xml version="1.0" encoding="utf-8"?>
<p:tagLst xmlns:p="http://schemas.openxmlformats.org/presentationml/2006/main">
  <p:tag name="KSO_WM_BEAUTIFY_FLAG" val=""/>
</p:tagLst>
</file>

<file path=ppt/tags/tag2327.xml><?xml version="1.0" encoding="utf-8"?>
<p:tagLst xmlns:p="http://schemas.openxmlformats.org/presentationml/2006/main">
  <p:tag name="KSO_WM_BEAUTIFY_FLAG" val=""/>
</p:tagLst>
</file>

<file path=ppt/tags/tag2328.xml><?xml version="1.0" encoding="utf-8"?>
<p:tagLst xmlns:p="http://schemas.openxmlformats.org/presentationml/2006/main">
  <p:tag name="KSO_WM_BEAUTIFY_FLAG" val=""/>
</p:tagLst>
</file>

<file path=ppt/tags/tag2329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30.xml><?xml version="1.0" encoding="utf-8"?>
<p:tagLst xmlns:p="http://schemas.openxmlformats.org/presentationml/2006/main">
  <p:tag name="KSO_WM_BEAUTIFY_FLAG" val=""/>
</p:tagLst>
</file>

<file path=ppt/tags/tag2331.xml><?xml version="1.0" encoding="utf-8"?>
<p:tagLst xmlns:p="http://schemas.openxmlformats.org/presentationml/2006/main">
  <p:tag name="KSO_WM_BEAUTIFY_FLAG" val=""/>
</p:tagLst>
</file>

<file path=ppt/tags/tag2332.xml><?xml version="1.0" encoding="utf-8"?>
<p:tagLst xmlns:p="http://schemas.openxmlformats.org/presentationml/2006/main">
  <p:tag name="KSO_WM_BEAUTIFY_FLAG" val=""/>
</p:tagLst>
</file>

<file path=ppt/tags/tag2333.xml><?xml version="1.0" encoding="utf-8"?>
<p:tagLst xmlns:p="http://schemas.openxmlformats.org/presentationml/2006/main">
  <p:tag name="KSO_WM_BEAUTIFY_FLAG" val=""/>
</p:tagLst>
</file>

<file path=ppt/tags/tag2334.xml><?xml version="1.0" encoding="utf-8"?>
<p:tagLst xmlns:p="http://schemas.openxmlformats.org/presentationml/2006/main">
  <p:tag name="KSO_WM_BEAUTIFY_FLAG" val=""/>
</p:tagLst>
</file>

<file path=ppt/tags/tag2335.xml><?xml version="1.0" encoding="utf-8"?>
<p:tagLst xmlns:p="http://schemas.openxmlformats.org/presentationml/2006/main">
  <p:tag name="KSO_WM_BEAUTIFY_FLAG" val=""/>
</p:tagLst>
</file>

<file path=ppt/tags/tag2336.xml><?xml version="1.0" encoding="utf-8"?>
<p:tagLst xmlns:p="http://schemas.openxmlformats.org/presentationml/2006/main">
  <p:tag name="KSO_WM_BEAUTIFY_FLAG" val=""/>
</p:tagLst>
</file>

<file path=ppt/tags/tag2337.xml><?xml version="1.0" encoding="utf-8"?>
<p:tagLst xmlns:p="http://schemas.openxmlformats.org/presentationml/2006/main">
  <p:tag name="KSO_WM_BEAUTIFY_FLAG" val=""/>
</p:tagLst>
</file>

<file path=ppt/tags/tag2338.xml><?xml version="1.0" encoding="utf-8"?>
<p:tagLst xmlns:p="http://schemas.openxmlformats.org/presentationml/2006/main">
  <p:tag name="KSO_WM_BEAUTIFY_FLAG" val=""/>
</p:tagLst>
</file>

<file path=ppt/tags/tag2339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40.xml><?xml version="1.0" encoding="utf-8"?>
<p:tagLst xmlns:p="http://schemas.openxmlformats.org/presentationml/2006/main">
  <p:tag name="KSO_WM_BEAUTIFY_FLAG" val=""/>
</p:tagLst>
</file>

<file path=ppt/tags/tag2341.xml><?xml version="1.0" encoding="utf-8"?>
<p:tagLst xmlns:p="http://schemas.openxmlformats.org/presentationml/2006/main">
  <p:tag name="KSO_WM_BEAUTIFY_FLAG" val=""/>
</p:tagLst>
</file>

<file path=ppt/tags/tag2342.xml><?xml version="1.0" encoding="utf-8"?>
<p:tagLst xmlns:p="http://schemas.openxmlformats.org/presentationml/2006/main">
  <p:tag name="KSO_WM_BEAUTIFY_FLAG" val=""/>
</p:tagLst>
</file>

<file path=ppt/tags/tag2343.xml><?xml version="1.0" encoding="utf-8"?>
<p:tagLst xmlns:p="http://schemas.openxmlformats.org/presentationml/2006/main">
  <p:tag name="KSO_WM_BEAUTIFY_FLAG" val=""/>
</p:tagLst>
</file>

<file path=ppt/tags/tag2344.xml><?xml version="1.0" encoding="utf-8"?>
<p:tagLst xmlns:p="http://schemas.openxmlformats.org/presentationml/2006/main">
  <p:tag name="KSO_WM_BEAUTIFY_FLAG" val=""/>
</p:tagLst>
</file>

<file path=ppt/tags/tag2345.xml><?xml version="1.0" encoding="utf-8"?>
<p:tagLst xmlns:p="http://schemas.openxmlformats.org/presentationml/2006/main">
  <p:tag name="KSO_WM_BEAUTIFY_FLAG" val=""/>
</p:tagLst>
</file>

<file path=ppt/tags/tag2346.xml><?xml version="1.0" encoding="utf-8"?>
<p:tagLst xmlns:p="http://schemas.openxmlformats.org/presentationml/2006/main">
  <p:tag name="KSO_WM_BEAUTIFY_FLAG" val=""/>
</p:tagLst>
</file>

<file path=ppt/tags/tag2347.xml><?xml version="1.0" encoding="utf-8"?>
<p:tagLst xmlns:p="http://schemas.openxmlformats.org/presentationml/2006/main">
  <p:tag name="KSO_WM_BEAUTIFY_FLAG" val=""/>
</p:tagLst>
</file>

<file path=ppt/tags/tag2348.xml><?xml version="1.0" encoding="utf-8"?>
<p:tagLst xmlns:p="http://schemas.openxmlformats.org/presentationml/2006/main">
  <p:tag name="KSO_WM_BEAUTIFY_FLAG" val=""/>
</p:tagLst>
</file>

<file path=ppt/tags/tag2349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50.xml><?xml version="1.0" encoding="utf-8"?>
<p:tagLst xmlns:p="http://schemas.openxmlformats.org/presentationml/2006/main">
  <p:tag name="KSO_WM_BEAUTIFY_FLAG" val=""/>
</p:tagLst>
</file>

<file path=ppt/tags/tag2351.xml><?xml version="1.0" encoding="utf-8"?>
<p:tagLst xmlns:p="http://schemas.openxmlformats.org/presentationml/2006/main">
  <p:tag name="KSO_WM_BEAUTIFY_FLAG" val=""/>
</p:tagLst>
</file>

<file path=ppt/tags/tag2352.xml><?xml version="1.0" encoding="utf-8"?>
<p:tagLst xmlns:p="http://schemas.openxmlformats.org/presentationml/2006/main">
  <p:tag name="KSO_WM_BEAUTIFY_FLAG" val=""/>
</p:tagLst>
</file>

<file path=ppt/tags/tag2353.xml><?xml version="1.0" encoding="utf-8"?>
<p:tagLst xmlns:p="http://schemas.openxmlformats.org/presentationml/2006/main">
  <p:tag name="KSO_WM_BEAUTIFY_FLAG" val=""/>
</p:tagLst>
</file>

<file path=ppt/tags/tag2354.xml><?xml version="1.0" encoding="utf-8"?>
<p:tagLst xmlns:p="http://schemas.openxmlformats.org/presentationml/2006/main">
  <p:tag name="KSO_WM_BEAUTIFY_FLAG" val=""/>
</p:tagLst>
</file>

<file path=ppt/tags/tag2355.xml><?xml version="1.0" encoding="utf-8"?>
<p:tagLst xmlns:p="http://schemas.openxmlformats.org/presentationml/2006/main">
  <p:tag name="KSO_WM_BEAUTIFY_FLAG" val=""/>
</p:tagLst>
</file>

<file path=ppt/tags/tag2356.xml><?xml version="1.0" encoding="utf-8"?>
<p:tagLst xmlns:p="http://schemas.openxmlformats.org/presentationml/2006/main">
  <p:tag name="KSO_WM_BEAUTIFY_FLAG" val=""/>
</p:tagLst>
</file>

<file path=ppt/tags/tag2357.xml><?xml version="1.0" encoding="utf-8"?>
<p:tagLst xmlns:p="http://schemas.openxmlformats.org/presentationml/2006/main">
  <p:tag name="KSO_WM_BEAUTIFY_FLAG" val=""/>
</p:tagLst>
</file>

<file path=ppt/tags/tag2358.xml><?xml version="1.0" encoding="utf-8"?>
<p:tagLst xmlns:p="http://schemas.openxmlformats.org/presentationml/2006/main">
  <p:tag name="KSO_WM_BEAUTIFY_FLAG" val=""/>
</p:tagLst>
</file>

<file path=ppt/tags/tag2359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60.xml><?xml version="1.0" encoding="utf-8"?>
<p:tagLst xmlns:p="http://schemas.openxmlformats.org/presentationml/2006/main">
  <p:tag name="KSO_WM_BEAUTIFY_FLAG" val=""/>
</p:tagLst>
</file>

<file path=ppt/tags/tag2361.xml><?xml version="1.0" encoding="utf-8"?>
<p:tagLst xmlns:p="http://schemas.openxmlformats.org/presentationml/2006/main">
  <p:tag name="KSO_WM_BEAUTIFY_FLAG" val=""/>
</p:tagLst>
</file>

<file path=ppt/tags/tag2362.xml><?xml version="1.0" encoding="utf-8"?>
<p:tagLst xmlns:p="http://schemas.openxmlformats.org/presentationml/2006/main">
  <p:tag name="KSO_WM_BEAUTIFY_FLAG" val=""/>
</p:tagLst>
</file>

<file path=ppt/tags/tag2363.xml><?xml version="1.0" encoding="utf-8"?>
<p:tagLst xmlns:p="http://schemas.openxmlformats.org/presentationml/2006/main">
  <p:tag name="KSO_WM_BEAUTIFY_FLAG" val=""/>
</p:tagLst>
</file>

<file path=ppt/tags/tag2364.xml><?xml version="1.0" encoding="utf-8"?>
<p:tagLst xmlns:p="http://schemas.openxmlformats.org/presentationml/2006/main">
  <p:tag name="KSO_WM_BEAUTIFY_FLAG" val=""/>
</p:tagLst>
</file>

<file path=ppt/tags/tag2365.xml><?xml version="1.0" encoding="utf-8"?>
<p:tagLst xmlns:p="http://schemas.openxmlformats.org/presentationml/2006/main">
  <p:tag name="KSO_WM_BEAUTIFY_FLAG" val=""/>
</p:tagLst>
</file>

<file path=ppt/tags/tag2366.xml><?xml version="1.0" encoding="utf-8"?>
<p:tagLst xmlns:p="http://schemas.openxmlformats.org/presentationml/2006/main">
  <p:tag name="KSO_WM_BEAUTIFY_FLAG" val=""/>
</p:tagLst>
</file>

<file path=ppt/tags/tag2367.xml><?xml version="1.0" encoding="utf-8"?>
<p:tagLst xmlns:p="http://schemas.openxmlformats.org/presentationml/2006/main">
  <p:tag name="KSO_WM_BEAUTIFY_FLAG" val=""/>
</p:tagLst>
</file>

<file path=ppt/tags/tag2368.xml><?xml version="1.0" encoding="utf-8"?>
<p:tagLst xmlns:p="http://schemas.openxmlformats.org/presentationml/2006/main">
  <p:tag name="KSO_WM_BEAUTIFY_FLAG" val=""/>
</p:tagLst>
</file>

<file path=ppt/tags/tag2369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70.xml><?xml version="1.0" encoding="utf-8"?>
<p:tagLst xmlns:p="http://schemas.openxmlformats.org/presentationml/2006/main">
  <p:tag name="KSO_WM_BEAUTIFY_FLAG" val=""/>
</p:tagLst>
</file>

<file path=ppt/tags/tag2371.xml><?xml version="1.0" encoding="utf-8"?>
<p:tagLst xmlns:p="http://schemas.openxmlformats.org/presentationml/2006/main">
  <p:tag name="KSO_WM_BEAUTIFY_FLAG" val=""/>
</p:tagLst>
</file>

<file path=ppt/tags/tag2372.xml><?xml version="1.0" encoding="utf-8"?>
<p:tagLst xmlns:p="http://schemas.openxmlformats.org/presentationml/2006/main">
  <p:tag name="KSO_WM_BEAUTIFY_FLAG" val=""/>
</p:tagLst>
</file>

<file path=ppt/tags/tag2373.xml><?xml version="1.0" encoding="utf-8"?>
<p:tagLst xmlns:p="http://schemas.openxmlformats.org/presentationml/2006/main">
  <p:tag name="KSO_WM_BEAUTIFY_FLAG" val=""/>
</p:tagLst>
</file>

<file path=ppt/tags/tag2374.xml><?xml version="1.0" encoding="utf-8"?>
<p:tagLst xmlns:p="http://schemas.openxmlformats.org/presentationml/2006/main">
  <p:tag name="KSO_WM_BEAUTIFY_FLAG" val=""/>
</p:tagLst>
</file>

<file path=ppt/tags/tag2375.xml><?xml version="1.0" encoding="utf-8"?>
<p:tagLst xmlns:p="http://schemas.openxmlformats.org/presentationml/2006/main">
  <p:tag name="KSO_WM_BEAUTIFY_FLAG" val=""/>
</p:tagLst>
</file>

<file path=ppt/tags/tag2376.xml><?xml version="1.0" encoding="utf-8"?>
<p:tagLst xmlns:p="http://schemas.openxmlformats.org/presentationml/2006/main">
  <p:tag name="KSO_WM_BEAUTIFY_FLAG" val=""/>
</p:tagLst>
</file>

<file path=ppt/tags/tag2377.xml><?xml version="1.0" encoding="utf-8"?>
<p:tagLst xmlns:p="http://schemas.openxmlformats.org/presentationml/2006/main">
  <p:tag name="KSO_WM_BEAUTIFY_FLAG" val=""/>
</p:tagLst>
</file>

<file path=ppt/tags/tag2378.xml><?xml version="1.0" encoding="utf-8"?>
<p:tagLst xmlns:p="http://schemas.openxmlformats.org/presentationml/2006/main">
  <p:tag name="KSO_WM_BEAUTIFY_FLAG" val=""/>
</p:tagLst>
</file>

<file path=ppt/tags/tag2379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80.xml><?xml version="1.0" encoding="utf-8"?>
<p:tagLst xmlns:p="http://schemas.openxmlformats.org/presentationml/2006/main">
  <p:tag name="KSO_WM_BEAUTIFY_FLAG" val=""/>
</p:tagLst>
</file>

<file path=ppt/tags/tag2381.xml><?xml version="1.0" encoding="utf-8"?>
<p:tagLst xmlns:p="http://schemas.openxmlformats.org/presentationml/2006/main">
  <p:tag name="KSO_WM_BEAUTIFY_FLAG" val=""/>
</p:tagLst>
</file>

<file path=ppt/tags/tag2382.xml><?xml version="1.0" encoding="utf-8"?>
<p:tagLst xmlns:p="http://schemas.openxmlformats.org/presentationml/2006/main">
  <p:tag name="KSO_WM_BEAUTIFY_FLAG" val=""/>
</p:tagLst>
</file>

<file path=ppt/tags/tag2383.xml><?xml version="1.0" encoding="utf-8"?>
<p:tagLst xmlns:p="http://schemas.openxmlformats.org/presentationml/2006/main">
  <p:tag name="KSO_WM_BEAUTIFY_FLAG" val=""/>
</p:tagLst>
</file>

<file path=ppt/tags/tag2384.xml><?xml version="1.0" encoding="utf-8"?>
<p:tagLst xmlns:p="http://schemas.openxmlformats.org/presentationml/2006/main">
  <p:tag name="KSO_WM_BEAUTIFY_FLAG" val=""/>
</p:tagLst>
</file>

<file path=ppt/tags/tag2385.xml><?xml version="1.0" encoding="utf-8"?>
<p:tagLst xmlns:p="http://schemas.openxmlformats.org/presentationml/2006/main">
  <p:tag name="KSO_WM_BEAUTIFY_FLAG" val=""/>
</p:tagLst>
</file>

<file path=ppt/tags/tag2386.xml><?xml version="1.0" encoding="utf-8"?>
<p:tagLst xmlns:p="http://schemas.openxmlformats.org/presentationml/2006/main">
  <p:tag name="KSO_WM_BEAUTIFY_FLAG" val=""/>
</p:tagLst>
</file>

<file path=ppt/tags/tag2387.xml><?xml version="1.0" encoding="utf-8"?>
<p:tagLst xmlns:p="http://schemas.openxmlformats.org/presentationml/2006/main">
  <p:tag name="KSO_WM_BEAUTIFY_FLAG" val=""/>
</p:tagLst>
</file>

<file path=ppt/tags/tag2388.xml><?xml version="1.0" encoding="utf-8"?>
<p:tagLst xmlns:p="http://schemas.openxmlformats.org/presentationml/2006/main">
  <p:tag name="KSO_WM_BEAUTIFY_FLAG" val=""/>
</p:tagLst>
</file>

<file path=ppt/tags/tag2389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390.xml><?xml version="1.0" encoding="utf-8"?>
<p:tagLst xmlns:p="http://schemas.openxmlformats.org/presentationml/2006/main">
  <p:tag name="KSO_WM_BEAUTIFY_FLAG" val=""/>
</p:tagLst>
</file>

<file path=ppt/tags/tag2391.xml><?xml version="1.0" encoding="utf-8"?>
<p:tagLst xmlns:p="http://schemas.openxmlformats.org/presentationml/2006/main">
  <p:tag name="KSO_WM_BEAUTIFY_FLAG" val=""/>
</p:tagLst>
</file>

<file path=ppt/tags/tag2392.xml><?xml version="1.0" encoding="utf-8"?>
<p:tagLst xmlns:p="http://schemas.openxmlformats.org/presentationml/2006/main">
  <p:tag name="KSO_WM_BEAUTIFY_FLAG" val=""/>
</p:tagLst>
</file>

<file path=ppt/tags/tag2393.xml><?xml version="1.0" encoding="utf-8"?>
<p:tagLst xmlns:p="http://schemas.openxmlformats.org/presentationml/2006/main">
  <p:tag name="KSO_WM_BEAUTIFY_FLAG" val=""/>
</p:tagLst>
</file>

<file path=ppt/tags/tag2394.xml><?xml version="1.0" encoding="utf-8"?>
<p:tagLst xmlns:p="http://schemas.openxmlformats.org/presentationml/2006/main">
  <p:tag name="KSO_WM_BEAUTIFY_FLAG" val=""/>
</p:tagLst>
</file>

<file path=ppt/tags/tag2395.xml><?xml version="1.0" encoding="utf-8"?>
<p:tagLst xmlns:p="http://schemas.openxmlformats.org/presentationml/2006/main">
  <p:tag name="KSO_WM_BEAUTIFY_FLAG" val=""/>
</p:tagLst>
</file>

<file path=ppt/tags/tag2396.xml><?xml version="1.0" encoding="utf-8"?>
<p:tagLst xmlns:p="http://schemas.openxmlformats.org/presentationml/2006/main">
  <p:tag name="KSO_WM_BEAUTIFY_FLAG" val=""/>
</p:tagLst>
</file>

<file path=ppt/tags/tag2397.xml><?xml version="1.0" encoding="utf-8"?>
<p:tagLst xmlns:p="http://schemas.openxmlformats.org/presentationml/2006/main">
  <p:tag name="KSO_WM_BEAUTIFY_FLAG" val=""/>
</p:tagLst>
</file>

<file path=ppt/tags/tag2398.xml><?xml version="1.0" encoding="utf-8"?>
<p:tagLst xmlns:p="http://schemas.openxmlformats.org/presentationml/2006/main">
  <p:tag name="KSO_WM_BEAUTIFY_FLAG" val=""/>
</p:tagLst>
</file>

<file path=ppt/tags/tag239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00.xml><?xml version="1.0" encoding="utf-8"?>
<p:tagLst xmlns:p="http://schemas.openxmlformats.org/presentationml/2006/main">
  <p:tag name="KSO_WM_BEAUTIFY_FLAG" val=""/>
</p:tagLst>
</file>

<file path=ppt/tags/tag2401.xml><?xml version="1.0" encoding="utf-8"?>
<p:tagLst xmlns:p="http://schemas.openxmlformats.org/presentationml/2006/main">
  <p:tag name="KSO_WM_BEAUTIFY_FLAG" val=""/>
</p:tagLst>
</file>

<file path=ppt/tags/tag2402.xml><?xml version="1.0" encoding="utf-8"?>
<p:tagLst xmlns:p="http://schemas.openxmlformats.org/presentationml/2006/main">
  <p:tag name="KSO_WM_BEAUTIFY_FLAG" val=""/>
</p:tagLst>
</file>

<file path=ppt/tags/tag2403.xml><?xml version="1.0" encoding="utf-8"?>
<p:tagLst xmlns:p="http://schemas.openxmlformats.org/presentationml/2006/main">
  <p:tag name="KSO_WM_BEAUTIFY_FLAG" val=""/>
</p:tagLst>
</file>

<file path=ppt/tags/tag2404.xml><?xml version="1.0" encoding="utf-8"?>
<p:tagLst xmlns:p="http://schemas.openxmlformats.org/presentationml/2006/main">
  <p:tag name="KSO_WM_BEAUTIFY_FLAG" val=""/>
</p:tagLst>
</file>

<file path=ppt/tags/tag2405.xml><?xml version="1.0" encoding="utf-8"?>
<p:tagLst xmlns:p="http://schemas.openxmlformats.org/presentationml/2006/main">
  <p:tag name="KSO_WM_BEAUTIFY_FLAG" val=""/>
</p:tagLst>
</file>

<file path=ppt/tags/tag2406.xml><?xml version="1.0" encoding="utf-8"?>
<p:tagLst xmlns:p="http://schemas.openxmlformats.org/presentationml/2006/main">
  <p:tag name="KSO_WM_BEAUTIFY_FLAG" val=""/>
</p:tagLst>
</file>

<file path=ppt/tags/tag2407.xml><?xml version="1.0" encoding="utf-8"?>
<p:tagLst xmlns:p="http://schemas.openxmlformats.org/presentationml/2006/main">
  <p:tag name="KSO_WM_BEAUTIFY_FLAG" val=""/>
</p:tagLst>
</file>

<file path=ppt/tags/tag2408.xml><?xml version="1.0" encoding="utf-8"?>
<p:tagLst xmlns:p="http://schemas.openxmlformats.org/presentationml/2006/main">
  <p:tag name="KSO_WM_BEAUTIFY_FLAG" val=""/>
</p:tagLst>
</file>

<file path=ppt/tags/tag2409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10.xml><?xml version="1.0" encoding="utf-8"?>
<p:tagLst xmlns:p="http://schemas.openxmlformats.org/presentationml/2006/main">
  <p:tag name="KSO_WM_BEAUTIFY_FLAG" val=""/>
</p:tagLst>
</file>

<file path=ppt/tags/tag2411.xml><?xml version="1.0" encoding="utf-8"?>
<p:tagLst xmlns:p="http://schemas.openxmlformats.org/presentationml/2006/main">
  <p:tag name="KSO_WM_BEAUTIFY_FLAG" val=""/>
</p:tagLst>
</file>

<file path=ppt/tags/tag2412.xml><?xml version="1.0" encoding="utf-8"?>
<p:tagLst xmlns:p="http://schemas.openxmlformats.org/presentationml/2006/main">
  <p:tag name="KSO_WM_BEAUTIFY_FLAG" val=""/>
</p:tagLst>
</file>

<file path=ppt/tags/tag2413.xml><?xml version="1.0" encoding="utf-8"?>
<p:tagLst xmlns:p="http://schemas.openxmlformats.org/presentationml/2006/main">
  <p:tag name="KSO_WM_BEAUTIFY_FLAG" val=""/>
</p:tagLst>
</file>

<file path=ppt/tags/tag2414.xml><?xml version="1.0" encoding="utf-8"?>
<p:tagLst xmlns:p="http://schemas.openxmlformats.org/presentationml/2006/main">
  <p:tag name="KSO_WM_BEAUTIFY_FLAG" val=""/>
</p:tagLst>
</file>

<file path=ppt/tags/tag2415.xml><?xml version="1.0" encoding="utf-8"?>
<p:tagLst xmlns:p="http://schemas.openxmlformats.org/presentationml/2006/main">
  <p:tag name="KSO_WM_BEAUTIFY_FLAG" val=""/>
</p:tagLst>
</file>

<file path=ppt/tags/tag2416.xml><?xml version="1.0" encoding="utf-8"?>
<p:tagLst xmlns:p="http://schemas.openxmlformats.org/presentationml/2006/main">
  <p:tag name="KSO_WM_BEAUTIFY_FLAG" val=""/>
</p:tagLst>
</file>

<file path=ppt/tags/tag2417.xml><?xml version="1.0" encoding="utf-8"?>
<p:tagLst xmlns:p="http://schemas.openxmlformats.org/presentationml/2006/main">
  <p:tag name="KSO_WM_BEAUTIFY_FLAG" val=""/>
</p:tagLst>
</file>

<file path=ppt/tags/tag2418.xml><?xml version="1.0" encoding="utf-8"?>
<p:tagLst xmlns:p="http://schemas.openxmlformats.org/presentationml/2006/main">
  <p:tag name="KSO_WM_BEAUTIFY_FLAG" val=""/>
</p:tagLst>
</file>

<file path=ppt/tags/tag2419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20.xml><?xml version="1.0" encoding="utf-8"?>
<p:tagLst xmlns:p="http://schemas.openxmlformats.org/presentationml/2006/main">
  <p:tag name="KSO_WM_BEAUTIFY_FLAG" val=""/>
</p:tagLst>
</file>

<file path=ppt/tags/tag2421.xml><?xml version="1.0" encoding="utf-8"?>
<p:tagLst xmlns:p="http://schemas.openxmlformats.org/presentationml/2006/main">
  <p:tag name="KSO_WM_BEAUTIFY_FLAG" val=""/>
</p:tagLst>
</file>

<file path=ppt/tags/tag2422.xml><?xml version="1.0" encoding="utf-8"?>
<p:tagLst xmlns:p="http://schemas.openxmlformats.org/presentationml/2006/main">
  <p:tag name="KSO_WM_BEAUTIFY_FLAG" val=""/>
</p:tagLst>
</file>

<file path=ppt/tags/tag2423.xml><?xml version="1.0" encoding="utf-8"?>
<p:tagLst xmlns:p="http://schemas.openxmlformats.org/presentationml/2006/main">
  <p:tag name="KSO_WM_BEAUTIFY_FLAG" val=""/>
</p:tagLst>
</file>

<file path=ppt/tags/tag2424.xml><?xml version="1.0" encoding="utf-8"?>
<p:tagLst xmlns:p="http://schemas.openxmlformats.org/presentationml/2006/main">
  <p:tag name="KSO_WM_BEAUTIFY_FLAG" val=""/>
</p:tagLst>
</file>

<file path=ppt/tags/tag2425.xml><?xml version="1.0" encoding="utf-8"?>
<p:tagLst xmlns:p="http://schemas.openxmlformats.org/presentationml/2006/main">
  <p:tag name="KSO_WM_BEAUTIFY_FLAG" val=""/>
</p:tagLst>
</file>

<file path=ppt/tags/tag2426.xml><?xml version="1.0" encoding="utf-8"?>
<p:tagLst xmlns:p="http://schemas.openxmlformats.org/presentationml/2006/main">
  <p:tag name="KSO_WM_BEAUTIFY_FLAG" val=""/>
</p:tagLst>
</file>

<file path=ppt/tags/tag2427.xml><?xml version="1.0" encoding="utf-8"?>
<p:tagLst xmlns:p="http://schemas.openxmlformats.org/presentationml/2006/main">
  <p:tag name="KSO_WM_BEAUTIFY_FLAG" val=""/>
</p:tagLst>
</file>

<file path=ppt/tags/tag2428.xml><?xml version="1.0" encoding="utf-8"?>
<p:tagLst xmlns:p="http://schemas.openxmlformats.org/presentationml/2006/main">
  <p:tag name="KSO_WM_BEAUTIFY_FLAG" val=""/>
</p:tagLst>
</file>

<file path=ppt/tags/tag2429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30.xml><?xml version="1.0" encoding="utf-8"?>
<p:tagLst xmlns:p="http://schemas.openxmlformats.org/presentationml/2006/main">
  <p:tag name="KSO_WM_BEAUTIFY_FLAG" val=""/>
</p:tagLst>
</file>

<file path=ppt/tags/tag2431.xml><?xml version="1.0" encoding="utf-8"?>
<p:tagLst xmlns:p="http://schemas.openxmlformats.org/presentationml/2006/main">
  <p:tag name="KSO_WM_BEAUTIFY_FLAG" val=""/>
</p:tagLst>
</file>

<file path=ppt/tags/tag2432.xml><?xml version="1.0" encoding="utf-8"?>
<p:tagLst xmlns:p="http://schemas.openxmlformats.org/presentationml/2006/main">
  <p:tag name="KSO_WM_BEAUTIFY_FLAG" val=""/>
</p:tagLst>
</file>

<file path=ppt/tags/tag2433.xml><?xml version="1.0" encoding="utf-8"?>
<p:tagLst xmlns:p="http://schemas.openxmlformats.org/presentationml/2006/main">
  <p:tag name="KSO_WM_BEAUTIFY_FLAG" val=""/>
</p:tagLst>
</file>

<file path=ppt/tags/tag2434.xml><?xml version="1.0" encoding="utf-8"?>
<p:tagLst xmlns:p="http://schemas.openxmlformats.org/presentationml/2006/main">
  <p:tag name="KSO_WM_BEAUTIFY_FLAG" val=""/>
</p:tagLst>
</file>

<file path=ppt/tags/tag2435.xml><?xml version="1.0" encoding="utf-8"?>
<p:tagLst xmlns:p="http://schemas.openxmlformats.org/presentationml/2006/main">
  <p:tag name="KSO_WM_BEAUTIFY_FLAG" val=""/>
</p:tagLst>
</file>

<file path=ppt/tags/tag2436.xml><?xml version="1.0" encoding="utf-8"?>
<p:tagLst xmlns:p="http://schemas.openxmlformats.org/presentationml/2006/main">
  <p:tag name="KSO_WM_BEAUTIFY_FLAG" val=""/>
</p:tagLst>
</file>

<file path=ppt/tags/tag2437.xml><?xml version="1.0" encoding="utf-8"?>
<p:tagLst xmlns:p="http://schemas.openxmlformats.org/presentationml/2006/main">
  <p:tag name="KSO_WM_BEAUTIFY_FLAG" val=""/>
</p:tagLst>
</file>

<file path=ppt/tags/tag2438.xml><?xml version="1.0" encoding="utf-8"?>
<p:tagLst xmlns:p="http://schemas.openxmlformats.org/presentationml/2006/main">
  <p:tag name="KSO_WM_BEAUTIFY_FLAG" val=""/>
</p:tagLst>
</file>

<file path=ppt/tags/tag2439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40.xml><?xml version="1.0" encoding="utf-8"?>
<p:tagLst xmlns:p="http://schemas.openxmlformats.org/presentationml/2006/main">
  <p:tag name="KSO_WM_BEAUTIFY_FLAG" val=""/>
</p:tagLst>
</file>

<file path=ppt/tags/tag2441.xml><?xml version="1.0" encoding="utf-8"?>
<p:tagLst xmlns:p="http://schemas.openxmlformats.org/presentationml/2006/main">
  <p:tag name="KSO_WM_BEAUTIFY_FLAG" val=""/>
</p:tagLst>
</file>

<file path=ppt/tags/tag2442.xml><?xml version="1.0" encoding="utf-8"?>
<p:tagLst xmlns:p="http://schemas.openxmlformats.org/presentationml/2006/main">
  <p:tag name="KSO_WM_BEAUTIFY_FLAG" val=""/>
</p:tagLst>
</file>

<file path=ppt/tags/tag2443.xml><?xml version="1.0" encoding="utf-8"?>
<p:tagLst xmlns:p="http://schemas.openxmlformats.org/presentationml/2006/main">
  <p:tag name="KSO_WM_BEAUTIFY_FLAG" val=""/>
</p:tagLst>
</file>

<file path=ppt/tags/tag2444.xml><?xml version="1.0" encoding="utf-8"?>
<p:tagLst xmlns:p="http://schemas.openxmlformats.org/presentationml/2006/main">
  <p:tag name="KSO_WM_BEAUTIFY_FLAG" val=""/>
</p:tagLst>
</file>

<file path=ppt/tags/tag2445.xml><?xml version="1.0" encoding="utf-8"?>
<p:tagLst xmlns:p="http://schemas.openxmlformats.org/presentationml/2006/main">
  <p:tag name="KSO_WM_BEAUTIFY_FLAG" val=""/>
</p:tagLst>
</file>

<file path=ppt/tags/tag2446.xml><?xml version="1.0" encoding="utf-8"?>
<p:tagLst xmlns:p="http://schemas.openxmlformats.org/presentationml/2006/main">
  <p:tag name="KSO_WM_BEAUTIFY_FLAG" val=""/>
</p:tagLst>
</file>

<file path=ppt/tags/tag2447.xml><?xml version="1.0" encoding="utf-8"?>
<p:tagLst xmlns:p="http://schemas.openxmlformats.org/presentationml/2006/main">
  <p:tag name="KSO_WM_BEAUTIFY_FLAG" val=""/>
</p:tagLst>
</file>

<file path=ppt/tags/tag2448.xml><?xml version="1.0" encoding="utf-8"?>
<p:tagLst xmlns:p="http://schemas.openxmlformats.org/presentationml/2006/main">
  <p:tag name="KSO_WM_BEAUTIFY_FLAG" val=""/>
</p:tagLst>
</file>

<file path=ppt/tags/tag2449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50.xml><?xml version="1.0" encoding="utf-8"?>
<p:tagLst xmlns:p="http://schemas.openxmlformats.org/presentationml/2006/main">
  <p:tag name="KSO_WM_BEAUTIFY_FLAG" val=""/>
</p:tagLst>
</file>

<file path=ppt/tags/tag2451.xml><?xml version="1.0" encoding="utf-8"?>
<p:tagLst xmlns:p="http://schemas.openxmlformats.org/presentationml/2006/main">
  <p:tag name="KSO_WM_BEAUTIFY_FLAG" val=""/>
</p:tagLst>
</file>

<file path=ppt/tags/tag2452.xml><?xml version="1.0" encoding="utf-8"?>
<p:tagLst xmlns:p="http://schemas.openxmlformats.org/presentationml/2006/main">
  <p:tag name="KSO_WM_BEAUTIFY_FLAG" val=""/>
</p:tagLst>
</file>

<file path=ppt/tags/tag2453.xml><?xml version="1.0" encoding="utf-8"?>
<p:tagLst xmlns:p="http://schemas.openxmlformats.org/presentationml/2006/main">
  <p:tag name="KSO_WM_BEAUTIFY_FLAG" val=""/>
</p:tagLst>
</file>

<file path=ppt/tags/tag2454.xml><?xml version="1.0" encoding="utf-8"?>
<p:tagLst xmlns:p="http://schemas.openxmlformats.org/presentationml/2006/main">
  <p:tag name="KSO_WM_BEAUTIFY_FLAG" val=""/>
</p:tagLst>
</file>

<file path=ppt/tags/tag2455.xml><?xml version="1.0" encoding="utf-8"?>
<p:tagLst xmlns:p="http://schemas.openxmlformats.org/presentationml/2006/main">
  <p:tag name="KSO_WM_BEAUTIFY_FLAG" val=""/>
</p:tagLst>
</file>

<file path=ppt/tags/tag2456.xml><?xml version="1.0" encoding="utf-8"?>
<p:tagLst xmlns:p="http://schemas.openxmlformats.org/presentationml/2006/main">
  <p:tag name="KSO_WM_BEAUTIFY_FLAG" val=""/>
</p:tagLst>
</file>

<file path=ppt/tags/tag2457.xml><?xml version="1.0" encoding="utf-8"?>
<p:tagLst xmlns:p="http://schemas.openxmlformats.org/presentationml/2006/main">
  <p:tag name="KSO_WM_BEAUTIFY_FLAG" val=""/>
</p:tagLst>
</file>

<file path=ppt/tags/tag2458.xml><?xml version="1.0" encoding="utf-8"?>
<p:tagLst xmlns:p="http://schemas.openxmlformats.org/presentationml/2006/main">
  <p:tag name="KSO_WM_BEAUTIFY_FLAG" val=""/>
</p:tagLst>
</file>

<file path=ppt/tags/tag2459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60.xml><?xml version="1.0" encoding="utf-8"?>
<p:tagLst xmlns:p="http://schemas.openxmlformats.org/presentationml/2006/main">
  <p:tag name="KSO_WM_BEAUTIFY_FLAG" val=""/>
</p:tagLst>
</file>

<file path=ppt/tags/tag2461.xml><?xml version="1.0" encoding="utf-8"?>
<p:tagLst xmlns:p="http://schemas.openxmlformats.org/presentationml/2006/main">
  <p:tag name="KSO_WM_BEAUTIFY_FLAG" val=""/>
</p:tagLst>
</file>

<file path=ppt/tags/tag2462.xml><?xml version="1.0" encoding="utf-8"?>
<p:tagLst xmlns:p="http://schemas.openxmlformats.org/presentationml/2006/main">
  <p:tag name="KSO_WM_BEAUTIFY_FLAG" val=""/>
</p:tagLst>
</file>

<file path=ppt/tags/tag2463.xml><?xml version="1.0" encoding="utf-8"?>
<p:tagLst xmlns:p="http://schemas.openxmlformats.org/presentationml/2006/main">
  <p:tag name="KSO_WM_BEAUTIFY_FLAG" val=""/>
</p:tagLst>
</file>

<file path=ppt/tags/tag2464.xml><?xml version="1.0" encoding="utf-8"?>
<p:tagLst xmlns:p="http://schemas.openxmlformats.org/presentationml/2006/main">
  <p:tag name="KSO_WM_BEAUTIFY_FLAG" val=""/>
</p:tagLst>
</file>

<file path=ppt/tags/tag2465.xml><?xml version="1.0" encoding="utf-8"?>
<p:tagLst xmlns:p="http://schemas.openxmlformats.org/presentationml/2006/main">
  <p:tag name="KSO_WM_BEAUTIFY_FLAG" val=""/>
</p:tagLst>
</file>

<file path=ppt/tags/tag2466.xml><?xml version="1.0" encoding="utf-8"?>
<p:tagLst xmlns:p="http://schemas.openxmlformats.org/presentationml/2006/main">
  <p:tag name="KSO_WM_BEAUTIFY_FLAG" val=""/>
</p:tagLst>
</file>

<file path=ppt/tags/tag2467.xml><?xml version="1.0" encoding="utf-8"?>
<p:tagLst xmlns:p="http://schemas.openxmlformats.org/presentationml/2006/main">
  <p:tag name="KSO_WM_BEAUTIFY_FLAG" val=""/>
</p:tagLst>
</file>

<file path=ppt/tags/tag2468.xml><?xml version="1.0" encoding="utf-8"?>
<p:tagLst xmlns:p="http://schemas.openxmlformats.org/presentationml/2006/main">
  <p:tag name="KSO_WM_BEAUTIFY_FLAG" val=""/>
</p:tagLst>
</file>

<file path=ppt/tags/tag2469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70.xml><?xml version="1.0" encoding="utf-8"?>
<p:tagLst xmlns:p="http://schemas.openxmlformats.org/presentationml/2006/main">
  <p:tag name="KSO_WM_BEAUTIFY_FLAG" val=""/>
</p:tagLst>
</file>

<file path=ppt/tags/tag2471.xml><?xml version="1.0" encoding="utf-8"?>
<p:tagLst xmlns:p="http://schemas.openxmlformats.org/presentationml/2006/main">
  <p:tag name="KSO_WM_BEAUTIFY_FLAG" val=""/>
</p:tagLst>
</file>

<file path=ppt/tags/tag2472.xml><?xml version="1.0" encoding="utf-8"?>
<p:tagLst xmlns:p="http://schemas.openxmlformats.org/presentationml/2006/main">
  <p:tag name="KSO_WM_BEAUTIFY_FLAG" val=""/>
</p:tagLst>
</file>

<file path=ppt/tags/tag2473.xml><?xml version="1.0" encoding="utf-8"?>
<p:tagLst xmlns:p="http://schemas.openxmlformats.org/presentationml/2006/main">
  <p:tag name="KSO_WM_BEAUTIFY_FLAG" val=""/>
</p:tagLst>
</file>

<file path=ppt/tags/tag2474.xml><?xml version="1.0" encoding="utf-8"?>
<p:tagLst xmlns:p="http://schemas.openxmlformats.org/presentationml/2006/main">
  <p:tag name="KSO_WM_BEAUTIFY_FLAG" val=""/>
</p:tagLst>
</file>

<file path=ppt/tags/tag2475.xml><?xml version="1.0" encoding="utf-8"?>
<p:tagLst xmlns:p="http://schemas.openxmlformats.org/presentationml/2006/main">
  <p:tag name="KSO_WM_BEAUTIFY_FLAG" val=""/>
</p:tagLst>
</file>

<file path=ppt/tags/tag2476.xml><?xml version="1.0" encoding="utf-8"?>
<p:tagLst xmlns:p="http://schemas.openxmlformats.org/presentationml/2006/main">
  <p:tag name="KSO_WM_BEAUTIFY_FLAG" val=""/>
</p:tagLst>
</file>

<file path=ppt/tags/tag2477.xml><?xml version="1.0" encoding="utf-8"?>
<p:tagLst xmlns:p="http://schemas.openxmlformats.org/presentationml/2006/main">
  <p:tag name="KSO_WM_BEAUTIFY_FLAG" val=""/>
</p:tagLst>
</file>

<file path=ppt/tags/tag2478.xml><?xml version="1.0" encoding="utf-8"?>
<p:tagLst xmlns:p="http://schemas.openxmlformats.org/presentationml/2006/main">
  <p:tag name="KSO_WM_BEAUTIFY_FLAG" val=""/>
</p:tagLst>
</file>

<file path=ppt/tags/tag2479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80.xml><?xml version="1.0" encoding="utf-8"?>
<p:tagLst xmlns:p="http://schemas.openxmlformats.org/presentationml/2006/main">
  <p:tag name="KSO_WM_BEAUTIFY_FLAG" val=""/>
</p:tagLst>
</file>

<file path=ppt/tags/tag2481.xml><?xml version="1.0" encoding="utf-8"?>
<p:tagLst xmlns:p="http://schemas.openxmlformats.org/presentationml/2006/main">
  <p:tag name="KSO_WM_BEAUTIFY_FLAG" val=""/>
</p:tagLst>
</file>

<file path=ppt/tags/tag2482.xml><?xml version="1.0" encoding="utf-8"?>
<p:tagLst xmlns:p="http://schemas.openxmlformats.org/presentationml/2006/main">
  <p:tag name="KSO_WM_BEAUTIFY_FLAG" val=""/>
</p:tagLst>
</file>

<file path=ppt/tags/tag2483.xml><?xml version="1.0" encoding="utf-8"?>
<p:tagLst xmlns:p="http://schemas.openxmlformats.org/presentationml/2006/main">
  <p:tag name="KSO_WM_BEAUTIFY_FLAG" val=""/>
</p:tagLst>
</file>

<file path=ppt/tags/tag2484.xml><?xml version="1.0" encoding="utf-8"?>
<p:tagLst xmlns:p="http://schemas.openxmlformats.org/presentationml/2006/main">
  <p:tag name="KSO_WM_BEAUTIFY_FLAG" val=""/>
</p:tagLst>
</file>

<file path=ppt/tags/tag2485.xml><?xml version="1.0" encoding="utf-8"?>
<p:tagLst xmlns:p="http://schemas.openxmlformats.org/presentationml/2006/main">
  <p:tag name="KSO_WM_BEAUTIFY_FLAG" val=""/>
</p:tagLst>
</file>

<file path=ppt/tags/tag2486.xml><?xml version="1.0" encoding="utf-8"?>
<p:tagLst xmlns:p="http://schemas.openxmlformats.org/presentationml/2006/main">
  <p:tag name="KSO_WM_BEAUTIFY_FLAG" val=""/>
</p:tagLst>
</file>

<file path=ppt/tags/tag2487.xml><?xml version="1.0" encoding="utf-8"?>
<p:tagLst xmlns:p="http://schemas.openxmlformats.org/presentationml/2006/main">
  <p:tag name="KSO_WM_BEAUTIFY_FLAG" val=""/>
</p:tagLst>
</file>

<file path=ppt/tags/tag2488.xml><?xml version="1.0" encoding="utf-8"?>
<p:tagLst xmlns:p="http://schemas.openxmlformats.org/presentationml/2006/main">
  <p:tag name="KSO_WM_BEAUTIFY_FLAG" val=""/>
</p:tagLst>
</file>

<file path=ppt/tags/tag2489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490.xml><?xml version="1.0" encoding="utf-8"?>
<p:tagLst xmlns:p="http://schemas.openxmlformats.org/presentationml/2006/main">
  <p:tag name="KSO_WM_BEAUTIFY_FLAG" val=""/>
</p:tagLst>
</file>

<file path=ppt/tags/tag2491.xml><?xml version="1.0" encoding="utf-8"?>
<p:tagLst xmlns:p="http://schemas.openxmlformats.org/presentationml/2006/main">
  <p:tag name="KSO_WM_BEAUTIFY_FLAG" val=""/>
</p:tagLst>
</file>

<file path=ppt/tags/tag2492.xml><?xml version="1.0" encoding="utf-8"?>
<p:tagLst xmlns:p="http://schemas.openxmlformats.org/presentationml/2006/main">
  <p:tag name="KSO_WM_BEAUTIFY_FLAG" val=""/>
</p:tagLst>
</file>

<file path=ppt/tags/tag2493.xml><?xml version="1.0" encoding="utf-8"?>
<p:tagLst xmlns:p="http://schemas.openxmlformats.org/presentationml/2006/main">
  <p:tag name="KSO_WM_BEAUTIFY_FLAG" val=""/>
</p:tagLst>
</file>

<file path=ppt/tags/tag2494.xml><?xml version="1.0" encoding="utf-8"?>
<p:tagLst xmlns:p="http://schemas.openxmlformats.org/presentationml/2006/main">
  <p:tag name="KSO_WM_BEAUTIFY_FLAG" val=""/>
</p:tagLst>
</file>

<file path=ppt/tags/tag2495.xml><?xml version="1.0" encoding="utf-8"?>
<p:tagLst xmlns:p="http://schemas.openxmlformats.org/presentationml/2006/main">
  <p:tag name="KSO_WM_BEAUTIFY_FLAG" val=""/>
</p:tagLst>
</file>

<file path=ppt/tags/tag2496.xml><?xml version="1.0" encoding="utf-8"?>
<p:tagLst xmlns:p="http://schemas.openxmlformats.org/presentationml/2006/main">
  <p:tag name="KSO_WM_BEAUTIFY_FLAG" val=""/>
</p:tagLst>
</file>

<file path=ppt/tags/tag2497.xml><?xml version="1.0" encoding="utf-8"?>
<p:tagLst xmlns:p="http://schemas.openxmlformats.org/presentationml/2006/main">
  <p:tag name="KSO_WM_BEAUTIFY_FLAG" val=""/>
</p:tagLst>
</file>

<file path=ppt/tags/tag2498.xml><?xml version="1.0" encoding="utf-8"?>
<p:tagLst xmlns:p="http://schemas.openxmlformats.org/presentationml/2006/main">
  <p:tag name="KSO_WM_BEAUTIFY_FLAG" val=""/>
</p:tagLst>
</file>

<file path=ppt/tags/tag249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00.xml><?xml version="1.0" encoding="utf-8"?>
<p:tagLst xmlns:p="http://schemas.openxmlformats.org/presentationml/2006/main">
  <p:tag name="KSO_WM_BEAUTIFY_FLAG" val=""/>
</p:tagLst>
</file>

<file path=ppt/tags/tag2501.xml><?xml version="1.0" encoding="utf-8"?>
<p:tagLst xmlns:p="http://schemas.openxmlformats.org/presentationml/2006/main">
  <p:tag name="KSO_WM_BEAUTIFY_FLAG" val=""/>
</p:tagLst>
</file>

<file path=ppt/tags/tag2502.xml><?xml version="1.0" encoding="utf-8"?>
<p:tagLst xmlns:p="http://schemas.openxmlformats.org/presentationml/2006/main">
  <p:tag name="KSO_WM_BEAUTIFY_FLAG" val=""/>
</p:tagLst>
</file>

<file path=ppt/tags/tag2503.xml><?xml version="1.0" encoding="utf-8"?>
<p:tagLst xmlns:p="http://schemas.openxmlformats.org/presentationml/2006/main">
  <p:tag name="KSO_WM_BEAUTIFY_FLAG" val=""/>
</p:tagLst>
</file>

<file path=ppt/tags/tag2504.xml><?xml version="1.0" encoding="utf-8"?>
<p:tagLst xmlns:p="http://schemas.openxmlformats.org/presentationml/2006/main">
  <p:tag name="KSO_WM_BEAUTIFY_FLAG" val=""/>
</p:tagLst>
</file>

<file path=ppt/tags/tag2505.xml><?xml version="1.0" encoding="utf-8"?>
<p:tagLst xmlns:p="http://schemas.openxmlformats.org/presentationml/2006/main">
  <p:tag name="KSO_WM_BEAUTIFY_FLAG" val=""/>
</p:tagLst>
</file>

<file path=ppt/tags/tag2506.xml><?xml version="1.0" encoding="utf-8"?>
<p:tagLst xmlns:p="http://schemas.openxmlformats.org/presentationml/2006/main">
  <p:tag name="KSO_WM_BEAUTIFY_FLAG" val=""/>
</p:tagLst>
</file>

<file path=ppt/tags/tag2507.xml><?xml version="1.0" encoding="utf-8"?>
<p:tagLst xmlns:p="http://schemas.openxmlformats.org/presentationml/2006/main">
  <p:tag name="KSO_WM_BEAUTIFY_FLAG" val=""/>
</p:tagLst>
</file>

<file path=ppt/tags/tag2508.xml><?xml version="1.0" encoding="utf-8"?>
<p:tagLst xmlns:p="http://schemas.openxmlformats.org/presentationml/2006/main">
  <p:tag name="KSO_WM_BEAUTIFY_FLAG" val=""/>
</p:tagLst>
</file>

<file path=ppt/tags/tag2509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10.xml><?xml version="1.0" encoding="utf-8"?>
<p:tagLst xmlns:p="http://schemas.openxmlformats.org/presentationml/2006/main">
  <p:tag name="KSO_WM_BEAUTIFY_FLAG" val=""/>
</p:tagLst>
</file>

<file path=ppt/tags/tag2511.xml><?xml version="1.0" encoding="utf-8"?>
<p:tagLst xmlns:p="http://schemas.openxmlformats.org/presentationml/2006/main">
  <p:tag name="KSO_WM_BEAUTIFY_FLAG" val=""/>
</p:tagLst>
</file>

<file path=ppt/tags/tag2512.xml><?xml version="1.0" encoding="utf-8"?>
<p:tagLst xmlns:p="http://schemas.openxmlformats.org/presentationml/2006/main">
  <p:tag name="KSO_WM_BEAUTIFY_FLAG" val=""/>
</p:tagLst>
</file>

<file path=ppt/tags/tag2513.xml><?xml version="1.0" encoding="utf-8"?>
<p:tagLst xmlns:p="http://schemas.openxmlformats.org/presentationml/2006/main">
  <p:tag name="KSO_WM_BEAUTIFY_FLAG" val=""/>
</p:tagLst>
</file>

<file path=ppt/tags/tag2514.xml><?xml version="1.0" encoding="utf-8"?>
<p:tagLst xmlns:p="http://schemas.openxmlformats.org/presentationml/2006/main">
  <p:tag name="KSO_WM_BEAUTIFY_FLAG" val=""/>
</p:tagLst>
</file>

<file path=ppt/tags/tag2515.xml><?xml version="1.0" encoding="utf-8"?>
<p:tagLst xmlns:p="http://schemas.openxmlformats.org/presentationml/2006/main">
  <p:tag name="KSO_WM_BEAUTIFY_FLAG" val=""/>
</p:tagLst>
</file>

<file path=ppt/tags/tag2516.xml><?xml version="1.0" encoding="utf-8"?>
<p:tagLst xmlns:p="http://schemas.openxmlformats.org/presentationml/2006/main">
  <p:tag name="KSO_WM_BEAUTIFY_FLAG" val=""/>
</p:tagLst>
</file>

<file path=ppt/tags/tag2517.xml><?xml version="1.0" encoding="utf-8"?>
<p:tagLst xmlns:p="http://schemas.openxmlformats.org/presentationml/2006/main">
  <p:tag name="KSO_WM_BEAUTIFY_FLAG" val=""/>
</p:tagLst>
</file>

<file path=ppt/tags/tag2518.xml><?xml version="1.0" encoding="utf-8"?>
<p:tagLst xmlns:p="http://schemas.openxmlformats.org/presentationml/2006/main">
  <p:tag name="KSO_WM_BEAUTIFY_FLAG" val=""/>
</p:tagLst>
</file>

<file path=ppt/tags/tag2519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20.xml><?xml version="1.0" encoding="utf-8"?>
<p:tagLst xmlns:p="http://schemas.openxmlformats.org/presentationml/2006/main">
  <p:tag name="KSO_WM_BEAUTIFY_FLAG" val=""/>
</p:tagLst>
</file>

<file path=ppt/tags/tag2521.xml><?xml version="1.0" encoding="utf-8"?>
<p:tagLst xmlns:p="http://schemas.openxmlformats.org/presentationml/2006/main">
  <p:tag name="KSO_WM_BEAUTIFY_FLAG" val=""/>
</p:tagLst>
</file>

<file path=ppt/tags/tag2522.xml><?xml version="1.0" encoding="utf-8"?>
<p:tagLst xmlns:p="http://schemas.openxmlformats.org/presentationml/2006/main">
  <p:tag name="KSO_WM_BEAUTIFY_FLAG" val=""/>
</p:tagLst>
</file>

<file path=ppt/tags/tag2523.xml><?xml version="1.0" encoding="utf-8"?>
<p:tagLst xmlns:p="http://schemas.openxmlformats.org/presentationml/2006/main">
  <p:tag name="KSO_WM_BEAUTIFY_FLAG" val=""/>
</p:tagLst>
</file>

<file path=ppt/tags/tag2524.xml><?xml version="1.0" encoding="utf-8"?>
<p:tagLst xmlns:p="http://schemas.openxmlformats.org/presentationml/2006/main">
  <p:tag name="KSO_WM_BEAUTIFY_FLAG" val=""/>
</p:tagLst>
</file>

<file path=ppt/tags/tag2525.xml><?xml version="1.0" encoding="utf-8"?>
<p:tagLst xmlns:p="http://schemas.openxmlformats.org/presentationml/2006/main">
  <p:tag name="KSO_WM_BEAUTIFY_FLAG" val=""/>
</p:tagLst>
</file>

<file path=ppt/tags/tag2526.xml><?xml version="1.0" encoding="utf-8"?>
<p:tagLst xmlns:p="http://schemas.openxmlformats.org/presentationml/2006/main">
  <p:tag name="KSO_WM_BEAUTIFY_FLAG" val=""/>
</p:tagLst>
</file>

<file path=ppt/tags/tag2527.xml><?xml version="1.0" encoding="utf-8"?>
<p:tagLst xmlns:p="http://schemas.openxmlformats.org/presentationml/2006/main">
  <p:tag name="KSO_WM_BEAUTIFY_FLAG" val=""/>
</p:tagLst>
</file>

<file path=ppt/tags/tag2528.xml><?xml version="1.0" encoding="utf-8"?>
<p:tagLst xmlns:p="http://schemas.openxmlformats.org/presentationml/2006/main">
  <p:tag name="KSO_WM_BEAUTIFY_FLAG" val=""/>
</p:tagLst>
</file>

<file path=ppt/tags/tag2529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30.xml><?xml version="1.0" encoding="utf-8"?>
<p:tagLst xmlns:p="http://schemas.openxmlformats.org/presentationml/2006/main">
  <p:tag name="KSO_WM_BEAUTIFY_FLAG" val=""/>
</p:tagLst>
</file>

<file path=ppt/tags/tag2531.xml><?xml version="1.0" encoding="utf-8"?>
<p:tagLst xmlns:p="http://schemas.openxmlformats.org/presentationml/2006/main">
  <p:tag name="KSO_WM_BEAUTIFY_FLAG" val=""/>
</p:tagLst>
</file>

<file path=ppt/tags/tag2532.xml><?xml version="1.0" encoding="utf-8"?>
<p:tagLst xmlns:p="http://schemas.openxmlformats.org/presentationml/2006/main">
  <p:tag name="KSO_WM_BEAUTIFY_FLAG" val=""/>
</p:tagLst>
</file>

<file path=ppt/tags/tag2533.xml><?xml version="1.0" encoding="utf-8"?>
<p:tagLst xmlns:p="http://schemas.openxmlformats.org/presentationml/2006/main">
  <p:tag name="KSO_WM_BEAUTIFY_FLAG" val=""/>
</p:tagLst>
</file>

<file path=ppt/tags/tag2534.xml><?xml version="1.0" encoding="utf-8"?>
<p:tagLst xmlns:p="http://schemas.openxmlformats.org/presentationml/2006/main">
  <p:tag name="KSO_WM_BEAUTIFY_FLAG" val=""/>
</p:tagLst>
</file>

<file path=ppt/tags/tag2535.xml><?xml version="1.0" encoding="utf-8"?>
<p:tagLst xmlns:p="http://schemas.openxmlformats.org/presentationml/2006/main">
  <p:tag name="KSO_WM_BEAUTIFY_FLAG" val=""/>
</p:tagLst>
</file>

<file path=ppt/tags/tag2536.xml><?xml version="1.0" encoding="utf-8"?>
<p:tagLst xmlns:p="http://schemas.openxmlformats.org/presentationml/2006/main">
  <p:tag name="KSO_WM_BEAUTIFY_FLAG" val=""/>
</p:tagLst>
</file>

<file path=ppt/tags/tag2537.xml><?xml version="1.0" encoding="utf-8"?>
<p:tagLst xmlns:p="http://schemas.openxmlformats.org/presentationml/2006/main">
  <p:tag name="KSO_WM_BEAUTIFY_FLAG" val=""/>
</p:tagLst>
</file>

<file path=ppt/tags/tag2538.xml><?xml version="1.0" encoding="utf-8"?>
<p:tagLst xmlns:p="http://schemas.openxmlformats.org/presentationml/2006/main">
  <p:tag name="KSO_WM_BEAUTIFY_FLAG" val=""/>
</p:tagLst>
</file>

<file path=ppt/tags/tag2539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40.xml><?xml version="1.0" encoding="utf-8"?>
<p:tagLst xmlns:p="http://schemas.openxmlformats.org/presentationml/2006/main">
  <p:tag name="KSO_WM_BEAUTIFY_FLAG" val=""/>
</p:tagLst>
</file>

<file path=ppt/tags/tag2541.xml><?xml version="1.0" encoding="utf-8"?>
<p:tagLst xmlns:p="http://schemas.openxmlformats.org/presentationml/2006/main">
  <p:tag name="KSO_WM_BEAUTIFY_FLAG" val=""/>
</p:tagLst>
</file>

<file path=ppt/tags/tag2542.xml><?xml version="1.0" encoding="utf-8"?>
<p:tagLst xmlns:p="http://schemas.openxmlformats.org/presentationml/2006/main">
  <p:tag name="KSO_WM_BEAUTIFY_FLAG" val=""/>
</p:tagLst>
</file>

<file path=ppt/tags/tag2543.xml><?xml version="1.0" encoding="utf-8"?>
<p:tagLst xmlns:p="http://schemas.openxmlformats.org/presentationml/2006/main">
  <p:tag name="KSO_WM_BEAUTIFY_FLAG" val=""/>
</p:tagLst>
</file>

<file path=ppt/tags/tag2544.xml><?xml version="1.0" encoding="utf-8"?>
<p:tagLst xmlns:p="http://schemas.openxmlformats.org/presentationml/2006/main">
  <p:tag name="KSO_WM_BEAUTIFY_FLAG" val=""/>
</p:tagLst>
</file>

<file path=ppt/tags/tag2545.xml><?xml version="1.0" encoding="utf-8"?>
<p:tagLst xmlns:p="http://schemas.openxmlformats.org/presentationml/2006/main">
  <p:tag name="KSO_WM_BEAUTIFY_FLAG" val=""/>
</p:tagLst>
</file>

<file path=ppt/tags/tag2546.xml><?xml version="1.0" encoding="utf-8"?>
<p:tagLst xmlns:p="http://schemas.openxmlformats.org/presentationml/2006/main">
  <p:tag name="KSO_WM_BEAUTIFY_FLAG" val=""/>
</p:tagLst>
</file>

<file path=ppt/tags/tag2547.xml><?xml version="1.0" encoding="utf-8"?>
<p:tagLst xmlns:p="http://schemas.openxmlformats.org/presentationml/2006/main">
  <p:tag name="KSO_WM_BEAUTIFY_FLAG" val=""/>
</p:tagLst>
</file>

<file path=ppt/tags/tag2548.xml><?xml version="1.0" encoding="utf-8"?>
<p:tagLst xmlns:p="http://schemas.openxmlformats.org/presentationml/2006/main">
  <p:tag name="KSO_WM_BEAUTIFY_FLAG" val=""/>
</p:tagLst>
</file>

<file path=ppt/tags/tag2549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50.xml><?xml version="1.0" encoding="utf-8"?>
<p:tagLst xmlns:p="http://schemas.openxmlformats.org/presentationml/2006/main">
  <p:tag name="KSO_WM_BEAUTIFY_FLAG" val=""/>
</p:tagLst>
</file>

<file path=ppt/tags/tag2551.xml><?xml version="1.0" encoding="utf-8"?>
<p:tagLst xmlns:p="http://schemas.openxmlformats.org/presentationml/2006/main">
  <p:tag name="KSO_WM_BEAUTIFY_FLAG" val=""/>
</p:tagLst>
</file>

<file path=ppt/tags/tag2552.xml><?xml version="1.0" encoding="utf-8"?>
<p:tagLst xmlns:p="http://schemas.openxmlformats.org/presentationml/2006/main">
  <p:tag name="KSO_WM_BEAUTIFY_FLAG" val=""/>
</p:tagLst>
</file>

<file path=ppt/tags/tag2553.xml><?xml version="1.0" encoding="utf-8"?>
<p:tagLst xmlns:p="http://schemas.openxmlformats.org/presentationml/2006/main">
  <p:tag name="KSO_WM_BEAUTIFY_FLAG" val=""/>
</p:tagLst>
</file>

<file path=ppt/tags/tag2554.xml><?xml version="1.0" encoding="utf-8"?>
<p:tagLst xmlns:p="http://schemas.openxmlformats.org/presentationml/2006/main">
  <p:tag name="KSO_WM_BEAUTIFY_FLAG" val=""/>
</p:tagLst>
</file>

<file path=ppt/tags/tag2555.xml><?xml version="1.0" encoding="utf-8"?>
<p:tagLst xmlns:p="http://schemas.openxmlformats.org/presentationml/2006/main">
  <p:tag name="KSO_WM_BEAUTIFY_FLAG" val=""/>
</p:tagLst>
</file>

<file path=ppt/tags/tag2556.xml><?xml version="1.0" encoding="utf-8"?>
<p:tagLst xmlns:p="http://schemas.openxmlformats.org/presentationml/2006/main">
  <p:tag name="KSO_WM_BEAUTIFY_FLAG" val=""/>
</p:tagLst>
</file>

<file path=ppt/tags/tag2557.xml><?xml version="1.0" encoding="utf-8"?>
<p:tagLst xmlns:p="http://schemas.openxmlformats.org/presentationml/2006/main">
  <p:tag name="KSO_WM_BEAUTIFY_FLAG" val=""/>
</p:tagLst>
</file>

<file path=ppt/tags/tag2558.xml><?xml version="1.0" encoding="utf-8"?>
<p:tagLst xmlns:p="http://schemas.openxmlformats.org/presentationml/2006/main">
  <p:tag name="KSO_WM_BEAUTIFY_FLAG" val=""/>
</p:tagLst>
</file>

<file path=ppt/tags/tag2559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60.xml><?xml version="1.0" encoding="utf-8"?>
<p:tagLst xmlns:p="http://schemas.openxmlformats.org/presentationml/2006/main">
  <p:tag name="KSO_WM_BEAUTIFY_FLAG" val=""/>
</p:tagLst>
</file>

<file path=ppt/tags/tag2561.xml><?xml version="1.0" encoding="utf-8"?>
<p:tagLst xmlns:p="http://schemas.openxmlformats.org/presentationml/2006/main">
  <p:tag name="KSO_WM_BEAUTIFY_FLAG" val=""/>
</p:tagLst>
</file>

<file path=ppt/tags/tag2562.xml><?xml version="1.0" encoding="utf-8"?>
<p:tagLst xmlns:p="http://schemas.openxmlformats.org/presentationml/2006/main">
  <p:tag name="KSO_WM_BEAUTIFY_FLAG" val=""/>
</p:tagLst>
</file>

<file path=ppt/tags/tag2563.xml><?xml version="1.0" encoding="utf-8"?>
<p:tagLst xmlns:p="http://schemas.openxmlformats.org/presentationml/2006/main">
  <p:tag name="KSO_WM_BEAUTIFY_FLAG" val=""/>
</p:tagLst>
</file>

<file path=ppt/tags/tag2564.xml><?xml version="1.0" encoding="utf-8"?>
<p:tagLst xmlns:p="http://schemas.openxmlformats.org/presentationml/2006/main">
  <p:tag name="KSO_WM_BEAUTIFY_FLAG" val=""/>
</p:tagLst>
</file>

<file path=ppt/tags/tag2565.xml><?xml version="1.0" encoding="utf-8"?>
<p:tagLst xmlns:p="http://schemas.openxmlformats.org/presentationml/2006/main">
  <p:tag name="KSO_WM_BEAUTIFY_FLAG" val=""/>
</p:tagLst>
</file>

<file path=ppt/tags/tag2566.xml><?xml version="1.0" encoding="utf-8"?>
<p:tagLst xmlns:p="http://schemas.openxmlformats.org/presentationml/2006/main">
  <p:tag name="KSO_WM_BEAUTIFY_FLAG" val=""/>
</p:tagLst>
</file>

<file path=ppt/tags/tag2567.xml><?xml version="1.0" encoding="utf-8"?>
<p:tagLst xmlns:p="http://schemas.openxmlformats.org/presentationml/2006/main">
  <p:tag name="KSO_WM_BEAUTIFY_FLAG" val=""/>
</p:tagLst>
</file>

<file path=ppt/tags/tag2568.xml><?xml version="1.0" encoding="utf-8"?>
<p:tagLst xmlns:p="http://schemas.openxmlformats.org/presentationml/2006/main">
  <p:tag name="KSO_WM_BEAUTIFY_FLAG" val=""/>
</p:tagLst>
</file>

<file path=ppt/tags/tag2569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70.xml><?xml version="1.0" encoding="utf-8"?>
<p:tagLst xmlns:p="http://schemas.openxmlformats.org/presentationml/2006/main">
  <p:tag name="KSO_WM_BEAUTIFY_FLAG" val=""/>
</p:tagLst>
</file>

<file path=ppt/tags/tag2571.xml><?xml version="1.0" encoding="utf-8"?>
<p:tagLst xmlns:p="http://schemas.openxmlformats.org/presentationml/2006/main">
  <p:tag name="KSO_WM_BEAUTIFY_FLAG" val=""/>
</p:tagLst>
</file>

<file path=ppt/tags/tag2572.xml><?xml version="1.0" encoding="utf-8"?>
<p:tagLst xmlns:p="http://schemas.openxmlformats.org/presentationml/2006/main">
  <p:tag name="KSO_WM_BEAUTIFY_FLAG" val=""/>
</p:tagLst>
</file>

<file path=ppt/tags/tag2573.xml><?xml version="1.0" encoding="utf-8"?>
<p:tagLst xmlns:p="http://schemas.openxmlformats.org/presentationml/2006/main">
  <p:tag name="KSO_WM_BEAUTIFY_FLAG" val=""/>
</p:tagLst>
</file>

<file path=ppt/tags/tag2574.xml><?xml version="1.0" encoding="utf-8"?>
<p:tagLst xmlns:p="http://schemas.openxmlformats.org/presentationml/2006/main">
  <p:tag name="KSO_WM_BEAUTIFY_FLAG" val=""/>
</p:tagLst>
</file>

<file path=ppt/tags/tag2575.xml><?xml version="1.0" encoding="utf-8"?>
<p:tagLst xmlns:p="http://schemas.openxmlformats.org/presentationml/2006/main">
  <p:tag name="KSO_WM_BEAUTIFY_FLAG" val=""/>
</p:tagLst>
</file>

<file path=ppt/tags/tag2576.xml><?xml version="1.0" encoding="utf-8"?>
<p:tagLst xmlns:p="http://schemas.openxmlformats.org/presentationml/2006/main">
  <p:tag name="KSO_WM_BEAUTIFY_FLAG" val=""/>
</p:tagLst>
</file>

<file path=ppt/tags/tag2577.xml><?xml version="1.0" encoding="utf-8"?>
<p:tagLst xmlns:p="http://schemas.openxmlformats.org/presentationml/2006/main">
  <p:tag name="KSO_WM_BEAUTIFY_FLAG" val=""/>
</p:tagLst>
</file>

<file path=ppt/tags/tag2578.xml><?xml version="1.0" encoding="utf-8"?>
<p:tagLst xmlns:p="http://schemas.openxmlformats.org/presentationml/2006/main">
  <p:tag name="KSO_WM_BEAUTIFY_FLAG" val=""/>
</p:tagLst>
</file>

<file path=ppt/tags/tag2579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80.xml><?xml version="1.0" encoding="utf-8"?>
<p:tagLst xmlns:p="http://schemas.openxmlformats.org/presentationml/2006/main">
  <p:tag name="KSO_WM_BEAUTIFY_FLAG" val=""/>
</p:tagLst>
</file>

<file path=ppt/tags/tag2581.xml><?xml version="1.0" encoding="utf-8"?>
<p:tagLst xmlns:p="http://schemas.openxmlformats.org/presentationml/2006/main">
  <p:tag name="KSO_WM_BEAUTIFY_FLAG" val=""/>
</p:tagLst>
</file>

<file path=ppt/tags/tag2582.xml><?xml version="1.0" encoding="utf-8"?>
<p:tagLst xmlns:p="http://schemas.openxmlformats.org/presentationml/2006/main">
  <p:tag name="KSO_WM_BEAUTIFY_FLAG" val=""/>
</p:tagLst>
</file>

<file path=ppt/tags/tag2583.xml><?xml version="1.0" encoding="utf-8"?>
<p:tagLst xmlns:p="http://schemas.openxmlformats.org/presentationml/2006/main">
  <p:tag name="KSO_WM_BEAUTIFY_FLAG" val=""/>
</p:tagLst>
</file>

<file path=ppt/tags/tag2584.xml><?xml version="1.0" encoding="utf-8"?>
<p:tagLst xmlns:p="http://schemas.openxmlformats.org/presentationml/2006/main">
  <p:tag name="KSO_WM_BEAUTIFY_FLAG" val=""/>
</p:tagLst>
</file>

<file path=ppt/tags/tag2585.xml><?xml version="1.0" encoding="utf-8"?>
<p:tagLst xmlns:p="http://schemas.openxmlformats.org/presentationml/2006/main">
  <p:tag name="KSO_WM_BEAUTIFY_FLAG" val=""/>
</p:tagLst>
</file>

<file path=ppt/tags/tag2586.xml><?xml version="1.0" encoding="utf-8"?>
<p:tagLst xmlns:p="http://schemas.openxmlformats.org/presentationml/2006/main">
  <p:tag name="KSO_WM_BEAUTIFY_FLAG" val=""/>
</p:tagLst>
</file>

<file path=ppt/tags/tag2587.xml><?xml version="1.0" encoding="utf-8"?>
<p:tagLst xmlns:p="http://schemas.openxmlformats.org/presentationml/2006/main">
  <p:tag name="KSO_WM_BEAUTIFY_FLAG" val=""/>
</p:tagLst>
</file>

<file path=ppt/tags/tag2588.xml><?xml version="1.0" encoding="utf-8"?>
<p:tagLst xmlns:p="http://schemas.openxmlformats.org/presentationml/2006/main">
  <p:tag name="KSO_WM_BEAUTIFY_FLAG" val=""/>
</p:tagLst>
</file>

<file path=ppt/tags/tag2589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590.xml><?xml version="1.0" encoding="utf-8"?>
<p:tagLst xmlns:p="http://schemas.openxmlformats.org/presentationml/2006/main">
  <p:tag name="KSO_WM_BEAUTIFY_FLAG" val=""/>
</p:tagLst>
</file>

<file path=ppt/tags/tag2591.xml><?xml version="1.0" encoding="utf-8"?>
<p:tagLst xmlns:p="http://schemas.openxmlformats.org/presentationml/2006/main">
  <p:tag name="KSO_WM_BEAUTIFY_FLAG" val=""/>
</p:tagLst>
</file>

<file path=ppt/tags/tag2592.xml><?xml version="1.0" encoding="utf-8"?>
<p:tagLst xmlns:p="http://schemas.openxmlformats.org/presentationml/2006/main">
  <p:tag name="KSO_WM_BEAUTIFY_FLAG" val=""/>
</p:tagLst>
</file>

<file path=ppt/tags/tag2593.xml><?xml version="1.0" encoding="utf-8"?>
<p:tagLst xmlns:p="http://schemas.openxmlformats.org/presentationml/2006/main">
  <p:tag name="KSO_WM_BEAUTIFY_FLAG" val=""/>
</p:tagLst>
</file>

<file path=ppt/tags/tag2594.xml><?xml version="1.0" encoding="utf-8"?>
<p:tagLst xmlns:p="http://schemas.openxmlformats.org/presentationml/2006/main">
  <p:tag name="KSO_WM_BEAUTIFY_FLAG" val=""/>
</p:tagLst>
</file>

<file path=ppt/tags/tag2595.xml><?xml version="1.0" encoding="utf-8"?>
<p:tagLst xmlns:p="http://schemas.openxmlformats.org/presentationml/2006/main">
  <p:tag name="KSO_WM_BEAUTIFY_FLAG" val=""/>
</p:tagLst>
</file>

<file path=ppt/tags/tag2596.xml><?xml version="1.0" encoding="utf-8"?>
<p:tagLst xmlns:p="http://schemas.openxmlformats.org/presentationml/2006/main">
  <p:tag name="KSO_WM_BEAUTIFY_FLAG" val=""/>
</p:tagLst>
</file>

<file path=ppt/tags/tag2597.xml><?xml version="1.0" encoding="utf-8"?>
<p:tagLst xmlns:p="http://schemas.openxmlformats.org/presentationml/2006/main">
  <p:tag name="KSO_WM_BEAUTIFY_FLAG" val=""/>
</p:tagLst>
</file>

<file path=ppt/tags/tag2598.xml><?xml version="1.0" encoding="utf-8"?>
<p:tagLst xmlns:p="http://schemas.openxmlformats.org/presentationml/2006/main">
  <p:tag name="KSO_WM_BEAUTIFY_FLAG" val=""/>
</p:tagLst>
</file>

<file path=ppt/tags/tag259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00.xml><?xml version="1.0" encoding="utf-8"?>
<p:tagLst xmlns:p="http://schemas.openxmlformats.org/presentationml/2006/main">
  <p:tag name="KSO_WM_BEAUTIFY_FLAG" val=""/>
</p:tagLst>
</file>

<file path=ppt/tags/tag2601.xml><?xml version="1.0" encoding="utf-8"?>
<p:tagLst xmlns:p="http://schemas.openxmlformats.org/presentationml/2006/main">
  <p:tag name="KSO_WM_BEAUTIFY_FLAG" val=""/>
</p:tagLst>
</file>

<file path=ppt/tags/tag2602.xml><?xml version="1.0" encoding="utf-8"?>
<p:tagLst xmlns:p="http://schemas.openxmlformats.org/presentationml/2006/main">
  <p:tag name="KSO_WM_BEAUTIFY_FLAG" val=""/>
</p:tagLst>
</file>

<file path=ppt/tags/tag2603.xml><?xml version="1.0" encoding="utf-8"?>
<p:tagLst xmlns:p="http://schemas.openxmlformats.org/presentationml/2006/main">
  <p:tag name="KSO_WM_BEAUTIFY_FLAG" val=""/>
</p:tagLst>
</file>

<file path=ppt/tags/tag2604.xml><?xml version="1.0" encoding="utf-8"?>
<p:tagLst xmlns:p="http://schemas.openxmlformats.org/presentationml/2006/main">
  <p:tag name="KSO_WM_BEAUTIFY_FLAG" val=""/>
</p:tagLst>
</file>

<file path=ppt/tags/tag2605.xml><?xml version="1.0" encoding="utf-8"?>
<p:tagLst xmlns:p="http://schemas.openxmlformats.org/presentationml/2006/main">
  <p:tag name="KSO_WM_BEAUTIFY_FLAG" val=""/>
</p:tagLst>
</file>

<file path=ppt/tags/tag2606.xml><?xml version="1.0" encoding="utf-8"?>
<p:tagLst xmlns:p="http://schemas.openxmlformats.org/presentationml/2006/main">
  <p:tag name="KSO_WM_BEAUTIFY_FLAG" val=""/>
</p:tagLst>
</file>

<file path=ppt/tags/tag2607.xml><?xml version="1.0" encoding="utf-8"?>
<p:tagLst xmlns:p="http://schemas.openxmlformats.org/presentationml/2006/main">
  <p:tag name="KSO_WM_BEAUTIFY_FLAG" val=""/>
</p:tagLst>
</file>

<file path=ppt/tags/tag2608.xml><?xml version="1.0" encoding="utf-8"?>
<p:tagLst xmlns:p="http://schemas.openxmlformats.org/presentationml/2006/main">
  <p:tag name="KSO_WM_BEAUTIFY_FLAG" val=""/>
</p:tagLst>
</file>

<file path=ppt/tags/tag2609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10.xml><?xml version="1.0" encoding="utf-8"?>
<p:tagLst xmlns:p="http://schemas.openxmlformats.org/presentationml/2006/main">
  <p:tag name="KSO_WM_BEAUTIFY_FLAG" val=""/>
</p:tagLst>
</file>

<file path=ppt/tags/tag2611.xml><?xml version="1.0" encoding="utf-8"?>
<p:tagLst xmlns:p="http://schemas.openxmlformats.org/presentationml/2006/main">
  <p:tag name="KSO_WM_BEAUTIFY_FLAG" val=""/>
</p:tagLst>
</file>

<file path=ppt/tags/tag2612.xml><?xml version="1.0" encoding="utf-8"?>
<p:tagLst xmlns:p="http://schemas.openxmlformats.org/presentationml/2006/main">
  <p:tag name="KSO_WM_BEAUTIFY_FLAG" val=""/>
</p:tagLst>
</file>

<file path=ppt/tags/tag2613.xml><?xml version="1.0" encoding="utf-8"?>
<p:tagLst xmlns:p="http://schemas.openxmlformats.org/presentationml/2006/main">
  <p:tag name="KSO_WM_BEAUTIFY_FLAG" val=""/>
</p:tagLst>
</file>

<file path=ppt/tags/tag2614.xml><?xml version="1.0" encoding="utf-8"?>
<p:tagLst xmlns:p="http://schemas.openxmlformats.org/presentationml/2006/main">
  <p:tag name="KSO_WM_BEAUTIFY_FLAG" val=""/>
</p:tagLst>
</file>

<file path=ppt/tags/tag2615.xml><?xml version="1.0" encoding="utf-8"?>
<p:tagLst xmlns:p="http://schemas.openxmlformats.org/presentationml/2006/main">
  <p:tag name="KSO_WM_BEAUTIFY_FLAG" val=""/>
</p:tagLst>
</file>

<file path=ppt/tags/tag2616.xml><?xml version="1.0" encoding="utf-8"?>
<p:tagLst xmlns:p="http://schemas.openxmlformats.org/presentationml/2006/main">
  <p:tag name="KSO_WM_BEAUTIFY_FLAG" val=""/>
</p:tagLst>
</file>

<file path=ppt/tags/tag2617.xml><?xml version="1.0" encoding="utf-8"?>
<p:tagLst xmlns:p="http://schemas.openxmlformats.org/presentationml/2006/main">
  <p:tag name="KSO_WM_BEAUTIFY_FLAG" val=""/>
</p:tagLst>
</file>

<file path=ppt/tags/tag2618.xml><?xml version="1.0" encoding="utf-8"?>
<p:tagLst xmlns:p="http://schemas.openxmlformats.org/presentationml/2006/main">
  <p:tag name="KSO_WM_BEAUTIFY_FLAG" val=""/>
</p:tagLst>
</file>

<file path=ppt/tags/tag2619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20.xml><?xml version="1.0" encoding="utf-8"?>
<p:tagLst xmlns:p="http://schemas.openxmlformats.org/presentationml/2006/main">
  <p:tag name="KSO_WM_BEAUTIFY_FLAG" val=""/>
</p:tagLst>
</file>

<file path=ppt/tags/tag2621.xml><?xml version="1.0" encoding="utf-8"?>
<p:tagLst xmlns:p="http://schemas.openxmlformats.org/presentationml/2006/main">
  <p:tag name="KSO_WM_BEAUTIFY_FLAG" val=""/>
</p:tagLst>
</file>

<file path=ppt/tags/tag2622.xml><?xml version="1.0" encoding="utf-8"?>
<p:tagLst xmlns:p="http://schemas.openxmlformats.org/presentationml/2006/main">
  <p:tag name="KSO_WM_BEAUTIFY_FLAG" val=""/>
</p:tagLst>
</file>

<file path=ppt/tags/tag2623.xml><?xml version="1.0" encoding="utf-8"?>
<p:tagLst xmlns:p="http://schemas.openxmlformats.org/presentationml/2006/main">
  <p:tag name="KSO_WM_BEAUTIFY_FLAG" val=""/>
</p:tagLst>
</file>

<file path=ppt/tags/tag2624.xml><?xml version="1.0" encoding="utf-8"?>
<p:tagLst xmlns:p="http://schemas.openxmlformats.org/presentationml/2006/main">
  <p:tag name="KSO_WM_BEAUTIFY_FLAG" val=""/>
</p:tagLst>
</file>

<file path=ppt/tags/tag2625.xml><?xml version="1.0" encoding="utf-8"?>
<p:tagLst xmlns:p="http://schemas.openxmlformats.org/presentationml/2006/main">
  <p:tag name="KSO_WM_BEAUTIFY_FLAG" val=""/>
</p:tagLst>
</file>

<file path=ppt/tags/tag2626.xml><?xml version="1.0" encoding="utf-8"?>
<p:tagLst xmlns:p="http://schemas.openxmlformats.org/presentationml/2006/main">
  <p:tag name="KSO_WM_BEAUTIFY_FLAG" val=""/>
</p:tagLst>
</file>

<file path=ppt/tags/tag2627.xml><?xml version="1.0" encoding="utf-8"?>
<p:tagLst xmlns:p="http://schemas.openxmlformats.org/presentationml/2006/main">
  <p:tag name="KSO_WM_BEAUTIFY_FLAG" val=""/>
</p:tagLst>
</file>

<file path=ppt/tags/tag2628.xml><?xml version="1.0" encoding="utf-8"?>
<p:tagLst xmlns:p="http://schemas.openxmlformats.org/presentationml/2006/main">
  <p:tag name="KSO_WM_BEAUTIFY_FLAG" val=""/>
</p:tagLst>
</file>

<file path=ppt/tags/tag2629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30.xml><?xml version="1.0" encoding="utf-8"?>
<p:tagLst xmlns:p="http://schemas.openxmlformats.org/presentationml/2006/main">
  <p:tag name="KSO_WM_BEAUTIFY_FLAG" val=""/>
</p:tagLst>
</file>

<file path=ppt/tags/tag2631.xml><?xml version="1.0" encoding="utf-8"?>
<p:tagLst xmlns:p="http://schemas.openxmlformats.org/presentationml/2006/main">
  <p:tag name="KSO_WM_BEAUTIFY_FLAG" val=""/>
</p:tagLst>
</file>

<file path=ppt/tags/tag2632.xml><?xml version="1.0" encoding="utf-8"?>
<p:tagLst xmlns:p="http://schemas.openxmlformats.org/presentationml/2006/main">
  <p:tag name="KSO_WM_BEAUTIFY_FLAG" val=""/>
</p:tagLst>
</file>

<file path=ppt/tags/tag2633.xml><?xml version="1.0" encoding="utf-8"?>
<p:tagLst xmlns:p="http://schemas.openxmlformats.org/presentationml/2006/main">
  <p:tag name="KSO_WM_BEAUTIFY_FLAG" val=""/>
</p:tagLst>
</file>

<file path=ppt/tags/tag2634.xml><?xml version="1.0" encoding="utf-8"?>
<p:tagLst xmlns:p="http://schemas.openxmlformats.org/presentationml/2006/main">
  <p:tag name="KSO_WM_BEAUTIFY_FLAG" val=""/>
</p:tagLst>
</file>

<file path=ppt/tags/tag2635.xml><?xml version="1.0" encoding="utf-8"?>
<p:tagLst xmlns:p="http://schemas.openxmlformats.org/presentationml/2006/main">
  <p:tag name="KSO_WM_BEAUTIFY_FLAG" val=""/>
</p:tagLst>
</file>

<file path=ppt/tags/tag2636.xml><?xml version="1.0" encoding="utf-8"?>
<p:tagLst xmlns:p="http://schemas.openxmlformats.org/presentationml/2006/main">
  <p:tag name="KSO_WM_BEAUTIFY_FLAG" val=""/>
</p:tagLst>
</file>

<file path=ppt/tags/tag2637.xml><?xml version="1.0" encoding="utf-8"?>
<p:tagLst xmlns:p="http://schemas.openxmlformats.org/presentationml/2006/main">
  <p:tag name="KSO_WM_BEAUTIFY_FLAG" val=""/>
</p:tagLst>
</file>

<file path=ppt/tags/tag2638.xml><?xml version="1.0" encoding="utf-8"?>
<p:tagLst xmlns:p="http://schemas.openxmlformats.org/presentationml/2006/main">
  <p:tag name="KSO_WM_BEAUTIFY_FLAG" val=""/>
</p:tagLst>
</file>

<file path=ppt/tags/tag2639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40.xml><?xml version="1.0" encoding="utf-8"?>
<p:tagLst xmlns:p="http://schemas.openxmlformats.org/presentationml/2006/main">
  <p:tag name="KSO_WM_BEAUTIFY_FLAG" val=""/>
</p:tagLst>
</file>

<file path=ppt/tags/tag2641.xml><?xml version="1.0" encoding="utf-8"?>
<p:tagLst xmlns:p="http://schemas.openxmlformats.org/presentationml/2006/main">
  <p:tag name="KSO_WM_BEAUTIFY_FLAG" val=""/>
</p:tagLst>
</file>

<file path=ppt/tags/tag2642.xml><?xml version="1.0" encoding="utf-8"?>
<p:tagLst xmlns:p="http://schemas.openxmlformats.org/presentationml/2006/main">
  <p:tag name="KSO_WM_BEAUTIFY_FLAG" val=""/>
</p:tagLst>
</file>

<file path=ppt/tags/tag2643.xml><?xml version="1.0" encoding="utf-8"?>
<p:tagLst xmlns:p="http://schemas.openxmlformats.org/presentationml/2006/main">
  <p:tag name="KSO_WM_BEAUTIFY_FLAG" val=""/>
</p:tagLst>
</file>

<file path=ppt/tags/tag2644.xml><?xml version="1.0" encoding="utf-8"?>
<p:tagLst xmlns:p="http://schemas.openxmlformats.org/presentationml/2006/main">
  <p:tag name="KSO_WM_BEAUTIFY_FLAG" val=""/>
</p:tagLst>
</file>

<file path=ppt/tags/tag2645.xml><?xml version="1.0" encoding="utf-8"?>
<p:tagLst xmlns:p="http://schemas.openxmlformats.org/presentationml/2006/main">
  <p:tag name="KSO_WM_BEAUTIFY_FLAG" val=""/>
</p:tagLst>
</file>

<file path=ppt/tags/tag2646.xml><?xml version="1.0" encoding="utf-8"?>
<p:tagLst xmlns:p="http://schemas.openxmlformats.org/presentationml/2006/main">
  <p:tag name="KSO_WM_BEAUTIFY_FLAG" val=""/>
</p:tagLst>
</file>

<file path=ppt/tags/tag2647.xml><?xml version="1.0" encoding="utf-8"?>
<p:tagLst xmlns:p="http://schemas.openxmlformats.org/presentationml/2006/main">
  <p:tag name="KSO_WM_BEAUTIFY_FLAG" val=""/>
</p:tagLst>
</file>

<file path=ppt/tags/tag2648.xml><?xml version="1.0" encoding="utf-8"?>
<p:tagLst xmlns:p="http://schemas.openxmlformats.org/presentationml/2006/main">
  <p:tag name="KSO_WM_BEAUTIFY_FLAG" val=""/>
</p:tagLst>
</file>

<file path=ppt/tags/tag2649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50.xml><?xml version="1.0" encoding="utf-8"?>
<p:tagLst xmlns:p="http://schemas.openxmlformats.org/presentationml/2006/main">
  <p:tag name="KSO_WM_BEAUTIFY_FLAG" val=""/>
</p:tagLst>
</file>

<file path=ppt/tags/tag2651.xml><?xml version="1.0" encoding="utf-8"?>
<p:tagLst xmlns:p="http://schemas.openxmlformats.org/presentationml/2006/main">
  <p:tag name="KSO_WM_BEAUTIFY_FLAG" val=""/>
</p:tagLst>
</file>

<file path=ppt/tags/tag2652.xml><?xml version="1.0" encoding="utf-8"?>
<p:tagLst xmlns:p="http://schemas.openxmlformats.org/presentationml/2006/main">
  <p:tag name="KSO_WM_BEAUTIFY_FLAG" val=""/>
</p:tagLst>
</file>

<file path=ppt/tags/tag2653.xml><?xml version="1.0" encoding="utf-8"?>
<p:tagLst xmlns:p="http://schemas.openxmlformats.org/presentationml/2006/main">
  <p:tag name="KSO_WM_BEAUTIFY_FLAG" val=""/>
</p:tagLst>
</file>

<file path=ppt/tags/tag2654.xml><?xml version="1.0" encoding="utf-8"?>
<p:tagLst xmlns:p="http://schemas.openxmlformats.org/presentationml/2006/main">
  <p:tag name="KSO_WM_BEAUTIFY_FLAG" val=""/>
</p:tagLst>
</file>

<file path=ppt/tags/tag2655.xml><?xml version="1.0" encoding="utf-8"?>
<p:tagLst xmlns:p="http://schemas.openxmlformats.org/presentationml/2006/main">
  <p:tag name="KSO_WM_BEAUTIFY_FLAG" val=""/>
</p:tagLst>
</file>

<file path=ppt/tags/tag2656.xml><?xml version="1.0" encoding="utf-8"?>
<p:tagLst xmlns:p="http://schemas.openxmlformats.org/presentationml/2006/main">
  <p:tag name="KSO_WM_BEAUTIFY_FLAG" val=""/>
</p:tagLst>
</file>

<file path=ppt/tags/tag2657.xml><?xml version="1.0" encoding="utf-8"?>
<p:tagLst xmlns:p="http://schemas.openxmlformats.org/presentationml/2006/main">
  <p:tag name="KSO_WM_BEAUTIFY_FLAG" val=""/>
</p:tagLst>
</file>

<file path=ppt/tags/tag2658.xml><?xml version="1.0" encoding="utf-8"?>
<p:tagLst xmlns:p="http://schemas.openxmlformats.org/presentationml/2006/main">
  <p:tag name="KSO_WM_BEAUTIFY_FLAG" val=""/>
</p:tagLst>
</file>

<file path=ppt/tags/tag2659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60.xml><?xml version="1.0" encoding="utf-8"?>
<p:tagLst xmlns:p="http://schemas.openxmlformats.org/presentationml/2006/main">
  <p:tag name="KSO_WM_BEAUTIFY_FLAG" val=""/>
</p:tagLst>
</file>

<file path=ppt/tags/tag2661.xml><?xml version="1.0" encoding="utf-8"?>
<p:tagLst xmlns:p="http://schemas.openxmlformats.org/presentationml/2006/main">
  <p:tag name="KSO_WM_BEAUTIFY_FLAG" val=""/>
</p:tagLst>
</file>

<file path=ppt/tags/tag2662.xml><?xml version="1.0" encoding="utf-8"?>
<p:tagLst xmlns:p="http://schemas.openxmlformats.org/presentationml/2006/main">
  <p:tag name="KSO_WM_BEAUTIFY_FLAG" val=""/>
</p:tagLst>
</file>

<file path=ppt/tags/tag2663.xml><?xml version="1.0" encoding="utf-8"?>
<p:tagLst xmlns:p="http://schemas.openxmlformats.org/presentationml/2006/main">
  <p:tag name="KSO_WM_BEAUTIFY_FLAG" val=""/>
</p:tagLst>
</file>

<file path=ppt/tags/tag2664.xml><?xml version="1.0" encoding="utf-8"?>
<p:tagLst xmlns:p="http://schemas.openxmlformats.org/presentationml/2006/main">
  <p:tag name="KSO_WM_BEAUTIFY_FLAG" val=""/>
</p:tagLst>
</file>

<file path=ppt/tags/tag2665.xml><?xml version="1.0" encoding="utf-8"?>
<p:tagLst xmlns:p="http://schemas.openxmlformats.org/presentationml/2006/main">
  <p:tag name="KSO_WM_BEAUTIFY_FLAG" val=""/>
</p:tagLst>
</file>

<file path=ppt/tags/tag2666.xml><?xml version="1.0" encoding="utf-8"?>
<p:tagLst xmlns:p="http://schemas.openxmlformats.org/presentationml/2006/main">
  <p:tag name="KSO_WM_BEAUTIFY_FLAG" val=""/>
</p:tagLst>
</file>

<file path=ppt/tags/tag2667.xml><?xml version="1.0" encoding="utf-8"?>
<p:tagLst xmlns:p="http://schemas.openxmlformats.org/presentationml/2006/main">
  <p:tag name="KSO_WM_BEAUTIFY_FLAG" val=""/>
</p:tagLst>
</file>

<file path=ppt/tags/tag2668.xml><?xml version="1.0" encoding="utf-8"?>
<p:tagLst xmlns:p="http://schemas.openxmlformats.org/presentationml/2006/main">
  <p:tag name="KSO_WM_BEAUTIFY_FLAG" val=""/>
</p:tagLst>
</file>

<file path=ppt/tags/tag2669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70.xml><?xml version="1.0" encoding="utf-8"?>
<p:tagLst xmlns:p="http://schemas.openxmlformats.org/presentationml/2006/main">
  <p:tag name="KSO_WM_BEAUTIFY_FLAG" val=""/>
</p:tagLst>
</file>

<file path=ppt/tags/tag2671.xml><?xml version="1.0" encoding="utf-8"?>
<p:tagLst xmlns:p="http://schemas.openxmlformats.org/presentationml/2006/main">
  <p:tag name="KSO_WM_BEAUTIFY_FLAG" val=""/>
</p:tagLst>
</file>

<file path=ppt/tags/tag2672.xml><?xml version="1.0" encoding="utf-8"?>
<p:tagLst xmlns:p="http://schemas.openxmlformats.org/presentationml/2006/main">
  <p:tag name="KSO_WM_BEAUTIFY_FLAG" val=""/>
</p:tagLst>
</file>

<file path=ppt/tags/tag2673.xml><?xml version="1.0" encoding="utf-8"?>
<p:tagLst xmlns:p="http://schemas.openxmlformats.org/presentationml/2006/main">
  <p:tag name="KSO_WM_BEAUTIFY_FLAG" val=""/>
</p:tagLst>
</file>

<file path=ppt/tags/tag2674.xml><?xml version="1.0" encoding="utf-8"?>
<p:tagLst xmlns:p="http://schemas.openxmlformats.org/presentationml/2006/main">
  <p:tag name="KSO_WM_BEAUTIFY_FLAG" val=""/>
</p:tagLst>
</file>

<file path=ppt/tags/tag2675.xml><?xml version="1.0" encoding="utf-8"?>
<p:tagLst xmlns:p="http://schemas.openxmlformats.org/presentationml/2006/main">
  <p:tag name="KSO_WM_BEAUTIFY_FLAG" val=""/>
</p:tagLst>
</file>

<file path=ppt/tags/tag2676.xml><?xml version="1.0" encoding="utf-8"?>
<p:tagLst xmlns:p="http://schemas.openxmlformats.org/presentationml/2006/main">
  <p:tag name="KSO_WM_BEAUTIFY_FLAG" val=""/>
</p:tagLst>
</file>

<file path=ppt/tags/tag2677.xml><?xml version="1.0" encoding="utf-8"?>
<p:tagLst xmlns:p="http://schemas.openxmlformats.org/presentationml/2006/main">
  <p:tag name="KSO_WM_BEAUTIFY_FLAG" val=""/>
</p:tagLst>
</file>

<file path=ppt/tags/tag2678.xml><?xml version="1.0" encoding="utf-8"?>
<p:tagLst xmlns:p="http://schemas.openxmlformats.org/presentationml/2006/main">
  <p:tag name="KSO_WM_BEAUTIFY_FLAG" val=""/>
</p:tagLst>
</file>

<file path=ppt/tags/tag2679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80.xml><?xml version="1.0" encoding="utf-8"?>
<p:tagLst xmlns:p="http://schemas.openxmlformats.org/presentationml/2006/main">
  <p:tag name="KSO_WM_BEAUTIFY_FLAG" val=""/>
</p:tagLst>
</file>

<file path=ppt/tags/tag2681.xml><?xml version="1.0" encoding="utf-8"?>
<p:tagLst xmlns:p="http://schemas.openxmlformats.org/presentationml/2006/main">
  <p:tag name="KSO_WM_BEAUTIFY_FLAG" val=""/>
</p:tagLst>
</file>

<file path=ppt/tags/tag2682.xml><?xml version="1.0" encoding="utf-8"?>
<p:tagLst xmlns:p="http://schemas.openxmlformats.org/presentationml/2006/main">
  <p:tag name="KSO_WM_BEAUTIFY_FLAG" val=""/>
</p:tagLst>
</file>

<file path=ppt/tags/tag2683.xml><?xml version="1.0" encoding="utf-8"?>
<p:tagLst xmlns:p="http://schemas.openxmlformats.org/presentationml/2006/main">
  <p:tag name="KSO_WM_BEAUTIFY_FLAG" val=""/>
</p:tagLst>
</file>

<file path=ppt/tags/tag2684.xml><?xml version="1.0" encoding="utf-8"?>
<p:tagLst xmlns:p="http://schemas.openxmlformats.org/presentationml/2006/main">
  <p:tag name="KSO_WM_BEAUTIFY_FLAG" val=""/>
</p:tagLst>
</file>

<file path=ppt/tags/tag2685.xml><?xml version="1.0" encoding="utf-8"?>
<p:tagLst xmlns:p="http://schemas.openxmlformats.org/presentationml/2006/main">
  <p:tag name="KSO_WM_BEAUTIFY_FLAG" val=""/>
</p:tagLst>
</file>

<file path=ppt/tags/tag2686.xml><?xml version="1.0" encoding="utf-8"?>
<p:tagLst xmlns:p="http://schemas.openxmlformats.org/presentationml/2006/main">
  <p:tag name="KSO_WM_BEAUTIFY_FLAG" val=""/>
</p:tagLst>
</file>

<file path=ppt/tags/tag2687.xml><?xml version="1.0" encoding="utf-8"?>
<p:tagLst xmlns:p="http://schemas.openxmlformats.org/presentationml/2006/main">
  <p:tag name="KSO_WM_BEAUTIFY_FLAG" val=""/>
</p:tagLst>
</file>

<file path=ppt/tags/tag2688.xml><?xml version="1.0" encoding="utf-8"?>
<p:tagLst xmlns:p="http://schemas.openxmlformats.org/presentationml/2006/main">
  <p:tag name="KSO_WM_BEAUTIFY_FLAG" val=""/>
</p:tagLst>
</file>

<file path=ppt/tags/tag2689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690.xml><?xml version="1.0" encoding="utf-8"?>
<p:tagLst xmlns:p="http://schemas.openxmlformats.org/presentationml/2006/main">
  <p:tag name="KSO_WM_BEAUTIFY_FLAG" val=""/>
</p:tagLst>
</file>

<file path=ppt/tags/tag2691.xml><?xml version="1.0" encoding="utf-8"?>
<p:tagLst xmlns:p="http://schemas.openxmlformats.org/presentationml/2006/main">
  <p:tag name="KSO_WM_BEAUTIFY_FLAG" val=""/>
</p:tagLst>
</file>

<file path=ppt/tags/tag2692.xml><?xml version="1.0" encoding="utf-8"?>
<p:tagLst xmlns:p="http://schemas.openxmlformats.org/presentationml/2006/main">
  <p:tag name="KSO_WM_BEAUTIFY_FLAG" val=""/>
</p:tagLst>
</file>

<file path=ppt/tags/tag2693.xml><?xml version="1.0" encoding="utf-8"?>
<p:tagLst xmlns:p="http://schemas.openxmlformats.org/presentationml/2006/main">
  <p:tag name="KSO_WM_BEAUTIFY_FLAG" val=""/>
</p:tagLst>
</file>

<file path=ppt/tags/tag2694.xml><?xml version="1.0" encoding="utf-8"?>
<p:tagLst xmlns:p="http://schemas.openxmlformats.org/presentationml/2006/main">
  <p:tag name="KSO_WM_BEAUTIFY_FLAG" val=""/>
</p:tagLst>
</file>

<file path=ppt/tags/tag2695.xml><?xml version="1.0" encoding="utf-8"?>
<p:tagLst xmlns:p="http://schemas.openxmlformats.org/presentationml/2006/main">
  <p:tag name="KSO_WM_BEAUTIFY_FLAG" val=""/>
</p:tagLst>
</file>

<file path=ppt/tags/tag2696.xml><?xml version="1.0" encoding="utf-8"?>
<p:tagLst xmlns:p="http://schemas.openxmlformats.org/presentationml/2006/main">
  <p:tag name="KSO_WM_BEAUTIFY_FLAG" val=""/>
</p:tagLst>
</file>

<file path=ppt/tags/tag2697.xml><?xml version="1.0" encoding="utf-8"?>
<p:tagLst xmlns:p="http://schemas.openxmlformats.org/presentationml/2006/main">
  <p:tag name="KSO_WM_BEAUTIFY_FLAG" val=""/>
</p:tagLst>
</file>

<file path=ppt/tags/tag2698.xml><?xml version="1.0" encoding="utf-8"?>
<p:tagLst xmlns:p="http://schemas.openxmlformats.org/presentationml/2006/main">
  <p:tag name="KSO_WM_BEAUTIFY_FLAG" val=""/>
</p:tagLst>
</file>

<file path=ppt/tags/tag269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00.xml><?xml version="1.0" encoding="utf-8"?>
<p:tagLst xmlns:p="http://schemas.openxmlformats.org/presentationml/2006/main">
  <p:tag name="KSO_WM_BEAUTIFY_FLAG" val=""/>
</p:tagLst>
</file>

<file path=ppt/tags/tag2701.xml><?xml version="1.0" encoding="utf-8"?>
<p:tagLst xmlns:p="http://schemas.openxmlformats.org/presentationml/2006/main">
  <p:tag name="KSO_WM_BEAUTIFY_FLAG" val=""/>
</p:tagLst>
</file>

<file path=ppt/tags/tag2702.xml><?xml version="1.0" encoding="utf-8"?>
<p:tagLst xmlns:p="http://schemas.openxmlformats.org/presentationml/2006/main">
  <p:tag name="KSO_WM_BEAUTIFY_FLAG" val=""/>
</p:tagLst>
</file>

<file path=ppt/tags/tag2703.xml><?xml version="1.0" encoding="utf-8"?>
<p:tagLst xmlns:p="http://schemas.openxmlformats.org/presentationml/2006/main">
  <p:tag name="KSO_WM_BEAUTIFY_FLAG" val=""/>
</p:tagLst>
</file>

<file path=ppt/tags/tag2704.xml><?xml version="1.0" encoding="utf-8"?>
<p:tagLst xmlns:p="http://schemas.openxmlformats.org/presentationml/2006/main">
  <p:tag name="KSO_WM_BEAUTIFY_FLAG" val=""/>
</p:tagLst>
</file>

<file path=ppt/tags/tag2705.xml><?xml version="1.0" encoding="utf-8"?>
<p:tagLst xmlns:p="http://schemas.openxmlformats.org/presentationml/2006/main">
  <p:tag name="KSO_WM_BEAUTIFY_FLAG" val=""/>
</p:tagLst>
</file>

<file path=ppt/tags/tag2706.xml><?xml version="1.0" encoding="utf-8"?>
<p:tagLst xmlns:p="http://schemas.openxmlformats.org/presentationml/2006/main">
  <p:tag name="KSO_WM_BEAUTIFY_FLAG" val=""/>
</p:tagLst>
</file>

<file path=ppt/tags/tag2707.xml><?xml version="1.0" encoding="utf-8"?>
<p:tagLst xmlns:p="http://schemas.openxmlformats.org/presentationml/2006/main">
  <p:tag name="KSO_WM_BEAUTIFY_FLAG" val=""/>
</p:tagLst>
</file>

<file path=ppt/tags/tag2708.xml><?xml version="1.0" encoding="utf-8"?>
<p:tagLst xmlns:p="http://schemas.openxmlformats.org/presentationml/2006/main">
  <p:tag name="KSO_WM_BEAUTIFY_FLAG" val=""/>
</p:tagLst>
</file>

<file path=ppt/tags/tag2709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10.xml><?xml version="1.0" encoding="utf-8"?>
<p:tagLst xmlns:p="http://schemas.openxmlformats.org/presentationml/2006/main">
  <p:tag name="KSO_WM_BEAUTIFY_FLAG" val=""/>
</p:tagLst>
</file>

<file path=ppt/tags/tag2711.xml><?xml version="1.0" encoding="utf-8"?>
<p:tagLst xmlns:p="http://schemas.openxmlformats.org/presentationml/2006/main">
  <p:tag name="KSO_WM_BEAUTIFY_FLAG" val=""/>
</p:tagLst>
</file>

<file path=ppt/tags/tag2712.xml><?xml version="1.0" encoding="utf-8"?>
<p:tagLst xmlns:p="http://schemas.openxmlformats.org/presentationml/2006/main">
  <p:tag name="KSO_WM_BEAUTIFY_FLAG" val=""/>
</p:tagLst>
</file>

<file path=ppt/tags/tag2713.xml><?xml version="1.0" encoding="utf-8"?>
<p:tagLst xmlns:p="http://schemas.openxmlformats.org/presentationml/2006/main">
  <p:tag name="KSO_WM_BEAUTIFY_FLAG" val=""/>
</p:tagLst>
</file>

<file path=ppt/tags/tag2714.xml><?xml version="1.0" encoding="utf-8"?>
<p:tagLst xmlns:p="http://schemas.openxmlformats.org/presentationml/2006/main">
  <p:tag name="KSO_WM_BEAUTIFY_FLAG" val=""/>
</p:tagLst>
</file>

<file path=ppt/tags/tag2715.xml><?xml version="1.0" encoding="utf-8"?>
<p:tagLst xmlns:p="http://schemas.openxmlformats.org/presentationml/2006/main">
  <p:tag name="KSO_WM_BEAUTIFY_FLAG" val=""/>
</p:tagLst>
</file>

<file path=ppt/tags/tag2716.xml><?xml version="1.0" encoding="utf-8"?>
<p:tagLst xmlns:p="http://schemas.openxmlformats.org/presentationml/2006/main">
  <p:tag name="KSO_WM_BEAUTIFY_FLAG" val=""/>
</p:tagLst>
</file>

<file path=ppt/tags/tag2717.xml><?xml version="1.0" encoding="utf-8"?>
<p:tagLst xmlns:p="http://schemas.openxmlformats.org/presentationml/2006/main">
  <p:tag name="KSO_WM_BEAUTIFY_FLAG" val=""/>
</p:tagLst>
</file>

<file path=ppt/tags/tag2718.xml><?xml version="1.0" encoding="utf-8"?>
<p:tagLst xmlns:p="http://schemas.openxmlformats.org/presentationml/2006/main">
  <p:tag name="KSO_WM_BEAUTIFY_FLAG" val=""/>
</p:tagLst>
</file>

<file path=ppt/tags/tag2719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20.xml><?xml version="1.0" encoding="utf-8"?>
<p:tagLst xmlns:p="http://schemas.openxmlformats.org/presentationml/2006/main">
  <p:tag name="KSO_WM_BEAUTIFY_FLAG" val=""/>
</p:tagLst>
</file>

<file path=ppt/tags/tag2721.xml><?xml version="1.0" encoding="utf-8"?>
<p:tagLst xmlns:p="http://schemas.openxmlformats.org/presentationml/2006/main">
  <p:tag name="KSO_WM_BEAUTIFY_FLAG" val=""/>
</p:tagLst>
</file>

<file path=ppt/tags/tag2722.xml><?xml version="1.0" encoding="utf-8"?>
<p:tagLst xmlns:p="http://schemas.openxmlformats.org/presentationml/2006/main">
  <p:tag name="KSO_WM_BEAUTIFY_FLAG" val=""/>
</p:tagLst>
</file>

<file path=ppt/tags/tag2723.xml><?xml version="1.0" encoding="utf-8"?>
<p:tagLst xmlns:p="http://schemas.openxmlformats.org/presentationml/2006/main">
  <p:tag name="KSO_WM_BEAUTIFY_FLAG" val=""/>
</p:tagLst>
</file>

<file path=ppt/tags/tag2724.xml><?xml version="1.0" encoding="utf-8"?>
<p:tagLst xmlns:p="http://schemas.openxmlformats.org/presentationml/2006/main">
  <p:tag name="KSO_WM_BEAUTIFY_FLAG" val=""/>
</p:tagLst>
</file>

<file path=ppt/tags/tag2725.xml><?xml version="1.0" encoding="utf-8"?>
<p:tagLst xmlns:p="http://schemas.openxmlformats.org/presentationml/2006/main">
  <p:tag name="KSO_WM_BEAUTIFY_FLAG" val=""/>
</p:tagLst>
</file>

<file path=ppt/tags/tag2726.xml><?xml version="1.0" encoding="utf-8"?>
<p:tagLst xmlns:p="http://schemas.openxmlformats.org/presentationml/2006/main">
  <p:tag name="KSO_WM_BEAUTIFY_FLAG" val=""/>
</p:tagLst>
</file>

<file path=ppt/tags/tag2727.xml><?xml version="1.0" encoding="utf-8"?>
<p:tagLst xmlns:p="http://schemas.openxmlformats.org/presentationml/2006/main">
  <p:tag name="KSO_WM_BEAUTIFY_FLAG" val=""/>
</p:tagLst>
</file>

<file path=ppt/tags/tag2728.xml><?xml version="1.0" encoding="utf-8"?>
<p:tagLst xmlns:p="http://schemas.openxmlformats.org/presentationml/2006/main">
  <p:tag name="KSO_WM_BEAUTIFY_FLAG" val=""/>
</p:tagLst>
</file>

<file path=ppt/tags/tag2729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30.xml><?xml version="1.0" encoding="utf-8"?>
<p:tagLst xmlns:p="http://schemas.openxmlformats.org/presentationml/2006/main">
  <p:tag name="KSO_WM_BEAUTIFY_FLAG" val=""/>
</p:tagLst>
</file>

<file path=ppt/tags/tag2731.xml><?xml version="1.0" encoding="utf-8"?>
<p:tagLst xmlns:p="http://schemas.openxmlformats.org/presentationml/2006/main">
  <p:tag name="KSO_WM_BEAUTIFY_FLAG" val=""/>
</p:tagLst>
</file>

<file path=ppt/tags/tag2732.xml><?xml version="1.0" encoding="utf-8"?>
<p:tagLst xmlns:p="http://schemas.openxmlformats.org/presentationml/2006/main">
  <p:tag name="KSO_WM_BEAUTIFY_FLAG" val=""/>
</p:tagLst>
</file>

<file path=ppt/tags/tag2733.xml><?xml version="1.0" encoding="utf-8"?>
<p:tagLst xmlns:p="http://schemas.openxmlformats.org/presentationml/2006/main">
  <p:tag name="KSO_WM_BEAUTIFY_FLAG" val=""/>
</p:tagLst>
</file>

<file path=ppt/tags/tag2734.xml><?xml version="1.0" encoding="utf-8"?>
<p:tagLst xmlns:p="http://schemas.openxmlformats.org/presentationml/2006/main">
  <p:tag name="KSO_WM_BEAUTIFY_FLAG" val=""/>
</p:tagLst>
</file>

<file path=ppt/tags/tag2735.xml><?xml version="1.0" encoding="utf-8"?>
<p:tagLst xmlns:p="http://schemas.openxmlformats.org/presentationml/2006/main">
  <p:tag name="KSO_WM_BEAUTIFY_FLAG" val=""/>
</p:tagLst>
</file>

<file path=ppt/tags/tag2736.xml><?xml version="1.0" encoding="utf-8"?>
<p:tagLst xmlns:p="http://schemas.openxmlformats.org/presentationml/2006/main">
  <p:tag name="KSO_WM_BEAUTIFY_FLAG" val=""/>
</p:tagLst>
</file>

<file path=ppt/tags/tag2737.xml><?xml version="1.0" encoding="utf-8"?>
<p:tagLst xmlns:p="http://schemas.openxmlformats.org/presentationml/2006/main">
  <p:tag name="KSO_WM_BEAUTIFY_FLAG" val=""/>
</p:tagLst>
</file>

<file path=ppt/tags/tag2738.xml><?xml version="1.0" encoding="utf-8"?>
<p:tagLst xmlns:p="http://schemas.openxmlformats.org/presentationml/2006/main">
  <p:tag name="KSO_WM_BEAUTIFY_FLAG" val=""/>
</p:tagLst>
</file>

<file path=ppt/tags/tag2739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40.xml><?xml version="1.0" encoding="utf-8"?>
<p:tagLst xmlns:p="http://schemas.openxmlformats.org/presentationml/2006/main">
  <p:tag name="KSO_WM_BEAUTIFY_FLAG" val=""/>
</p:tagLst>
</file>

<file path=ppt/tags/tag2741.xml><?xml version="1.0" encoding="utf-8"?>
<p:tagLst xmlns:p="http://schemas.openxmlformats.org/presentationml/2006/main">
  <p:tag name="KSO_WM_BEAUTIFY_FLAG" val=""/>
</p:tagLst>
</file>

<file path=ppt/tags/tag2742.xml><?xml version="1.0" encoding="utf-8"?>
<p:tagLst xmlns:p="http://schemas.openxmlformats.org/presentationml/2006/main">
  <p:tag name="KSO_WM_BEAUTIFY_FLAG" val=""/>
</p:tagLst>
</file>

<file path=ppt/tags/tag2743.xml><?xml version="1.0" encoding="utf-8"?>
<p:tagLst xmlns:p="http://schemas.openxmlformats.org/presentationml/2006/main">
  <p:tag name="KSO_WM_BEAUTIFY_FLAG" val=""/>
</p:tagLst>
</file>

<file path=ppt/tags/tag2744.xml><?xml version="1.0" encoding="utf-8"?>
<p:tagLst xmlns:p="http://schemas.openxmlformats.org/presentationml/2006/main">
  <p:tag name="KSO_WM_BEAUTIFY_FLAG" val=""/>
</p:tagLst>
</file>

<file path=ppt/tags/tag2745.xml><?xml version="1.0" encoding="utf-8"?>
<p:tagLst xmlns:p="http://schemas.openxmlformats.org/presentationml/2006/main">
  <p:tag name="KSO_WM_BEAUTIFY_FLAG" val=""/>
</p:tagLst>
</file>

<file path=ppt/tags/tag2746.xml><?xml version="1.0" encoding="utf-8"?>
<p:tagLst xmlns:p="http://schemas.openxmlformats.org/presentationml/2006/main">
  <p:tag name="KSO_WM_BEAUTIFY_FLAG" val=""/>
</p:tagLst>
</file>

<file path=ppt/tags/tag2747.xml><?xml version="1.0" encoding="utf-8"?>
<p:tagLst xmlns:p="http://schemas.openxmlformats.org/presentationml/2006/main">
  <p:tag name="KSO_WM_BEAUTIFY_FLAG" val=""/>
</p:tagLst>
</file>

<file path=ppt/tags/tag2748.xml><?xml version="1.0" encoding="utf-8"?>
<p:tagLst xmlns:p="http://schemas.openxmlformats.org/presentationml/2006/main">
  <p:tag name="KSO_WM_BEAUTIFY_FLAG" val=""/>
</p:tagLst>
</file>

<file path=ppt/tags/tag2749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50.xml><?xml version="1.0" encoding="utf-8"?>
<p:tagLst xmlns:p="http://schemas.openxmlformats.org/presentationml/2006/main">
  <p:tag name="KSO_WM_BEAUTIFY_FLAG" val=""/>
</p:tagLst>
</file>

<file path=ppt/tags/tag2751.xml><?xml version="1.0" encoding="utf-8"?>
<p:tagLst xmlns:p="http://schemas.openxmlformats.org/presentationml/2006/main">
  <p:tag name="KSO_WM_BEAUTIFY_FLAG" val=""/>
</p:tagLst>
</file>

<file path=ppt/tags/tag2752.xml><?xml version="1.0" encoding="utf-8"?>
<p:tagLst xmlns:p="http://schemas.openxmlformats.org/presentationml/2006/main">
  <p:tag name="KSO_WM_BEAUTIFY_FLAG" val=""/>
</p:tagLst>
</file>

<file path=ppt/tags/tag2753.xml><?xml version="1.0" encoding="utf-8"?>
<p:tagLst xmlns:p="http://schemas.openxmlformats.org/presentationml/2006/main">
  <p:tag name="KSO_WM_BEAUTIFY_FLAG" val=""/>
</p:tagLst>
</file>

<file path=ppt/tags/tag2754.xml><?xml version="1.0" encoding="utf-8"?>
<p:tagLst xmlns:p="http://schemas.openxmlformats.org/presentationml/2006/main">
  <p:tag name="KSO_WM_BEAUTIFY_FLAG" val=""/>
</p:tagLst>
</file>

<file path=ppt/tags/tag2755.xml><?xml version="1.0" encoding="utf-8"?>
<p:tagLst xmlns:p="http://schemas.openxmlformats.org/presentationml/2006/main">
  <p:tag name="KSO_WM_BEAUTIFY_FLAG" val=""/>
</p:tagLst>
</file>

<file path=ppt/tags/tag2756.xml><?xml version="1.0" encoding="utf-8"?>
<p:tagLst xmlns:p="http://schemas.openxmlformats.org/presentationml/2006/main">
  <p:tag name="KSO_WM_BEAUTIFY_FLAG" val=""/>
</p:tagLst>
</file>

<file path=ppt/tags/tag2757.xml><?xml version="1.0" encoding="utf-8"?>
<p:tagLst xmlns:p="http://schemas.openxmlformats.org/presentationml/2006/main">
  <p:tag name="KSO_WM_BEAUTIFY_FLAG" val=""/>
</p:tagLst>
</file>

<file path=ppt/tags/tag2758.xml><?xml version="1.0" encoding="utf-8"?>
<p:tagLst xmlns:p="http://schemas.openxmlformats.org/presentationml/2006/main">
  <p:tag name="KSO_WM_BEAUTIFY_FLAG" val=""/>
</p:tagLst>
</file>

<file path=ppt/tags/tag2759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60.xml><?xml version="1.0" encoding="utf-8"?>
<p:tagLst xmlns:p="http://schemas.openxmlformats.org/presentationml/2006/main">
  <p:tag name="KSO_WM_BEAUTIFY_FLAG" val=""/>
</p:tagLst>
</file>

<file path=ppt/tags/tag2761.xml><?xml version="1.0" encoding="utf-8"?>
<p:tagLst xmlns:p="http://schemas.openxmlformats.org/presentationml/2006/main">
  <p:tag name="KSO_WM_BEAUTIFY_FLAG" val=""/>
</p:tagLst>
</file>

<file path=ppt/tags/tag2762.xml><?xml version="1.0" encoding="utf-8"?>
<p:tagLst xmlns:p="http://schemas.openxmlformats.org/presentationml/2006/main">
  <p:tag name="KSO_WM_BEAUTIFY_FLAG" val=""/>
</p:tagLst>
</file>

<file path=ppt/tags/tag2763.xml><?xml version="1.0" encoding="utf-8"?>
<p:tagLst xmlns:p="http://schemas.openxmlformats.org/presentationml/2006/main">
  <p:tag name="KSO_WM_BEAUTIFY_FLAG" val=""/>
</p:tagLst>
</file>

<file path=ppt/tags/tag2764.xml><?xml version="1.0" encoding="utf-8"?>
<p:tagLst xmlns:p="http://schemas.openxmlformats.org/presentationml/2006/main">
  <p:tag name="KSO_WM_BEAUTIFY_FLAG" val=""/>
</p:tagLst>
</file>

<file path=ppt/tags/tag2765.xml><?xml version="1.0" encoding="utf-8"?>
<p:tagLst xmlns:p="http://schemas.openxmlformats.org/presentationml/2006/main">
  <p:tag name="KSO_WM_BEAUTIFY_FLAG" val=""/>
</p:tagLst>
</file>

<file path=ppt/tags/tag2766.xml><?xml version="1.0" encoding="utf-8"?>
<p:tagLst xmlns:p="http://schemas.openxmlformats.org/presentationml/2006/main">
  <p:tag name="KSO_WM_BEAUTIFY_FLAG" val=""/>
</p:tagLst>
</file>

<file path=ppt/tags/tag2767.xml><?xml version="1.0" encoding="utf-8"?>
<p:tagLst xmlns:p="http://schemas.openxmlformats.org/presentationml/2006/main">
  <p:tag name="KSO_WM_BEAUTIFY_FLAG" val=""/>
</p:tagLst>
</file>

<file path=ppt/tags/tag2768.xml><?xml version="1.0" encoding="utf-8"?>
<p:tagLst xmlns:p="http://schemas.openxmlformats.org/presentationml/2006/main">
  <p:tag name="KSO_WM_BEAUTIFY_FLAG" val=""/>
</p:tagLst>
</file>

<file path=ppt/tags/tag2769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70.xml><?xml version="1.0" encoding="utf-8"?>
<p:tagLst xmlns:p="http://schemas.openxmlformats.org/presentationml/2006/main">
  <p:tag name="KSO_WM_BEAUTIFY_FLAG" val=""/>
</p:tagLst>
</file>

<file path=ppt/tags/tag2771.xml><?xml version="1.0" encoding="utf-8"?>
<p:tagLst xmlns:p="http://schemas.openxmlformats.org/presentationml/2006/main">
  <p:tag name="KSO_WM_BEAUTIFY_FLAG" val=""/>
</p:tagLst>
</file>

<file path=ppt/tags/tag2772.xml><?xml version="1.0" encoding="utf-8"?>
<p:tagLst xmlns:p="http://schemas.openxmlformats.org/presentationml/2006/main">
  <p:tag name="KSO_WM_BEAUTIFY_FLAG" val=""/>
</p:tagLst>
</file>

<file path=ppt/tags/tag2773.xml><?xml version="1.0" encoding="utf-8"?>
<p:tagLst xmlns:p="http://schemas.openxmlformats.org/presentationml/2006/main">
  <p:tag name="KSO_WM_BEAUTIFY_FLAG" val=""/>
</p:tagLst>
</file>

<file path=ppt/tags/tag2774.xml><?xml version="1.0" encoding="utf-8"?>
<p:tagLst xmlns:p="http://schemas.openxmlformats.org/presentationml/2006/main">
  <p:tag name="KSO_WM_BEAUTIFY_FLAG" val=""/>
</p:tagLst>
</file>

<file path=ppt/tags/tag2775.xml><?xml version="1.0" encoding="utf-8"?>
<p:tagLst xmlns:p="http://schemas.openxmlformats.org/presentationml/2006/main">
  <p:tag name="KSO_WM_BEAUTIFY_FLAG" val=""/>
</p:tagLst>
</file>

<file path=ppt/tags/tag2776.xml><?xml version="1.0" encoding="utf-8"?>
<p:tagLst xmlns:p="http://schemas.openxmlformats.org/presentationml/2006/main">
  <p:tag name="KSO_WM_BEAUTIFY_FLAG" val=""/>
</p:tagLst>
</file>

<file path=ppt/tags/tag2777.xml><?xml version="1.0" encoding="utf-8"?>
<p:tagLst xmlns:p="http://schemas.openxmlformats.org/presentationml/2006/main">
  <p:tag name="KSO_WM_BEAUTIFY_FLAG" val=""/>
</p:tagLst>
</file>

<file path=ppt/tags/tag2778.xml><?xml version="1.0" encoding="utf-8"?>
<p:tagLst xmlns:p="http://schemas.openxmlformats.org/presentationml/2006/main">
  <p:tag name="KSO_WM_BEAUTIFY_FLAG" val=""/>
</p:tagLst>
</file>

<file path=ppt/tags/tag2779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80.xml><?xml version="1.0" encoding="utf-8"?>
<p:tagLst xmlns:p="http://schemas.openxmlformats.org/presentationml/2006/main">
  <p:tag name="KSO_WM_BEAUTIFY_FLAG" val=""/>
</p:tagLst>
</file>

<file path=ppt/tags/tag2781.xml><?xml version="1.0" encoding="utf-8"?>
<p:tagLst xmlns:p="http://schemas.openxmlformats.org/presentationml/2006/main">
  <p:tag name="KSO_WM_BEAUTIFY_FLAG" val=""/>
</p:tagLst>
</file>

<file path=ppt/tags/tag2782.xml><?xml version="1.0" encoding="utf-8"?>
<p:tagLst xmlns:p="http://schemas.openxmlformats.org/presentationml/2006/main">
  <p:tag name="KSO_WM_BEAUTIFY_FLAG" val=""/>
</p:tagLst>
</file>

<file path=ppt/tags/tag2783.xml><?xml version="1.0" encoding="utf-8"?>
<p:tagLst xmlns:p="http://schemas.openxmlformats.org/presentationml/2006/main">
  <p:tag name="KSO_WM_BEAUTIFY_FLAG" val=""/>
</p:tagLst>
</file>

<file path=ppt/tags/tag2784.xml><?xml version="1.0" encoding="utf-8"?>
<p:tagLst xmlns:p="http://schemas.openxmlformats.org/presentationml/2006/main">
  <p:tag name="KSO_WM_BEAUTIFY_FLAG" val=""/>
</p:tagLst>
</file>

<file path=ppt/tags/tag2785.xml><?xml version="1.0" encoding="utf-8"?>
<p:tagLst xmlns:p="http://schemas.openxmlformats.org/presentationml/2006/main">
  <p:tag name="KSO_WM_BEAUTIFY_FLAG" val=""/>
</p:tagLst>
</file>

<file path=ppt/tags/tag2786.xml><?xml version="1.0" encoding="utf-8"?>
<p:tagLst xmlns:p="http://schemas.openxmlformats.org/presentationml/2006/main">
  <p:tag name="KSO_WM_BEAUTIFY_FLAG" val=""/>
</p:tagLst>
</file>

<file path=ppt/tags/tag2787.xml><?xml version="1.0" encoding="utf-8"?>
<p:tagLst xmlns:p="http://schemas.openxmlformats.org/presentationml/2006/main">
  <p:tag name="KSO_WM_BEAUTIFY_FLAG" val=""/>
</p:tagLst>
</file>

<file path=ppt/tags/tag2788.xml><?xml version="1.0" encoding="utf-8"?>
<p:tagLst xmlns:p="http://schemas.openxmlformats.org/presentationml/2006/main">
  <p:tag name="KSO_WM_BEAUTIFY_FLAG" val=""/>
</p:tagLst>
</file>

<file path=ppt/tags/tag2789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790.xml><?xml version="1.0" encoding="utf-8"?>
<p:tagLst xmlns:p="http://schemas.openxmlformats.org/presentationml/2006/main">
  <p:tag name="KSO_WM_BEAUTIFY_FLAG" val=""/>
</p:tagLst>
</file>

<file path=ppt/tags/tag2791.xml><?xml version="1.0" encoding="utf-8"?>
<p:tagLst xmlns:p="http://schemas.openxmlformats.org/presentationml/2006/main">
  <p:tag name="KSO_WM_BEAUTIFY_FLAG" val=""/>
</p:tagLst>
</file>

<file path=ppt/tags/tag2792.xml><?xml version="1.0" encoding="utf-8"?>
<p:tagLst xmlns:p="http://schemas.openxmlformats.org/presentationml/2006/main">
  <p:tag name="KSO_WM_BEAUTIFY_FLAG" val=""/>
</p:tagLst>
</file>

<file path=ppt/tags/tag2793.xml><?xml version="1.0" encoding="utf-8"?>
<p:tagLst xmlns:p="http://schemas.openxmlformats.org/presentationml/2006/main">
  <p:tag name="KSO_WM_BEAUTIFY_FLAG" val=""/>
</p:tagLst>
</file>

<file path=ppt/tags/tag2794.xml><?xml version="1.0" encoding="utf-8"?>
<p:tagLst xmlns:p="http://schemas.openxmlformats.org/presentationml/2006/main">
  <p:tag name="KSO_WM_BEAUTIFY_FLAG" val=""/>
</p:tagLst>
</file>

<file path=ppt/tags/tag2795.xml><?xml version="1.0" encoding="utf-8"?>
<p:tagLst xmlns:p="http://schemas.openxmlformats.org/presentationml/2006/main">
  <p:tag name="KSO_WM_BEAUTIFY_FLAG" val=""/>
</p:tagLst>
</file>

<file path=ppt/tags/tag2796.xml><?xml version="1.0" encoding="utf-8"?>
<p:tagLst xmlns:p="http://schemas.openxmlformats.org/presentationml/2006/main">
  <p:tag name="KSO_WM_BEAUTIFY_FLAG" val=""/>
</p:tagLst>
</file>

<file path=ppt/tags/tag2797.xml><?xml version="1.0" encoding="utf-8"?>
<p:tagLst xmlns:p="http://schemas.openxmlformats.org/presentationml/2006/main">
  <p:tag name="KSO_WM_BEAUTIFY_FLAG" val=""/>
</p:tagLst>
</file>

<file path=ppt/tags/tag2798.xml><?xml version="1.0" encoding="utf-8"?>
<p:tagLst xmlns:p="http://schemas.openxmlformats.org/presentationml/2006/main">
  <p:tag name="KSO_WM_BEAUTIFY_FLAG" val=""/>
</p:tagLst>
</file>

<file path=ppt/tags/tag279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00.xml><?xml version="1.0" encoding="utf-8"?>
<p:tagLst xmlns:p="http://schemas.openxmlformats.org/presentationml/2006/main">
  <p:tag name="KSO_WM_BEAUTIFY_FLAG" val=""/>
</p:tagLst>
</file>

<file path=ppt/tags/tag2801.xml><?xml version="1.0" encoding="utf-8"?>
<p:tagLst xmlns:p="http://schemas.openxmlformats.org/presentationml/2006/main">
  <p:tag name="KSO_WM_BEAUTIFY_FLAG" val=""/>
</p:tagLst>
</file>

<file path=ppt/tags/tag2802.xml><?xml version="1.0" encoding="utf-8"?>
<p:tagLst xmlns:p="http://schemas.openxmlformats.org/presentationml/2006/main">
  <p:tag name="KSO_WM_BEAUTIFY_FLAG" val=""/>
</p:tagLst>
</file>

<file path=ppt/tags/tag2803.xml><?xml version="1.0" encoding="utf-8"?>
<p:tagLst xmlns:p="http://schemas.openxmlformats.org/presentationml/2006/main">
  <p:tag name="KSO_WM_BEAUTIFY_FLAG" val=""/>
</p:tagLst>
</file>

<file path=ppt/tags/tag2804.xml><?xml version="1.0" encoding="utf-8"?>
<p:tagLst xmlns:p="http://schemas.openxmlformats.org/presentationml/2006/main">
  <p:tag name="KSO_WM_BEAUTIFY_FLAG" val=""/>
</p:tagLst>
</file>

<file path=ppt/tags/tag2805.xml><?xml version="1.0" encoding="utf-8"?>
<p:tagLst xmlns:p="http://schemas.openxmlformats.org/presentationml/2006/main">
  <p:tag name="KSO_WM_BEAUTIFY_FLAG" val=""/>
</p:tagLst>
</file>

<file path=ppt/tags/tag2806.xml><?xml version="1.0" encoding="utf-8"?>
<p:tagLst xmlns:p="http://schemas.openxmlformats.org/presentationml/2006/main">
  <p:tag name="KSO_WM_BEAUTIFY_FLAG" val=""/>
</p:tagLst>
</file>

<file path=ppt/tags/tag2807.xml><?xml version="1.0" encoding="utf-8"?>
<p:tagLst xmlns:p="http://schemas.openxmlformats.org/presentationml/2006/main">
  <p:tag name="KSO_WM_BEAUTIFY_FLAG" val=""/>
</p:tagLst>
</file>

<file path=ppt/tags/tag2808.xml><?xml version="1.0" encoding="utf-8"?>
<p:tagLst xmlns:p="http://schemas.openxmlformats.org/presentationml/2006/main">
  <p:tag name="KSO_WM_BEAUTIFY_FLAG" val=""/>
</p:tagLst>
</file>

<file path=ppt/tags/tag2809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10.xml><?xml version="1.0" encoding="utf-8"?>
<p:tagLst xmlns:p="http://schemas.openxmlformats.org/presentationml/2006/main">
  <p:tag name="KSO_WM_BEAUTIFY_FLAG" val=""/>
</p:tagLst>
</file>

<file path=ppt/tags/tag2811.xml><?xml version="1.0" encoding="utf-8"?>
<p:tagLst xmlns:p="http://schemas.openxmlformats.org/presentationml/2006/main">
  <p:tag name="KSO_WM_BEAUTIFY_FLAG" val=""/>
</p:tagLst>
</file>

<file path=ppt/tags/tag2812.xml><?xml version="1.0" encoding="utf-8"?>
<p:tagLst xmlns:p="http://schemas.openxmlformats.org/presentationml/2006/main">
  <p:tag name="KSO_WM_BEAUTIFY_FLAG" val=""/>
</p:tagLst>
</file>

<file path=ppt/tags/tag2813.xml><?xml version="1.0" encoding="utf-8"?>
<p:tagLst xmlns:p="http://schemas.openxmlformats.org/presentationml/2006/main">
  <p:tag name="KSO_WM_BEAUTIFY_FLAG" val=""/>
</p:tagLst>
</file>

<file path=ppt/tags/tag2814.xml><?xml version="1.0" encoding="utf-8"?>
<p:tagLst xmlns:p="http://schemas.openxmlformats.org/presentationml/2006/main">
  <p:tag name="KSO_WM_BEAUTIFY_FLAG" val=""/>
</p:tagLst>
</file>

<file path=ppt/tags/tag2815.xml><?xml version="1.0" encoding="utf-8"?>
<p:tagLst xmlns:p="http://schemas.openxmlformats.org/presentationml/2006/main">
  <p:tag name="KSO_WM_BEAUTIFY_FLAG" val=""/>
</p:tagLst>
</file>

<file path=ppt/tags/tag2816.xml><?xml version="1.0" encoding="utf-8"?>
<p:tagLst xmlns:p="http://schemas.openxmlformats.org/presentationml/2006/main">
  <p:tag name="KSO_WM_BEAUTIFY_FLAG" val=""/>
</p:tagLst>
</file>

<file path=ppt/tags/tag2817.xml><?xml version="1.0" encoding="utf-8"?>
<p:tagLst xmlns:p="http://schemas.openxmlformats.org/presentationml/2006/main">
  <p:tag name="KSO_WM_BEAUTIFY_FLAG" val=""/>
</p:tagLst>
</file>

<file path=ppt/tags/tag2818.xml><?xml version="1.0" encoding="utf-8"?>
<p:tagLst xmlns:p="http://schemas.openxmlformats.org/presentationml/2006/main">
  <p:tag name="KSO_WM_BEAUTIFY_FLAG" val=""/>
</p:tagLst>
</file>

<file path=ppt/tags/tag2819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20.xml><?xml version="1.0" encoding="utf-8"?>
<p:tagLst xmlns:p="http://schemas.openxmlformats.org/presentationml/2006/main">
  <p:tag name="KSO_WM_BEAUTIFY_FLAG" val=""/>
</p:tagLst>
</file>

<file path=ppt/tags/tag2821.xml><?xml version="1.0" encoding="utf-8"?>
<p:tagLst xmlns:p="http://schemas.openxmlformats.org/presentationml/2006/main">
  <p:tag name="KSO_WM_BEAUTIFY_FLAG" val=""/>
</p:tagLst>
</file>

<file path=ppt/tags/tag2822.xml><?xml version="1.0" encoding="utf-8"?>
<p:tagLst xmlns:p="http://schemas.openxmlformats.org/presentationml/2006/main">
  <p:tag name="KSO_WM_BEAUTIFY_FLAG" val=""/>
</p:tagLst>
</file>

<file path=ppt/tags/tag2823.xml><?xml version="1.0" encoding="utf-8"?>
<p:tagLst xmlns:p="http://schemas.openxmlformats.org/presentationml/2006/main">
  <p:tag name="KSO_WM_BEAUTIFY_FLAG" val=""/>
</p:tagLst>
</file>

<file path=ppt/tags/tag2824.xml><?xml version="1.0" encoding="utf-8"?>
<p:tagLst xmlns:p="http://schemas.openxmlformats.org/presentationml/2006/main">
  <p:tag name="KSO_WM_BEAUTIFY_FLAG" val=""/>
</p:tagLst>
</file>

<file path=ppt/tags/tag2825.xml><?xml version="1.0" encoding="utf-8"?>
<p:tagLst xmlns:p="http://schemas.openxmlformats.org/presentationml/2006/main">
  <p:tag name="KSO_WM_BEAUTIFY_FLAG" val=""/>
</p:tagLst>
</file>

<file path=ppt/tags/tag2826.xml><?xml version="1.0" encoding="utf-8"?>
<p:tagLst xmlns:p="http://schemas.openxmlformats.org/presentationml/2006/main">
  <p:tag name="KSO_WM_BEAUTIFY_FLAG" val=""/>
</p:tagLst>
</file>

<file path=ppt/tags/tag2827.xml><?xml version="1.0" encoding="utf-8"?>
<p:tagLst xmlns:p="http://schemas.openxmlformats.org/presentationml/2006/main">
  <p:tag name="KSO_WM_BEAUTIFY_FLAG" val=""/>
</p:tagLst>
</file>

<file path=ppt/tags/tag2828.xml><?xml version="1.0" encoding="utf-8"?>
<p:tagLst xmlns:p="http://schemas.openxmlformats.org/presentationml/2006/main">
  <p:tag name="KSO_WM_BEAUTIFY_FLAG" val=""/>
</p:tagLst>
</file>

<file path=ppt/tags/tag2829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30.xml><?xml version="1.0" encoding="utf-8"?>
<p:tagLst xmlns:p="http://schemas.openxmlformats.org/presentationml/2006/main">
  <p:tag name="KSO_WM_BEAUTIFY_FLAG" val=""/>
</p:tagLst>
</file>

<file path=ppt/tags/tag2831.xml><?xml version="1.0" encoding="utf-8"?>
<p:tagLst xmlns:p="http://schemas.openxmlformats.org/presentationml/2006/main">
  <p:tag name="KSO_WM_BEAUTIFY_FLAG" val=""/>
</p:tagLst>
</file>

<file path=ppt/tags/tag2832.xml><?xml version="1.0" encoding="utf-8"?>
<p:tagLst xmlns:p="http://schemas.openxmlformats.org/presentationml/2006/main">
  <p:tag name="KSO_WM_BEAUTIFY_FLAG" val=""/>
</p:tagLst>
</file>

<file path=ppt/tags/tag2833.xml><?xml version="1.0" encoding="utf-8"?>
<p:tagLst xmlns:p="http://schemas.openxmlformats.org/presentationml/2006/main">
  <p:tag name="KSO_WM_BEAUTIFY_FLAG" val=""/>
</p:tagLst>
</file>

<file path=ppt/tags/tag2834.xml><?xml version="1.0" encoding="utf-8"?>
<p:tagLst xmlns:p="http://schemas.openxmlformats.org/presentationml/2006/main">
  <p:tag name="KSO_WM_BEAUTIFY_FLAG" val=""/>
</p:tagLst>
</file>

<file path=ppt/tags/tag2835.xml><?xml version="1.0" encoding="utf-8"?>
<p:tagLst xmlns:p="http://schemas.openxmlformats.org/presentationml/2006/main">
  <p:tag name="KSO_WM_BEAUTIFY_FLAG" val=""/>
</p:tagLst>
</file>

<file path=ppt/tags/tag2836.xml><?xml version="1.0" encoding="utf-8"?>
<p:tagLst xmlns:p="http://schemas.openxmlformats.org/presentationml/2006/main">
  <p:tag name="KSO_WM_BEAUTIFY_FLAG" val=""/>
</p:tagLst>
</file>

<file path=ppt/tags/tag2837.xml><?xml version="1.0" encoding="utf-8"?>
<p:tagLst xmlns:p="http://schemas.openxmlformats.org/presentationml/2006/main">
  <p:tag name="KSO_WM_BEAUTIFY_FLAG" val=""/>
</p:tagLst>
</file>

<file path=ppt/tags/tag2838.xml><?xml version="1.0" encoding="utf-8"?>
<p:tagLst xmlns:p="http://schemas.openxmlformats.org/presentationml/2006/main">
  <p:tag name="KSO_WM_BEAUTIFY_FLAG" val=""/>
</p:tagLst>
</file>

<file path=ppt/tags/tag2839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40.xml><?xml version="1.0" encoding="utf-8"?>
<p:tagLst xmlns:p="http://schemas.openxmlformats.org/presentationml/2006/main">
  <p:tag name="KSO_WM_BEAUTIFY_FLAG" val=""/>
</p:tagLst>
</file>

<file path=ppt/tags/tag2841.xml><?xml version="1.0" encoding="utf-8"?>
<p:tagLst xmlns:p="http://schemas.openxmlformats.org/presentationml/2006/main">
  <p:tag name="KSO_WM_BEAUTIFY_FLAG" val=""/>
</p:tagLst>
</file>

<file path=ppt/tags/tag2842.xml><?xml version="1.0" encoding="utf-8"?>
<p:tagLst xmlns:p="http://schemas.openxmlformats.org/presentationml/2006/main">
  <p:tag name="KSO_WM_BEAUTIFY_FLAG" val=""/>
</p:tagLst>
</file>

<file path=ppt/tags/tag2843.xml><?xml version="1.0" encoding="utf-8"?>
<p:tagLst xmlns:p="http://schemas.openxmlformats.org/presentationml/2006/main">
  <p:tag name="KSO_WM_BEAUTIFY_FLAG" val=""/>
</p:tagLst>
</file>

<file path=ppt/tags/tag2844.xml><?xml version="1.0" encoding="utf-8"?>
<p:tagLst xmlns:p="http://schemas.openxmlformats.org/presentationml/2006/main">
  <p:tag name="KSO_WM_BEAUTIFY_FLAG" val=""/>
</p:tagLst>
</file>

<file path=ppt/tags/tag2845.xml><?xml version="1.0" encoding="utf-8"?>
<p:tagLst xmlns:p="http://schemas.openxmlformats.org/presentationml/2006/main">
  <p:tag name="KSO_WM_BEAUTIFY_FLAG" val=""/>
</p:tagLst>
</file>

<file path=ppt/tags/tag2846.xml><?xml version="1.0" encoding="utf-8"?>
<p:tagLst xmlns:p="http://schemas.openxmlformats.org/presentationml/2006/main">
  <p:tag name="KSO_WM_BEAUTIFY_FLAG" val=""/>
</p:tagLst>
</file>

<file path=ppt/tags/tag2847.xml><?xml version="1.0" encoding="utf-8"?>
<p:tagLst xmlns:p="http://schemas.openxmlformats.org/presentationml/2006/main">
  <p:tag name="KSO_WM_BEAUTIFY_FLAG" val=""/>
</p:tagLst>
</file>

<file path=ppt/tags/tag2848.xml><?xml version="1.0" encoding="utf-8"?>
<p:tagLst xmlns:p="http://schemas.openxmlformats.org/presentationml/2006/main">
  <p:tag name="KSO_WM_BEAUTIFY_FLAG" val=""/>
</p:tagLst>
</file>

<file path=ppt/tags/tag2849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50.xml><?xml version="1.0" encoding="utf-8"?>
<p:tagLst xmlns:p="http://schemas.openxmlformats.org/presentationml/2006/main">
  <p:tag name="KSO_WM_BEAUTIFY_FLAG" val=""/>
</p:tagLst>
</file>

<file path=ppt/tags/tag2851.xml><?xml version="1.0" encoding="utf-8"?>
<p:tagLst xmlns:p="http://schemas.openxmlformats.org/presentationml/2006/main">
  <p:tag name="KSO_WM_BEAUTIFY_FLAG" val=""/>
</p:tagLst>
</file>

<file path=ppt/tags/tag2852.xml><?xml version="1.0" encoding="utf-8"?>
<p:tagLst xmlns:p="http://schemas.openxmlformats.org/presentationml/2006/main">
  <p:tag name="KSO_WM_BEAUTIFY_FLAG" val=""/>
</p:tagLst>
</file>

<file path=ppt/tags/tag2853.xml><?xml version="1.0" encoding="utf-8"?>
<p:tagLst xmlns:p="http://schemas.openxmlformats.org/presentationml/2006/main">
  <p:tag name="KSO_WM_BEAUTIFY_FLAG" val=""/>
</p:tagLst>
</file>

<file path=ppt/tags/tag2854.xml><?xml version="1.0" encoding="utf-8"?>
<p:tagLst xmlns:p="http://schemas.openxmlformats.org/presentationml/2006/main">
  <p:tag name="KSO_WM_BEAUTIFY_FLAG" val=""/>
</p:tagLst>
</file>

<file path=ppt/tags/tag2855.xml><?xml version="1.0" encoding="utf-8"?>
<p:tagLst xmlns:p="http://schemas.openxmlformats.org/presentationml/2006/main">
  <p:tag name="KSO_WM_BEAUTIFY_FLAG" val=""/>
</p:tagLst>
</file>

<file path=ppt/tags/tag2856.xml><?xml version="1.0" encoding="utf-8"?>
<p:tagLst xmlns:p="http://schemas.openxmlformats.org/presentationml/2006/main">
  <p:tag name="KSO_WM_BEAUTIFY_FLAG" val=""/>
</p:tagLst>
</file>

<file path=ppt/tags/tag2857.xml><?xml version="1.0" encoding="utf-8"?>
<p:tagLst xmlns:p="http://schemas.openxmlformats.org/presentationml/2006/main">
  <p:tag name="KSO_WM_BEAUTIFY_FLAG" val=""/>
</p:tagLst>
</file>

<file path=ppt/tags/tag2858.xml><?xml version="1.0" encoding="utf-8"?>
<p:tagLst xmlns:p="http://schemas.openxmlformats.org/presentationml/2006/main">
  <p:tag name="KSO_WM_BEAUTIFY_FLAG" val=""/>
</p:tagLst>
</file>

<file path=ppt/tags/tag2859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60.xml><?xml version="1.0" encoding="utf-8"?>
<p:tagLst xmlns:p="http://schemas.openxmlformats.org/presentationml/2006/main">
  <p:tag name="KSO_WM_BEAUTIFY_FLAG" val=""/>
</p:tagLst>
</file>

<file path=ppt/tags/tag2861.xml><?xml version="1.0" encoding="utf-8"?>
<p:tagLst xmlns:p="http://schemas.openxmlformats.org/presentationml/2006/main">
  <p:tag name="KSO_WM_BEAUTIFY_FLAG" val=""/>
</p:tagLst>
</file>

<file path=ppt/tags/tag2862.xml><?xml version="1.0" encoding="utf-8"?>
<p:tagLst xmlns:p="http://schemas.openxmlformats.org/presentationml/2006/main">
  <p:tag name="KSO_WM_BEAUTIFY_FLAG" val=""/>
</p:tagLst>
</file>

<file path=ppt/tags/tag2863.xml><?xml version="1.0" encoding="utf-8"?>
<p:tagLst xmlns:p="http://schemas.openxmlformats.org/presentationml/2006/main">
  <p:tag name="KSO_WM_BEAUTIFY_FLAG" val=""/>
</p:tagLst>
</file>

<file path=ppt/tags/tag2864.xml><?xml version="1.0" encoding="utf-8"?>
<p:tagLst xmlns:p="http://schemas.openxmlformats.org/presentationml/2006/main">
  <p:tag name="KSO_WM_BEAUTIFY_FLAG" val=""/>
</p:tagLst>
</file>

<file path=ppt/tags/tag2865.xml><?xml version="1.0" encoding="utf-8"?>
<p:tagLst xmlns:p="http://schemas.openxmlformats.org/presentationml/2006/main">
  <p:tag name="KSO_WM_BEAUTIFY_FLAG" val=""/>
</p:tagLst>
</file>

<file path=ppt/tags/tag2866.xml><?xml version="1.0" encoding="utf-8"?>
<p:tagLst xmlns:p="http://schemas.openxmlformats.org/presentationml/2006/main">
  <p:tag name="KSO_WM_BEAUTIFY_FLAG" val=""/>
</p:tagLst>
</file>

<file path=ppt/tags/tag2867.xml><?xml version="1.0" encoding="utf-8"?>
<p:tagLst xmlns:p="http://schemas.openxmlformats.org/presentationml/2006/main">
  <p:tag name="KSO_WM_BEAUTIFY_FLAG" val=""/>
</p:tagLst>
</file>

<file path=ppt/tags/tag2868.xml><?xml version="1.0" encoding="utf-8"?>
<p:tagLst xmlns:p="http://schemas.openxmlformats.org/presentationml/2006/main">
  <p:tag name="KSO_WM_BEAUTIFY_FLAG" val=""/>
</p:tagLst>
</file>

<file path=ppt/tags/tag2869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70.xml><?xml version="1.0" encoding="utf-8"?>
<p:tagLst xmlns:p="http://schemas.openxmlformats.org/presentationml/2006/main">
  <p:tag name="KSO_WM_BEAUTIFY_FLAG" val=""/>
</p:tagLst>
</file>

<file path=ppt/tags/tag2871.xml><?xml version="1.0" encoding="utf-8"?>
<p:tagLst xmlns:p="http://schemas.openxmlformats.org/presentationml/2006/main">
  <p:tag name="KSO_WM_BEAUTIFY_FLAG" val=""/>
</p:tagLst>
</file>

<file path=ppt/tags/tag2872.xml><?xml version="1.0" encoding="utf-8"?>
<p:tagLst xmlns:p="http://schemas.openxmlformats.org/presentationml/2006/main">
  <p:tag name="KSO_WM_BEAUTIFY_FLAG" val=""/>
</p:tagLst>
</file>

<file path=ppt/tags/tag2873.xml><?xml version="1.0" encoding="utf-8"?>
<p:tagLst xmlns:p="http://schemas.openxmlformats.org/presentationml/2006/main">
  <p:tag name="KSO_WM_BEAUTIFY_FLAG" val=""/>
</p:tagLst>
</file>

<file path=ppt/tags/tag2874.xml><?xml version="1.0" encoding="utf-8"?>
<p:tagLst xmlns:p="http://schemas.openxmlformats.org/presentationml/2006/main">
  <p:tag name="KSO_WM_BEAUTIFY_FLAG" val=""/>
</p:tagLst>
</file>

<file path=ppt/tags/tag2875.xml><?xml version="1.0" encoding="utf-8"?>
<p:tagLst xmlns:p="http://schemas.openxmlformats.org/presentationml/2006/main">
  <p:tag name="KSO_WM_BEAUTIFY_FLAG" val=""/>
</p:tagLst>
</file>

<file path=ppt/tags/tag2876.xml><?xml version="1.0" encoding="utf-8"?>
<p:tagLst xmlns:p="http://schemas.openxmlformats.org/presentationml/2006/main">
  <p:tag name="KSO_WM_BEAUTIFY_FLAG" val=""/>
</p:tagLst>
</file>

<file path=ppt/tags/tag2877.xml><?xml version="1.0" encoding="utf-8"?>
<p:tagLst xmlns:p="http://schemas.openxmlformats.org/presentationml/2006/main">
  <p:tag name="KSO_WM_BEAUTIFY_FLAG" val=""/>
</p:tagLst>
</file>

<file path=ppt/tags/tag2878.xml><?xml version="1.0" encoding="utf-8"?>
<p:tagLst xmlns:p="http://schemas.openxmlformats.org/presentationml/2006/main">
  <p:tag name="KSO_WM_BEAUTIFY_FLAG" val=""/>
</p:tagLst>
</file>

<file path=ppt/tags/tag2879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80.xml><?xml version="1.0" encoding="utf-8"?>
<p:tagLst xmlns:p="http://schemas.openxmlformats.org/presentationml/2006/main">
  <p:tag name="KSO_WM_BEAUTIFY_FLAG" val=""/>
</p:tagLst>
</file>

<file path=ppt/tags/tag2881.xml><?xml version="1.0" encoding="utf-8"?>
<p:tagLst xmlns:p="http://schemas.openxmlformats.org/presentationml/2006/main">
  <p:tag name="KSO_WM_BEAUTIFY_FLAG" val=""/>
</p:tagLst>
</file>

<file path=ppt/tags/tag2882.xml><?xml version="1.0" encoding="utf-8"?>
<p:tagLst xmlns:p="http://schemas.openxmlformats.org/presentationml/2006/main">
  <p:tag name="KSO_WM_BEAUTIFY_FLAG" val=""/>
</p:tagLst>
</file>

<file path=ppt/tags/tag2883.xml><?xml version="1.0" encoding="utf-8"?>
<p:tagLst xmlns:p="http://schemas.openxmlformats.org/presentationml/2006/main">
  <p:tag name="KSO_WM_BEAUTIFY_FLAG" val=""/>
</p:tagLst>
</file>

<file path=ppt/tags/tag2884.xml><?xml version="1.0" encoding="utf-8"?>
<p:tagLst xmlns:p="http://schemas.openxmlformats.org/presentationml/2006/main">
  <p:tag name="KSO_WM_BEAUTIFY_FLAG" val=""/>
</p:tagLst>
</file>

<file path=ppt/tags/tag2885.xml><?xml version="1.0" encoding="utf-8"?>
<p:tagLst xmlns:p="http://schemas.openxmlformats.org/presentationml/2006/main">
  <p:tag name="KSO_WM_BEAUTIFY_FLAG" val=""/>
</p:tagLst>
</file>

<file path=ppt/tags/tag2886.xml><?xml version="1.0" encoding="utf-8"?>
<p:tagLst xmlns:p="http://schemas.openxmlformats.org/presentationml/2006/main">
  <p:tag name="KSO_WM_BEAUTIFY_FLAG" val=""/>
</p:tagLst>
</file>

<file path=ppt/tags/tag2887.xml><?xml version="1.0" encoding="utf-8"?>
<p:tagLst xmlns:p="http://schemas.openxmlformats.org/presentationml/2006/main">
  <p:tag name="KSO_WM_BEAUTIFY_FLAG" val=""/>
</p:tagLst>
</file>

<file path=ppt/tags/tag2888.xml><?xml version="1.0" encoding="utf-8"?>
<p:tagLst xmlns:p="http://schemas.openxmlformats.org/presentationml/2006/main">
  <p:tag name="KSO_WM_BEAUTIFY_FLAG" val=""/>
</p:tagLst>
</file>

<file path=ppt/tags/tag2889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890.xml><?xml version="1.0" encoding="utf-8"?>
<p:tagLst xmlns:p="http://schemas.openxmlformats.org/presentationml/2006/main">
  <p:tag name="KSO_WM_BEAUTIFY_FLAG" val=""/>
</p:tagLst>
</file>

<file path=ppt/tags/tag2891.xml><?xml version="1.0" encoding="utf-8"?>
<p:tagLst xmlns:p="http://schemas.openxmlformats.org/presentationml/2006/main">
  <p:tag name="KSO_WM_BEAUTIFY_FLAG" val=""/>
</p:tagLst>
</file>

<file path=ppt/tags/tag2892.xml><?xml version="1.0" encoding="utf-8"?>
<p:tagLst xmlns:p="http://schemas.openxmlformats.org/presentationml/2006/main">
  <p:tag name="KSO_WM_BEAUTIFY_FLAG" val=""/>
</p:tagLst>
</file>

<file path=ppt/tags/tag2893.xml><?xml version="1.0" encoding="utf-8"?>
<p:tagLst xmlns:p="http://schemas.openxmlformats.org/presentationml/2006/main">
  <p:tag name="KSO_WM_BEAUTIFY_FLAG" val=""/>
</p:tagLst>
</file>

<file path=ppt/tags/tag2894.xml><?xml version="1.0" encoding="utf-8"?>
<p:tagLst xmlns:p="http://schemas.openxmlformats.org/presentationml/2006/main">
  <p:tag name="KSO_WM_BEAUTIFY_FLAG" val=""/>
</p:tagLst>
</file>

<file path=ppt/tags/tag2895.xml><?xml version="1.0" encoding="utf-8"?>
<p:tagLst xmlns:p="http://schemas.openxmlformats.org/presentationml/2006/main">
  <p:tag name="KSO_WM_BEAUTIFY_FLAG" val=""/>
</p:tagLst>
</file>

<file path=ppt/tags/tag2896.xml><?xml version="1.0" encoding="utf-8"?>
<p:tagLst xmlns:p="http://schemas.openxmlformats.org/presentationml/2006/main">
  <p:tag name="KSO_WM_BEAUTIFY_FLAG" val=""/>
</p:tagLst>
</file>

<file path=ppt/tags/tag2897.xml><?xml version="1.0" encoding="utf-8"?>
<p:tagLst xmlns:p="http://schemas.openxmlformats.org/presentationml/2006/main">
  <p:tag name="KSO_WM_BEAUTIFY_FLAG" val=""/>
</p:tagLst>
</file>

<file path=ppt/tags/tag2898.xml><?xml version="1.0" encoding="utf-8"?>
<p:tagLst xmlns:p="http://schemas.openxmlformats.org/presentationml/2006/main">
  <p:tag name="KSO_WM_BEAUTIFY_FLAG" val=""/>
</p:tagLst>
</file>

<file path=ppt/tags/tag289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00.xml><?xml version="1.0" encoding="utf-8"?>
<p:tagLst xmlns:p="http://schemas.openxmlformats.org/presentationml/2006/main">
  <p:tag name="KSO_WM_BEAUTIFY_FLAG" val=""/>
</p:tagLst>
</file>

<file path=ppt/tags/tag2901.xml><?xml version="1.0" encoding="utf-8"?>
<p:tagLst xmlns:p="http://schemas.openxmlformats.org/presentationml/2006/main">
  <p:tag name="KSO_WM_BEAUTIFY_FLAG" val=""/>
</p:tagLst>
</file>

<file path=ppt/tags/tag2902.xml><?xml version="1.0" encoding="utf-8"?>
<p:tagLst xmlns:p="http://schemas.openxmlformats.org/presentationml/2006/main">
  <p:tag name="KSO_WM_BEAUTIFY_FLAG" val=""/>
</p:tagLst>
</file>

<file path=ppt/tags/tag2903.xml><?xml version="1.0" encoding="utf-8"?>
<p:tagLst xmlns:p="http://schemas.openxmlformats.org/presentationml/2006/main">
  <p:tag name="KSO_WM_BEAUTIFY_FLAG" val=""/>
</p:tagLst>
</file>

<file path=ppt/tags/tag2904.xml><?xml version="1.0" encoding="utf-8"?>
<p:tagLst xmlns:p="http://schemas.openxmlformats.org/presentationml/2006/main">
  <p:tag name="KSO_WM_BEAUTIFY_FLAG" val=""/>
</p:tagLst>
</file>

<file path=ppt/tags/tag2905.xml><?xml version="1.0" encoding="utf-8"?>
<p:tagLst xmlns:p="http://schemas.openxmlformats.org/presentationml/2006/main">
  <p:tag name="KSO_WM_BEAUTIFY_FLAG" val=""/>
</p:tagLst>
</file>

<file path=ppt/tags/tag2906.xml><?xml version="1.0" encoding="utf-8"?>
<p:tagLst xmlns:p="http://schemas.openxmlformats.org/presentationml/2006/main">
  <p:tag name="KSO_WM_BEAUTIFY_FLAG" val=""/>
</p:tagLst>
</file>

<file path=ppt/tags/tag2907.xml><?xml version="1.0" encoding="utf-8"?>
<p:tagLst xmlns:p="http://schemas.openxmlformats.org/presentationml/2006/main">
  <p:tag name="KSO_WM_BEAUTIFY_FLAG" val=""/>
</p:tagLst>
</file>

<file path=ppt/tags/tag2908.xml><?xml version="1.0" encoding="utf-8"?>
<p:tagLst xmlns:p="http://schemas.openxmlformats.org/presentationml/2006/main">
  <p:tag name="KSO_WM_BEAUTIFY_FLAG" val=""/>
</p:tagLst>
</file>

<file path=ppt/tags/tag2909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10.xml><?xml version="1.0" encoding="utf-8"?>
<p:tagLst xmlns:p="http://schemas.openxmlformats.org/presentationml/2006/main">
  <p:tag name="KSO_WM_BEAUTIFY_FLAG" val=""/>
</p:tagLst>
</file>

<file path=ppt/tags/tag2911.xml><?xml version="1.0" encoding="utf-8"?>
<p:tagLst xmlns:p="http://schemas.openxmlformats.org/presentationml/2006/main">
  <p:tag name="KSO_WM_BEAUTIFY_FLAG" val=""/>
</p:tagLst>
</file>

<file path=ppt/tags/tag2912.xml><?xml version="1.0" encoding="utf-8"?>
<p:tagLst xmlns:p="http://schemas.openxmlformats.org/presentationml/2006/main">
  <p:tag name="KSO_WM_BEAUTIFY_FLAG" val=""/>
</p:tagLst>
</file>

<file path=ppt/tags/tag2913.xml><?xml version="1.0" encoding="utf-8"?>
<p:tagLst xmlns:p="http://schemas.openxmlformats.org/presentationml/2006/main">
  <p:tag name="KSO_WM_BEAUTIFY_FLAG" val=""/>
</p:tagLst>
</file>

<file path=ppt/tags/tag2914.xml><?xml version="1.0" encoding="utf-8"?>
<p:tagLst xmlns:p="http://schemas.openxmlformats.org/presentationml/2006/main">
  <p:tag name="KSO_WM_BEAUTIFY_FLAG" val=""/>
</p:tagLst>
</file>

<file path=ppt/tags/tag2915.xml><?xml version="1.0" encoding="utf-8"?>
<p:tagLst xmlns:p="http://schemas.openxmlformats.org/presentationml/2006/main">
  <p:tag name="KSO_WM_BEAUTIFY_FLAG" val=""/>
</p:tagLst>
</file>

<file path=ppt/tags/tag2916.xml><?xml version="1.0" encoding="utf-8"?>
<p:tagLst xmlns:p="http://schemas.openxmlformats.org/presentationml/2006/main">
  <p:tag name="KSO_WM_BEAUTIFY_FLAG" val=""/>
</p:tagLst>
</file>

<file path=ppt/tags/tag2917.xml><?xml version="1.0" encoding="utf-8"?>
<p:tagLst xmlns:p="http://schemas.openxmlformats.org/presentationml/2006/main">
  <p:tag name="KSO_WM_BEAUTIFY_FLAG" val=""/>
</p:tagLst>
</file>

<file path=ppt/tags/tag2918.xml><?xml version="1.0" encoding="utf-8"?>
<p:tagLst xmlns:p="http://schemas.openxmlformats.org/presentationml/2006/main">
  <p:tag name="KSO_WM_BEAUTIFY_FLAG" val=""/>
</p:tagLst>
</file>

<file path=ppt/tags/tag2919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20.xml><?xml version="1.0" encoding="utf-8"?>
<p:tagLst xmlns:p="http://schemas.openxmlformats.org/presentationml/2006/main">
  <p:tag name="KSO_WM_BEAUTIFY_FLAG" val=""/>
</p:tagLst>
</file>

<file path=ppt/tags/tag2921.xml><?xml version="1.0" encoding="utf-8"?>
<p:tagLst xmlns:p="http://schemas.openxmlformats.org/presentationml/2006/main">
  <p:tag name="KSO_WM_BEAUTIFY_FLAG" val=""/>
</p:tagLst>
</file>

<file path=ppt/tags/tag2922.xml><?xml version="1.0" encoding="utf-8"?>
<p:tagLst xmlns:p="http://schemas.openxmlformats.org/presentationml/2006/main">
  <p:tag name="KSO_WM_BEAUTIFY_FLAG" val=""/>
</p:tagLst>
</file>

<file path=ppt/tags/tag2923.xml><?xml version="1.0" encoding="utf-8"?>
<p:tagLst xmlns:p="http://schemas.openxmlformats.org/presentationml/2006/main">
  <p:tag name="KSO_WM_BEAUTIFY_FLAG" val=""/>
</p:tagLst>
</file>

<file path=ppt/tags/tag2924.xml><?xml version="1.0" encoding="utf-8"?>
<p:tagLst xmlns:p="http://schemas.openxmlformats.org/presentationml/2006/main">
  <p:tag name="KSO_WM_BEAUTIFY_FLAG" val=""/>
</p:tagLst>
</file>

<file path=ppt/tags/tag2925.xml><?xml version="1.0" encoding="utf-8"?>
<p:tagLst xmlns:p="http://schemas.openxmlformats.org/presentationml/2006/main">
  <p:tag name="KSO_WM_BEAUTIFY_FLAG" val=""/>
</p:tagLst>
</file>

<file path=ppt/tags/tag2926.xml><?xml version="1.0" encoding="utf-8"?>
<p:tagLst xmlns:p="http://schemas.openxmlformats.org/presentationml/2006/main">
  <p:tag name="KSO_WM_BEAUTIFY_FLAG" val=""/>
</p:tagLst>
</file>

<file path=ppt/tags/tag2927.xml><?xml version="1.0" encoding="utf-8"?>
<p:tagLst xmlns:p="http://schemas.openxmlformats.org/presentationml/2006/main">
  <p:tag name="KSO_WM_BEAUTIFY_FLAG" val=""/>
</p:tagLst>
</file>

<file path=ppt/tags/tag2928.xml><?xml version="1.0" encoding="utf-8"?>
<p:tagLst xmlns:p="http://schemas.openxmlformats.org/presentationml/2006/main">
  <p:tag name="KSO_WM_BEAUTIFY_FLAG" val=""/>
</p:tagLst>
</file>

<file path=ppt/tags/tag2929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30.xml><?xml version="1.0" encoding="utf-8"?>
<p:tagLst xmlns:p="http://schemas.openxmlformats.org/presentationml/2006/main">
  <p:tag name="KSO_WM_BEAUTIFY_FLAG" val=""/>
</p:tagLst>
</file>

<file path=ppt/tags/tag2931.xml><?xml version="1.0" encoding="utf-8"?>
<p:tagLst xmlns:p="http://schemas.openxmlformats.org/presentationml/2006/main">
  <p:tag name="KSO_WM_BEAUTIFY_FLAG" val=""/>
</p:tagLst>
</file>

<file path=ppt/tags/tag2932.xml><?xml version="1.0" encoding="utf-8"?>
<p:tagLst xmlns:p="http://schemas.openxmlformats.org/presentationml/2006/main">
  <p:tag name="KSO_WM_BEAUTIFY_FLAG" val=""/>
</p:tagLst>
</file>

<file path=ppt/tags/tag2933.xml><?xml version="1.0" encoding="utf-8"?>
<p:tagLst xmlns:p="http://schemas.openxmlformats.org/presentationml/2006/main">
  <p:tag name="KSO_WM_BEAUTIFY_FLAG" val=""/>
</p:tagLst>
</file>

<file path=ppt/tags/tag2934.xml><?xml version="1.0" encoding="utf-8"?>
<p:tagLst xmlns:p="http://schemas.openxmlformats.org/presentationml/2006/main">
  <p:tag name="KSO_WM_BEAUTIFY_FLAG" val=""/>
</p:tagLst>
</file>

<file path=ppt/tags/tag2935.xml><?xml version="1.0" encoding="utf-8"?>
<p:tagLst xmlns:p="http://schemas.openxmlformats.org/presentationml/2006/main">
  <p:tag name="KSO_WM_BEAUTIFY_FLAG" val=""/>
</p:tagLst>
</file>

<file path=ppt/tags/tag2936.xml><?xml version="1.0" encoding="utf-8"?>
<p:tagLst xmlns:p="http://schemas.openxmlformats.org/presentationml/2006/main">
  <p:tag name="KSO_WM_BEAUTIFY_FLAG" val=""/>
</p:tagLst>
</file>

<file path=ppt/tags/tag2937.xml><?xml version="1.0" encoding="utf-8"?>
<p:tagLst xmlns:p="http://schemas.openxmlformats.org/presentationml/2006/main">
  <p:tag name="KSO_WM_BEAUTIFY_FLAG" val=""/>
</p:tagLst>
</file>

<file path=ppt/tags/tag2938.xml><?xml version="1.0" encoding="utf-8"?>
<p:tagLst xmlns:p="http://schemas.openxmlformats.org/presentationml/2006/main">
  <p:tag name="KSO_WM_BEAUTIFY_FLAG" val=""/>
</p:tagLst>
</file>

<file path=ppt/tags/tag2939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40.xml><?xml version="1.0" encoding="utf-8"?>
<p:tagLst xmlns:p="http://schemas.openxmlformats.org/presentationml/2006/main">
  <p:tag name="KSO_WM_BEAUTIFY_FLAG" val=""/>
</p:tagLst>
</file>

<file path=ppt/tags/tag2941.xml><?xml version="1.0" encoding="utf-8"?>
<p:tagLst xmlns:p="http://schemas.openxmlformats.org/presentationml/2006/main">
  <p:tag name="KSO_WM_BEAUTIFY_FLAG" val=""/>
</p:tagLst>
</file>

<file path=ppt/tags/tag2942.xml><?xml version="1.0" encoding="utf-8"?>
<p:tagLst xmlns:p="http://schemas.openxmlformats.org/presentationml/2006/main">
  <p:tag name="KSO_WM_BEAUTIFY_FLAG" val=""/>
</p:tagLst>
</file>

<file path=ppt/tags/tag2943.xml><?xml version="1.0" encoding="utf-8"?>
<p:tagLst xmlns:p="http://schemas.openxmlformats.org/presentationml/2006/main">
  <p:tag name="KSO_WM_BEAUTIFY_FLAG" val=""/>
</p:tagLst>
</file>

<file path=ppt/tags/tag2944.xml><?xml version="1.0" encoding="utf-8"?>
<p:tagLst xmlns:p="http://schemas.openxmlformats.org/presentationml/2006/main">
  <p:tag name="KSO_WM_BEAUTIFY_FLAG" val=""/>
</p:tagLst>
</file>

<file path=ppt/tags/tag2945.xml><?xml version="1.0" encoding="utf-8"?>
<p:tagLst xmlns:p="http://schemas.openxmlformats.org/presentationml/2006/main">
  <p:tag name="KSO_WM_BEAUTIFY_FLAG" val=""/>
</p:tagLst>
</file>

<file path=ppt/tags/tag2946.xml><?xml version="1.0" encoding="utf-8"?>
<p:tagLst xmlns:p="http://schemas.openxmlformats.org/presentationml/2006/main">
  <p:tag name="KSO_WM_BEAUTIFY_FLAG" val=""/>
</p:tagLst>
</file>

<file path=ppt/tags/tag2947.xml><?xml version="1.0" encoding="utf-8"?>
<p:tagLst xmlns:p="http://schemas.openxmlformats.org/presentationml/2006/main">
  <p:tag name="KSO_WM_BEAUTIFY_FLAG" val=""/>
</p:tagLst>
</file>

<file path=ppt/tags/tag2948.xml><?xml version="1.0" encoding="utf-8"?>
<p:tagLst xmlns:p="http://schemas.openxmlformats.org/presentationml/2006/main">
  <p:tag name="KSO_WM_BEAUTIFY_FLAG" val=""/>
</p:tagLst>
</file>

<file path=ppt/tags/tag2949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50.xml><?xml version="1.0" encoding="utf-8"?>
<p:tagLst xmlns:p="http://schemas.openxmlformats.org/presentationml/2006/main">
  <p:tag name="KSO_WM_BEAUTIFY_FLAG" val=""/>
</p:tagLst>
</file>

<file path=ppt/tags/tag2951.xml><?xml version="1.0" encoding="utf-8"?>
<p:tagLst xmlns:p="http://schemas.openxmlformats.org/presentationml/2006/main">
  <p:tag name="KSO_WM_BEAUTIFY_FLAG" val=""/>
</p:tagLst>
</file>

<file path=ppt/tags/tag2952.xml><?xml version="1.0" encoding="utf-8"?>
<p:tagLst xmlns:p="http://schemas.openxmlformats.org/presentationml/2006/main">
  <p:tag name="KSO_WM_BEAUTIFY_FLAG" val=""/>
</p:tagLst>
</file>

<file path=ppt/tags/tag2953.xml><?xml version="1.0" encoding="utf-8"?>
<p:tagLst xmlns:p="http://schemas.openxmlformats.org/presentationml/2006/main">
  <p:tag name="KSO_WM_BEAUTIFY_FLAG" val=""/>
</p:tagLst>
</file>

<file path=ppt/tags/tag2954.xml><?xml version="1.0" encoding="utf-8"?>
<p:tagLst xmlns:p="http://schemas.openxmlformats.org/presentationml/2006/main">
  <p:tag name="KSO_WM_BEAUTIFY_FLAG" val=""/>
</p:tagLst>
</file>

<file path=ppt/tags/tag2955.xml><?xml version="1.0" encoding="utf-8"?>
<p:tagLst xmlns:p="http://schemas.openxmlformats.org/presentationml/2006/main">
  <p:tag name="KSO_WM_BEAUTIFY_FLAG" val=""/>
</p:tagLst>
</file>

<file path=ppt/tags/tag2956.xml><?xml version="1.0" encoding="utf-8"?>
<p:tagLst xmlns:p="http://schemas.openxmlformats.org/presentationml/2006/main">
  <p:tag name="KSO_WM_BEAUTIFY_FLAG" val=""/>
</p:tagLst>
</file>

<file path=ppt/tags/tag2957.xml><?xml version="1.0" encoding="utf-8"?>
<p:tagLst xmlns:p="http://schemas.openxmlformats.org/presentationml/2006/main">
  <p:tag name="KSO_WM_BEAUTIFY_FLAG" val=""/>
</p:tagLst>
</file>

<file path=ppt/tags/tag2958.xml><?xml version="1.0" encoding="utf-8"?>
<p:tagLst xmlns:p="http://schemas.openxmlformats.org/presentationml/2006/main">
  <p:tag name="KSO_WM_BEAUTIFY_FLAG" val=""/>
</p:tagLst>
</file>

<file path=ppt/tags/tag2959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60.xml><?xml version="1.0" encoding="utf-8"?>
<p:tagLst xmlns:p="http://schemas.openxmlformats.org/presentationml/2006/main">
  <p:tag name="KSO_WM_BEAUTIFY_FLAG" val=""/>
</p:tagLst>
</file>

<file path=ppt/tags/tag2961.xml><?xml version="1.0" encoding="utf-8"?>
<p:tagLst xmlns:p="http://schemas.openxmlformats.org/presentationml/2006/main">
  <p:tag name="KSO_WM_BEAUTIFY_FLAG" val=""/>
</p:tagLst>
</file>

<file path=ppt/tags/tag2962.xml><?xml version="1.0" encoding="utf-8"?>
<p:tagLst xmlns:p="http://schemas.openxmlformats.org/presentationml/2006/main">
  <p:tag name="KSO_WM_BEAUTIFY_FLAG" val=""/>
</p:tagLst>
</file>

<file path=ppt/tags/tag2963.xml><?xml version="1.0" encoding="utf-8"?>
<p:tagLst xmlns:p="http://schemas.openxmlformats.org/presentationml/2006/main">
  <p:tag name="KSO_WM_BEAUTIFY_FLAG" val=""/>
</p:tagLst>
</file>

<file path=ppt/tags/tag2964.xml><?xml version="1.0" encoding="utf-8"?>
<p:tagLst xmlns:p="http://schemas.openxmlformats.org/presentationml/2006/main">
  <p:tag name="KSO_WM_BEAUTIFY_FLAG" val=""/>
</p:tagLst>
</file>

<file path=ppt/tags/tag2965.xml><?xml version="1.0" encoding="utf-8"?>
<p:tagLst xmlns:p="http://schemas.openxmlformats.org/presentationml/2006/main">
  <p:tag name="KSO_WM_BEAUTIFY_FLAG" val=""/>
</p:tagLst>
</file>

<file path=ppt/tags/tag2966.xml><?xml version="1.0" encoding="utf-8"?>
<p:tagLst xmlns:p="http://schemas.openxmlformats.org/presentationml/2006/main">
  <p:tag name="KSO_WM_BEAUTIFY_FLAG" val=""/>
</p:tagLst>
</file>

<file path=ppt/tags/tag2967.xml><?xml version="1.0" encoding="utf-8"?>
<p:tagLst xmlns:p="http://schemas.openxmlformats.org/presentationml/2006/main">
  <p:tag name="KSO_WM_BEAUTIFY_FLAG" val=""/>
</p:tagLst>
</file>

<file path=ppt/tags/tag2968.xml><?xml version="1.0" encoding="utf-8"?>
<p:tagLst xmlns:p="http://schemas.openxmlformats.org/presentationml/2006/main">
  <p:tag name="KSO_WM_BEAUTIFY_FLAG" val=""/>
</p:tagLst>
</file>

<file path=ppt/tags/tag2969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70.xml><?xml version="1.0" encoding="utf-8"?>
<p:tagLst xmlns:p="http://schemas.openxmlformats.org/presentationml/2006/main">
  <p:tag name="KSO_WM_BEAUTIFY_FLAG" val=""/>
</p:tagLst>
</file>

<file path=ppt/tags/tag2971.xml><?xml version="1.0" encoding="utf-8"?>
<p:tagLst xmlns:p="http://schemas.openxmlformats.org/presentationml/2006/main">
  <p:tag name="KSO_WM_BEAUTIFY_FLAG" val=""/>
</p:tagLst>
</file>

<file path=ppt/tags/tag2972.xml><?xml version="1.0" encoding="utf-8"?>
<p:tagLst xmlns:p="http://schemas.openxmlformats.org/presentationml/2006/main">
  <p:tag name="KSO_WM_BEAUTIFY_FLAG" val=""/>
</p:tagLst>
</file>

<file path=ppt/tags/tag2973.xml><?xml version="1.0" encoding="utf-8"?>
<p:tagLst xmlns:p="http://schemas.openxmlformats.org/presentationml/2006/main">
  <p:tag name="KSO_WM_BEAUTIFY_FLAG" val=""/>
</p:tagLst>
</file>

<file path=ppt/tags/tag2974.xml><?xml version="1.0" encoding="utf-8"?>
<p:tagLst xmlns:p="http://schemas.openxmlformats.org/presentationml/2006/main">
  <p:tag name="KSO_WM_BEAUTIFY_FLAG" val=""/>
</p:tagLst>
</file>

<file path=ppt/tags/tag2975.xml><?xml version="1.0" encoding="utf-8"?>
<p:tagLst xmlns:p="http://schemas.openxmlformats.org/presentationml/2006/main">
  <p:tag name="KSO_WM_BEAUTIFY_FLAG" val=""/>
</p:tagLst>
</file>

<file path=ppt/tags/tag2976.xml><?xml version="1.0" encoding="utf-8"?>
<p:tagLst xmlns:p="http://schemas.openxmlformats.org/presentationml/2006/main">
  <p:tag name="KSO_WM_BEAUTIFY_FLAG" val=""/>
</p:tagLst>
</file>

<file path=ppt/tags/tag2977.xml><?xml version="1.0" encoding="utf-8"?>
<p:tagLst xmlns:p="http://schemas.openxmlformats.org/presentationml/2006/main">
  <p:tag name="KSO_WM_BEAUTIFY_FLAG" val=""/>
</p:tagLst>
</file>

<file path=ppt/tags/tag2978.xml><?xml version="1.0" encoding="utf-8"?>
<p:tagLst xmlns:p="http://schemas.openxmlformats.org/presentationml/2006/main">
  <p:tag name="KSO_WM_BEAUTIFY_FLAG" val=""/>
</p:tagLst>
</file>

<file path=ppt/tags/tag2979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80.xml><?xml version="1.0" encoding="utf-8"?>
<p:tagLst xmlns:p="http://schemas.openxmlformats.org/presentationml/2006/main">
  <p:tag name="KSO_WM_BEAUTIFY_FLAG" val=""/>
</p:tagLst>
</file>

<file path=ppt/tags/tag2981.xml><?xml version="1.0" encoding="utf-8"?>
<p:tagLst xmlns:p="http://schemas.openxmlformats.org/presentationml/2006/main">
  <p:tag name="KSO_WM_BEAUTIFY_FLAG" val=""/>
</p:tagLst>
</file>

<file path=ppt/tags/tag2982.xml><?xml version="1.0" encoding="utf-8"?>
<p:tagLst xmlns:p="http://schemas.openxmlformats.org/presentationml/2006/main">
  <p:tag name="KSO_WM_BEAUTIFY_FLAG" val=""/>
</p:tagLst>
</file>

<file path=ppt/tags/tag2983.xml><?xml version="1.0" encoding="utf-8"?>
<p:tagLst xmlns:p="http://schemas.openxmlformats.org/presentationml/2006/main">
  <p:tag name="KSO_WM_BEAUTIFY_FLAG" val=""/>
</p:tagLst>
</file>

<file path=ppt/tags/tag2984.xml><?xml version="1.0" encoding="utf-8"?>
<p:tagLst xmlns:p="http://schemas.openxmlformats.org/presentationml/2006/main">
  <p:tag name="KSO_WM_BEAUTIFY_FLAG" val=""/>
</p:tagLst>
</file>

<file path=ppt/tags/tag2985.xml><?xml version="1.0" encoding="utf-8"?>
<p:tagLst xmlns:p="http://schemas.openxmlformats.org/presentationml/2006/main">
  <p:tag name="KSO_WM_BEAUTIFY_FLAG" val=""/>
</p:tagLst>
</file>

<file path=ppt/tags/tag2986.xml><?xml version="1.0" encoding="utf-8"?>
<p:tagLst xmlns:p="http://schemas.openxmlformats.org/presentationml/2006/main">
  <p:tag name="KSO_WM_BEAUTIFY_FLAG" val=""/>
</p:tagLst>
</file>

<file path=ppt/tags/tag2987.xml><?xml version="1.0" encoding="utf-8"?>
<p:tagLst xmlns:p="http://schemas.openxmlformats.org/presentationml/2006/main">
  <p:tag name="KSO_WM_BEAUTIFY_FLAG" val=""/>
</p:tagLst>
</file>

<file path=ppt/tags/tag2988.xml><?xml version="1.0" encoding="utf-8"?>
<p:tagLst xmlns:p="http://schemas.openxmlformats.org/presentationml/2006/main">
  <p:tag name="KSO_WM_BEAUTIFY_FLAG" val=""/>
</p:tagLst>
</file>

<file path=ppt/tags/tag2989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2990.xml><?xml version="1.0" encoding="utf-8"?>
<p:tagLst xmlns:p="http://schemas.openxmlformats.org/presentationml/2006/main">
  <p:tag name="KSO_WM_BEAUTIFY_FLAG" val=""/>
</p:tagLst>
</file>

<file path=ppt/tags/tag2991.xml><?xml version="1.0" encoding="utf-8"?>
<p:tagLst xmlns:p="http://schemas.openxmlformats.org/presentationml/2006/main">
  <p:tag name="KSO_WM_BEAUTIFY_FLAG" val=""/>
</p:tagLst>
</file>

<file path=ppt/tags/tag2992.xml><?xml version="1.0" encoding="utf-8"?>
<p:tagLst xmlns:p="http://schemas.openxmlformats.org/presentationml/2006/main">
  <p:tag name="KSO_WM_BEAUTIFY_FLAG" val=""/>
</p:tagLst>
</file>

<file path=ppt/tags/tag2993.xml><?xml version="1.0" encoding="utf-8"?>
<p:tagLst xmlns:p="http://schemas.openxmlformats.org/presentationml/2006/main">
  <p:tag name="KSO_WM_BEAUTIFY_FLAG" val=""/>
</p:tagLst>
</file>

<file path=ppt/tags/tag2994.xml><?xml version="1.0" encoding="utf-8"?>
<p:tagLst xmlns:p="http://schemas.openxmlformats.org/presentationml/2006/main">
  <p:tag name="KSO_WM_BEAUTIFY_FLAG" val=""/>
</p:tagLst>
</file>

<file path=ppt/tags/tag2995.xml><?xml version="1.0" encoding="utf-8"?>
<p:tagLst xmlns:p="http://schemas.openxmlformats.org/presentationml/2006/main">
  <p:tag name="KSO_WM_BEAUTIFY_FLAG" val=""/>
</p:tagLst>
</file>

<file path=ppt/tags/tag2996.xml><?xml version="1.0" encoding="utf-8"?>
<p:tagLst xmlns:p="http://schemas.openxmlformats.org/presentationml/2006/main">
  <p:tag name="KSO_WM_BEAUTIFY_FLAG" val=""/>
</p:tagLst>
</file>

<file path=ppt/tags/tag2997.xml><?xml version="1.0" encoding="utf-8"?>
<p:tagLst xmlns:p="http://schemas.openxmlformats.org/presentationml/2006/main">
  <p:tag name="KSO_WM_BEAUTIFY_FLAG" val=""/>
</p:tagLst>
</file>

<file path=ppt/tags/tag2998.xml><?xml version="1.0" encoding="utf-8"?>
<p:tagLst xmlns:p="http://schemas.openxmlformats.org/presentationml/2006/main">
  <p:tag name="KSO_WM_BEAUTIFY_FLAG" val=""/>
</p:tagLst>
</file>

<file path=ppt/tags/tag29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4.2.3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00.xml><?xml version="1.0" encoding="utf-8"?>
<p:tagLst xmlns:p="http://schemas.openxmlformats.org/presentationml/2006/main">
  <p:tag name="KSO_WM_BEAUTIFY_FLAG" val=""/>
</p:tagLst>
</file>

<file path=ppt/tags/tag3001.xml><?xml version="1.0" encoding="utf-8"?>
<p:tagLst xmlns:p="http://schemas.openxmlformats.org/presentationml/2006/main">
  <p:tag name="KSO_WM_BEAUTIFY_FLAG" val=""/>
</p:tagLst>
</file>

<file path=ppt/tags/tag3002.xml><?xml version="1.0" encoding="utf-8"?>
<p:tagLst xmlns:p="http://schemas.openxmlformats.org/presentationml/2006/main">
  <p:tag name="KSO_WM_BEAUTIFY_FLAG" val=""/>
</p:tagLst>
</file>

<file path=ppt/tags/tag3003.xml><?xml version="1.0" encoding="utf-8"?>
<p:tagLst xmlns:p="http://schemas.openxmlformats.org/presentationml/2006/main">
  <p:tag name="KSO_WM_BEAUTIFY_FLAG" val=""/>
</p:tagLst>
</file>

<file path=ppt/tags/tag3004.xml><?xml version="1.0" encoding="utf-8"?>
<p:tagLst xmlns:p="http://schemas.openxmlformats.org/presentationml/2006/main">
  <p:tag name="KSO_WM_BEAUTIFY_FLAG" val=""/>
</p:tagLst>
</file>

<file path=ppt/tags/tag3005.xml><?xml version="1.0" encoding="utf-8"?>
<p:tagLst xmlns:p="http://schemas.openxmlformats.org/presentationml/2006/main">
  <p:tag name="KSO_WM_BEAUTIFY_FLAG" val=""/>
</p:tagLst>
</file>

<file path=ppt/tags/tag3006.xml><?xml version="1.0" encoding="utf-8"?>
<p:tagLst xmlns:p="http://schemas.openxmlformats.org/presentationml/2006/main">
  <p:tag name="KSO_WM_BEAUTIFY_FLAG" val=""/>
</p:tagLst>
</file>

<file path=ppt/tags/tag3007.xml><?xml version="1.0" encoding="utf-8"?>
<p:tagLst xmlns:p="http://schemas.openxmlformats.org/presentationml/2006/main">
  <p:tag name="KSO_WM_BEAUTIFY_FLAG" val=""/>
</p:tagLst>
</file>

<file path=ppt/tags/tag3008.xml><?xml version="1.0" encoding="utf-8"?>
<p:tagLst xmlns:p="http://schemas.openxmlformats.org/presentationml/2006/main">
  <p:tag name="KSO_WM_BEAUTIFY_FLAG" val=""/>
</p:tagLst>
</file>

<file path=ppt/tags/tag3009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10.xml><?xml version="1.0" encoding="utf-8"?>
<p:tagLst xmlns:p="http://schemas.openxmlformats.org/presentationml/2006/main">
  <p:tag name="KSO_WM_BEAUTIFY_FLAG" val=""/>
</p:tagLst>
</file>

<file path=ppt/tags/tag3011.xml><?xml version="1.0" encoding="utf-8"?>
<p:tagLst xmlns:p="http://schemas.openxmlformats.org/presentationml/2006/main">
  <p:tag name="KSO_WM_BEAUTIFY_FLAG" val=""/>
</p:tagLst>
</file>

<file path=ppt/tags/tag3012.xml><?xml version="1.0" encoding="utf-8"?>
<p:tagLst xmlns:p="http://schemas.openxmlformats.org/presentationml/2006/main">
  <p:tag name="KSO_WM_BEAUTIFY_FLAG" val=""/>
</p:tagLst>
</file>

<file path=ppt/tags/tag3013.xml><?xml version="1.0" encoding="utf-8"?>
<p:tagLst xmlns:p="http://schemas.openxmlformats.org/presentationml/2006/main">
  <p:tag name="KSO_WM_BEAUTIFY_FLAG" val=""/>
</p:tagLst>
</file>

<file path=ppt/tags/tag3014.xml><?xml version="1.0" encoding="utf-8"?>
<p:tagLst xmlns:p="http://schemas.openxmlformats.org/presentationml/2006/main">
  <p:tag name="KSO_WM_BEAUTIFY_FLAG" val=""/>
</p:tagLst>
</file>

<file path=ppt/tags/tag3015.xml><?xml version="1.0" encoding="utf-8"?>
<p:tagLst xmlns:p="http://schemas.openxmlformats.org/presentationml/2006/main">
  <p:tag name="KSO_WM_BEAUTIFY_FLAG" val=""/>
</p:tagLst>
</file>

<file path=ppt/tags/tag3016.xml><?xml version="1.0" encoding="utf-8"?>
<p:tagLst xmlns:p="http://schemas.openxmlformats.org/presentationml/2006/main">
  <p:tag name="KSO_WM_BEAUTIFY_FLAG" val=""/>
</p:tagLst>
</file>

<file path=ppt/tags/tag3017.xml><?xml version="1.0" encoding="utf-8"?>
<p:tagLst xmlns:p="http://schemas.openxmlformats.org/presentationml/2006/main">
  <p:tag name="KSO_WM_BEAUTIFY_FLAG" val=""/>
</p:tagLst>
</file>

<file path=ppt/tags/tag3018.xml><?xml version="1.0" encoding="utf-8"?>
<p:tagLst xmlns:p="http://schemas.openxmlformats.org/presentationml/2006/main">
  <p:tag name="KSO_WM_BEAUTIFY_FLAG" val=""/>
</p:tagLst>
</file>

<file path=ppt/tags/tag3019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20.xml><?xml version="1.0" encoding="utf-8"?>
<p:tagLst xmlns:p="http://schemas.openxmlformats.org/presentationml/2006/main">
  <p:tag name="KSO_WM_BEAUTIFY_FLAG" val=""/>
</p:tagLst>
</file>

<file path=ppt/tags/tag3021.xml><?xml version="1.0" encoding="utf-8"?>
<p:tagLst xmlns:p="http://schemas.openxmlformats.org/presentationml/2006/main">
  <p:tag name="KSO_WM_BEAUTIFY_FLAG" val=""/>
</p:tagLst>
</file>

<file path=ppt/tags/tag3022.xml><?xml version="1.0" encoding="utf-8"?>
<p:tagLst xmlns:p="http://schemas.openxmlformats.org/presentationml/2006/main">
  <p:tag name="KSO_WM_BEAUTIFY_FLAG" val=""/>
</p:tagLst>
</file>

<file path=ppt/tags/tag3023.xml><?xml version="1.0" encoding="utf-8"?>
<p:tagLst xmlns:p="http://schemas.openxmlformats.org/presentationml/2006/main">
  <p:tag name="KSO_WM_BEAUTIFY_FLAG" val=""/>
</p:tagLst>
</file>

<file path=ppt/tags/tag3024.xml><?xml version="1.0" encoding="utf-8"?>
<p:tagLst xmlns:p="http://schemas.openxmlformats.org/presentationml/2006/main">
  <p:tag name="KSO_WM_BEAUTIFY_FLAG" val=""/>
</p:tagLst>
</file>

<file path=ppt/tags/tag3025.xml><?xml version="1.0" encoding="utf-8"?>
<p:tagLst xmlns:p="http://schemas.openxmlformats.org/presentationml/2006/main">
  <p:tag name="KSO_WM_BEAUTIFY_FLAG" val=""/>
</p:tagLst>
</file>

<file path=ppt/tags/tag3026.xml><?xml version="1.0" encoding="utf-8"?>
<p:tagLst xmlns:p="http://schemas.openxmlformats.org/presentationml/2006/main">
  <p:tag name="KSO_WM_BEAUTIFY_FLAG" val=""/>
</p:tagLst>
</file>

<file path=ppt/tags/tag3027.xml><?xml version="1.0" encoding="utf-8"?>
<p:tagLst xmlns:p="http://schemas.openxmlformats.org/presentationml/2006/main">
  <p:tag name="KSO_WM_BEAUTIFY_FLAG" val=""/>
</p:tagLst>
</file>

<file path=ppt/tags/tag3028.xml><?xml version="1.0" encoding="utf-8"?>
<p:tagLst xmlns:p="http://schemas.openxmlformats.org/presentationml/2006/main">
  <p:tag name="KSO_WM_BEAUTIFY_FLAG" val=""/>
</p:tagLst>
</file>

<file path=ppt/tags/tag3029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30.xml><?xml version="1.0" encoding="utf-8"?>
<p:tagLst xmlns:p="http://schemas.openxmlformats.org/presentationml/2006/main">
  <p:tag name="KSO_WM_BEAUTIFY_FLAG" val=""/>
</p:tagLst>
</file>

<file path=ppt/tags/tag3031.xml><?xml version="1.0" encoding="utf-8"?>
<p:tagLst xmlns:p="http://schemas.openxmlformats.org/presentationml/2006/main">
  <p:tag name="KSO_WM_BEAUTIFY_FLAG" val=""/>
</p:tagLst>
</file>

<file path=ppt/tags/tag3032.xml><?xml version="1.0" encoding="utf-8"?>
<p:tagLst xmlns:p="http://schemas.openxmlformats.org/presentationml/2006/main">
  <p:tag name="KSO_WM_BEAUTIFY_FLAG" val=""/>
</p:tagLst>
</file>

<file path=ppt/tags/tag3033.xml><?xml version="1.0" encoding="utf-8"?>
<p:tagLst xmlns:p="http://schemas.openxmlformats.org/presentationml/2006/main">
  <p:tag name="KSO_WM_BEAUTIFY_FLAG" val=""/>
</p:tagLst>
</file>

<file path=ppt/tags/tag3034.xml><?xml version="1.0" encoding="utf-8"?>
<p:tagLst xmlns:p="http://schemas.openxmlformats.org/presentationml/2006/main">
  <p:tag name="KSO_WM_BEAUTIFY_FLAG" val=""/>
</p:tagLst>
</file>

<file path=ppt/tags/tag3035.xml><?xml version="1.0" encoding="utf-8"?>
<p:tagLst xmlns:p="http://schemas.openxmlformats.org/presentationml/2006/main">
  <p:tag name="KSO_WM_BEAUTIFY_FLAG" val=""/>
</p:tagLst>
</file>

<file path=ppt/tags/tag3036.xml><?xml version="1.0" encoding="utf-8"?>
<p:tagLst xmlns:p="http://schemas.openxmlformats.org/presentationml/2006/main">
  <p:tag name="KSO_WM_BEAUTIFY_FLAG" val=""/>
</p:tagLst>
</file>

<file path=ppt/tags/tag3037.xml><?xml version="1.0" encoding="utf-8"?>
<p:tagLst xmlns:p="http://schemas.openxmlformats.org/presentationml/2006/main">
  <p:tag name="KSO_WM_BEAUTIFY_FLAG" val=""/>
</p:tagLst>
</file>

<file path=ppt/tags/tag3038.xml><?xml version="1.0" encoding="utf-8"?>
<p:tagLst xmlns:p="http://schemas.openxmlformats.org/presentationml/2006/main">
  <p:tag name="KSO_WM_BEAUTIFY_FLAG" val=""/>
</p:tagLst>
</file>

<file path=ppt/tags/tag3039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40.xml><?xml version="1.0" encoding="utf-8"?>
<p:tagLst xmlns:p="http://schemas.openxmlformats.org/presentationml/2006/main">
  <p:tag name="KSO_WM_BEAUTIFY_FLAG" val=""/>
</p:tagLst>
</file>

<file path=ppt/tags/tag3041.xml><?xml version="1.0" encoding="utf-8"?>
<p:tagLst xmlns:p="http://schemas.openxmlformats.org/presentationml/2006/main">
  <p:tag name="KSO_WM_BEAUTIFY_FLAG" val=""/>
</p:tagLst>
</file>

<file path=ppt/tags/tag3042.xml><?xml version="1.0" encoding="utf-8"?>
<p:tagLst xmlns:p="http://schemas.openxmlformats.org/presentationml/2006/main">
  <p:tag name="KSO_WM_BEAUTIFY_FLAG" val=""/>
</p:tagLst>
</file>

<file path=ppt/tags/tag3043.xml><?xml version="1.0" encoding="utf-8"?>
<p:tagLst xmlns:p="http://schemas.openxmlformats.org/presentationml/2006/main">
  <p:tag name="KSO_WM_BEAUTIFY_FLAG" val=""/>
</p:tagLst>
</file>

<file path=ppt/tags/tag3044.xml><?xml version="1.0" encoding="utf-8"?>
<p:tagLst xmlns:p="http://schemas.openxmlformats.org/presentationml/2006/main">
  <p:tag name="KSO_WM_BEAUTIFY_FLAG" val=""/>
</p:tagLst>
</file>

<file path=ppt/tags/tag3045.xml><?xml version="1.0" encoding="utf-8"?>
<p:tagLst xmlns:p="http://schemas.openxmlformats.org/presentationml/2006/main">
  <p:tag name="KSO_WM_BEAUTIFY_FLAG" val=""/>
</p:tagLst>
</file>

<file path=ppt/tags/tag3046.xml><?xml version="1.0" encoding="utf-8"?>
<p:tagLst xmlns:p="http://schemas.openxmlformats.org/presentationml/2006/main">
  <p:tag name="KSO_WM_BEAUTIFY_FLAG" val=""/>
</p:tagLst>
</file>

<file path=ppt/tags/tag3047.xml><?xml version="1.0" encoding="utf-8"?>
<p:tagLst xmlns:p="http://schemas.openxmlformats.org/presentationml/2006/main">
  <p:tag name="KSO_WM_BEAUTIFY_FLAG" val=""/>
</p:tagLst>
</file>

<file path=ppt/tags/tag3048.xml><?xml version="1.0" encoding="utf-8"?>
<p:tagLst xmlns:p="http://schemas.openxmlformats.org/presentationml/2006/main">
  <p:tag name="KSO_WM_BEAUTIFY_FLAG" val=""/>
</p:tagLst>
</file>

<file path=ppt/tags/tag3049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50.xml><?xml version="1.0" encoding="utf-8"?>
<p:tagLst xmlns:p="http://schemas.openxmlformats.org/presentationml/2006/main">
  <p:tag name="KSO_WM_BEAUTIFY_FLAG" val=""/>
</p:tagLst>
</file>

<file path=ppt/tags/tag3051.xml><?xml version="1.0" encoding="utf-8"?>
<p:tagLst xmlns:p="http://schemas.openxmlformats.org/presentationml/2006/main">
  <p:tag name="KSO_WM_BEAUTIFY_FLAG" val=""/>
</p:tagLst>
</file>

<file path=ppt/tags/tag3052.xml><?xml version="1.0" encoding="utf-8"?>
<p:tagLst xmlns:p="http://schemas.openxmlformats.org/presentationml/2006/main">
  <p:tag name="KSO_WM_BEAUTIFY_FLAG" val=""/>
</p:tagLst>
</file>

<file path=ppt/tags/tag3053.xml><?xml version="1.0" encoding="utf-8"?>
<p:tagLst xmlns:p="http://schemas.openxmlformats.org/presentationml/2006/main">
  <p:tag name="KSO_WM_BEAUTIFY_FLAG" val=""/>
</p:tagLst>
</file>

<file path=ppt/tags/tag3054.xml><?xml version="1.0" encoding="utf-8"?>
<p:tagLst xmlns:p="http://schemas.openxmlformats.org/presentationml/2006/main">
  <p:tag name="KSO_WM_BEAUTIFY_FLAG" val=""/>
</p:tagLst>
</file>

<file path=ppt/tags/tag3055.xml><?xml version="1.0" encoding="utf-8"?>
<p:tagLst xmlns:p="http://schemas.openxmlformats.org/presentationml/2006/main">
  <p:tag name="KSO_WM_BEAUTIFY_FLAG" val=""/>
</p:tagLst>
</file>

<file path=ppt/tags/tag3056.xml><?xml version="1.0" encoding="utf-8"?>
<p:tagLst xmlns:p="http://schemas.openxmlformats.org/presentationml/2006/main">
  <p:tag name="KSO_WM_BEAUTIFY_FLAG" val=""/>
</p:tagLst>
</file>

<file path=ppt/tags/tag3057.xml><?xml version="1.0" encoding="utf-8"?>
<p:tagLst xmlns:p="http://schemas.openxmlformats.org/presentationml/2006/main">
  <p:tag name="KSO_WM_BEAUTIFY_FLAG" val=""/>
</p:tagLst>
</file>

<file path=ppt/tags/tag3058.xml><?xml version="1.0" encoding="utf-8"?>
<p:tagLst xmlns:p="http://schemas.openxmlformats.org/presentationml/2006/main">
  <p:tag name="KSO_WM_BEAUTIFY_FLAG" val=""/>
</p:tagLst>
</file>

<file path=ppt/tags/tag3059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60.xml><?xml version="1.0" encoding="utf-8"?>
<p:tagLst xmlns:p="http://schemas.openxmlformats.org/presentationml/2006/main">
  <p:tag name="KSO_WM_BEAUTIFY_FLAG" val=""/>
</p:tagLst>
</file>

<file path=ppt/tags/tag3061.xml><?xml version="1.0" encoding="utf-8"?>
<p:tagLst xmlns:p="http://schemas.openxmlformats.org/presentationml/2006/main">
  <p:tag name="KSO_WM_BEAUTIFY_FLAG" val=""/>
</p:tagLst>
</file>

<file path=ppt/tags/tag3062.xml><?xml version="1.0" encoding="utf-8"?>
<p:tagLst xmlns:p="http://schemas.openxmlformats.org/presentationml/2006/main">
  <p:tag name="KSO_WM_BEAUTIFY_FLAG" val=""/>
</p:tagLst>
</file>

<file path=ppt/tags/tag3063.xml><?xml version="1.0" encoding="utf-8"?>
<p:tagLst xmlns:p="http://schemas.openxmlformats.org/presentationml/2006/main">
  <p:tag name="KSO_WM_BEAUTIFY_FLAG" val=""/>
</p:tagLst>
</file>

<file path=ppt/tags/tag3064.xml><?xml version="1.0" encoding="utf-8"?>
<p:tagLst xmlns:p="http://schemas.openxmlformats.org/presentationml/2006/main">
  <p:tag name="KSO_WM_BEAUTIFY_FLAG" val=""/>
</p:tagLst>
</file>

<file path=ppt/tags/tag3065.xml><?xml version="1.0" encoding="utf-8"?>
<p:tagLst xmlns:p="http://schemas.openxmlformats.org/presentationml/2006/main">
  <p:tag name="KSO_WM_BEAUTIFY_FLAG" val=""/>
</p:tagLst>
</file>

<file path=ppt/tags/tag3066.xml><?xml version="1.0" encoding="utf-8"?>
<p:tagLst xmlns:p="http://schemas.openxmlformats.org/presentationml/2006/main">
  <p:tag name="KSO_WM_BEAUTIFY_FLAG" val=""/>
</p:tagLst>
</file>

<file path=ppt/tags/tag3067.xml><?xml version="1.0" encoding="utf-8"?>
<p:tagLst xmlns:p="http://schemas.openxmlformats.org/presentationml/2006/main">
  <p:tag name="KSO_WM_BEAUTIFY_FLAG" val=""/>
</p:tagLst>
</file>

<file path=ppt/tags/tag3068.xml><?xml version="1.0" encoding="utf-8"?>
<p:tagLst xmlns:p="http://schemas.openxmlformats.org/presentationml/2006/main">
  <p:tag name="KSO_WM_BEAUTIFY_FLAG" val=""/>
</p:tagLst>
</file>

<file path=ppt/tags/tag3069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70.xml><?xml version="1.0" encoding="utf-8"?>
<p:tagLst xmlns:p="http://schemas.openxmlformats.org/presentationml/2006/main">
  <p:tag name="KSO_WM_BEAUTIFY_FLAG" val=""/>
</p:tagLst>
</file>

<file path=ppt/tags/tag3071.xml><?xml version="1.0" encoding="utf-8"?>
<p:tagLst xmlns:p="http://schemas.openxmlformats.org/presentationml/2006/main">
  <p:tag name="KSO_WM_BEAUTIFY_FLAG" val=""/>
</p:tagLst>
</file>

<file path=ppt/tags/tag3072.xml><?xml version="1.0" encoding="utf-8"?>
<p:tagLst xmlns:p="http://schemas.openxmlformats.org/presentationml/2006/main">
  <p:tag name="KSO_WM_BEAUTIFY_FLAG" val=""/>
</p:tagLst>
</file>

<file path=ppt/tags/tag3073.xml><?xml version="1.0" encoding="utf-8"?>
<p:tagLst xmlns:p="http://schemas.openxmlformats.org/presentationml/2006/main">
  <p:tag name="KSO_WM_BEAUTIFY_FLAG" val=""/>
</p:tagLst>
</file>

<file path=ppt/tags/tag3074.xml><?xml version="1.0" encoding="utf-8"?>
<p:tagLst xmlns:p="http://schemas.openxmlformats.org/presentationml/2006/main">
  <p:tag name="KSO_WM_BEAUTIFY_FLAG" val=""/>
</p:tagLst>
</file>

<file path=ppt/tags/tag3075.xml><?xml version="1.0" encoding="utf-8"?>
<p:tagLst xmlns:p="http://schemas.openxmlformats.org/presentationml/2006/main">
  <p:tag name="KSO_WM_BEAUTIFY_FLAG" val=""/>
</p:tagLst>
</file>

<file path=ppt/tags/tag3076.xml><?xml version="1.0" encoding="utf-8"?>
<p:tagLst xmlns:p="http://schemas.openxmlformats.org/presentationml/2006/main">
  <p:tag name="KSO_WM_BEAUTIFY_FLAG" val=""/>
</p:tagLst>
</file>

<file path=ppt/tags/tag3077.xml><?xml version="1.0" encoding="utf-8"?>
<p:tagLst xmlns:p="http://schemas.openxmlformats.org/presentationml/2006/main">
  <p:tag name="KSO_WM_BEAUTIFY_FLAG" val=""/>
</p:tagLst>
</file>

<file path=ppt/tags/tag3078.xml><?xml version="1.0" encoding="utf-8"?>
<p:tagLst xmlns:p="http://schemas.openxmlformats.org/presentationml/2006/main">
  <p:tag name="KSO_WM_BEAUTIFY_FLAG" val=""/>
</p:tagLst>
</file>

<file path=ppt/tags/tag3079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80.xml><?xml version="1.0" encoding="utf-8"?>
<p:tagLst xmlns:p="http://schemas.openxmlformats.org/presentationml/2006/main">
  <p:tag name="KSO_WM_BEAUTIFY_FLAG" val=""/>
</p:tagLst>
</file>

<file path=ppt/tags/tag3081.xml><?xml version="1.0" encoding="utf-8"?>
<p:tagLst xmlns:p="http://schemas.openxmlformats.org/presentationml/2006/main">
  <p:tag name="KSO_WM_BEAUTIFY_FLAG" val=""/>
</p:tagLst>
</file>

<file path=ppt/tags/tag3082.xml><?xml version="1.0" encoding="utf-8"?>
<p:tagLst xmlns:p="http://schemas.openxmlformats.org/presentationml/2006/main">
  <p:tag name="KSO_WM_BEAUTIFY_FLAG" val=""/>
</p:tagLst>
</file>

<file path=ppt/tags/tag3083.xml><?xml version="1.0" encoding="utf-8"?>
<p:tagLst xmlns:p="http://schemas.openxmlformats.org/presentationml/2006/main">
  <p:tag name="KSO_WM_BEAUTIFY_FLAG" val=""/>
</p:tagLst>
</file>

<file path=ppt/tags/tag3084.xml><?xml version="1.0" encoding="utf-8"?>
<p:tagLst xmlns:p="http://schemas.openxmlformats.org/presentationml/2006/main">
  <p:tag name="KSO_WM_BEAUTIFY_FLAG" val=""/>
</p:tagLst>
</file>

<file path=ppt/tags/tag3085.xml><?xml version="1.0" encoding="utf-8"?>
<p:tagLst xmlns:p="http://schemas.openxmlformats.org/presentationml/2006/main">
  <p:tag name="KSO_WM_BEAUTIFY_FLAG" val=""/>
</p:tagLst>
</file>

<file path=ppt/tags/tag3086.xml><?xml version="1.0" encoding="utf-8"?>
<p:tagLst xmlns:p="http://schemas.openxmlformats.org/presentationml/2006/main">
  <p:tag name="KSO_WM_BEAUTIFY_FLAG" val=""/>
</p:tagLst>
</file>

<file path=ppt/tags/tag3087.xml><?xml version="1.0" encoding="utf-8"?>
<p:tagLst xmlns:p="http://schemas.openxmlformats.org/presentationml/2006/main">
  <p:tag name="KSO_WM_BEAUTIFY_FLAG" val=""/>
</p:tagLst>
</file>

<file path=ppt/tags/tag3088.xml><?xml version="1.0" encoding="utf-8"?>
<p:tagLst xmlns:p="http://schemas.openxmlformats.org/presentationml/2006/main">
  <p:tag name="KSO_WM_BEAUTIFY_FLAG" val=""/>
</p:tagLst>
</file>

<file path=ppt/tags/tag3089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090.xml><?xml version="1.0" encoding="utf-8"?>
<p:tagLst xmlns:p="http://schemas.openxmlformats.org/presentationml/2006/main">
  <p:tag name="KSO_WM_BEAUTIFY_FLAG" val=""/>
</p:tagLst>
</file>

<file path=ppt/tags/tag3091.xml><?xml version="1.0" encoding="utf-8"?>
<p:tagLst xmlns:p="http://schemas.openxmlformats.org/presentationml/2006/main">
  <p:tag name="KSO_WM_BEAUTIFY_FLAG" val=""/>
</p:tagLst>
</file>

<file path=ppt/tags/tag3092.xml><?xml version="1.0" encoding="utf-8"?>
<p:tagLst xmlns:p="http://schemas.openxmlformats.org/presentationml/2006/main">
  <p:tag name="KSO_WM_BEAUTIFY_FLAG" val=""/>
</p:tagLst>
</file>

<file path=ppt/tags/tag3093.xml><?xml version="1.0" encoding="utf-8"?>
<p:tagLst xmlns:p="http://schemas.openxmlformats.org/presentationml/2006/main">
  <p:tag name="KSO_WM_BEAUTIFY_FLAG" val=""/>
</p:tagLst>
</file>

<file path=ppt/tags/tag3094.xml><?xml version="1.0" encoding="utf-8"?>
<p:tagLst xmlns:p="http://schemas.openxmlformats.org/presentationml/2006/main">
  <p:tag name="KSO_WM_BEAUTIFY_FLAG" val=""/>
</p:tagLst>
</file>

<file path=ppt/tags/tag3095.xml><?xml version="1.0" encoding="utf-8"?>
<p:tagLst xmlns:p="http://schemas.openxmlformats.org/presentationml/2006/main">
  <p:tag name="KSO_WM_BEAUTIFY_FLAG" val=""/>
</p:tagLst>
</file>

<file path=ppt/tags/tag3096.xml><?xml version="1.0" encoding="utf-8"?>
<p:tagLst xmlns:p="http://schemas.openxmlformats.org/presentationml/2006/main">
  <p:tag name="KSO_WM_BEAUTIFY_FLAG" val=""/>
</p:tagLst>
</file>

<file path=ppt/tags/tag3097.xml><?xml version="1.0" encoding="utf-8"?>
<p:tagLst xmlns:p="http://schemas.openxmlformats.org/presentationml/2006/main">
  <p:tag name="KSO_WM_BEAUTIFY_FLAG" val=""/>
</p:tagLst>
</file>

<file path=ppt/tags/tag3098.xml><?xml version="1.0" encoding="utf-8"?>
<p:tagLst xmlns:p="http://schemas.openxmlformats.org/presentationml/2006/main">
  <p:tag name="KSO_WM_BEAUTIFY_FLAG" val=""/>
</p:tagLst>
</file>

<file path=ppt/tags/tag309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00.xml><?xml version="1.0" encoding="utf-8"?>
<p:tagLst xmlns:p="http://schemas.openxmlformats.org/presentationml/2006/main">
  <p:tag name="KSO_WM_BEAUTIFY_FLAG" val=""/>
</p:tagLst>
</file>

<file path=ppt/tags/tag3101.xml><?xml version="1.0" encoding="utf-8"?>
<p:tagLst xmlns:p="http://schemas.openxmlformats.org/presentationml/2006/main">
  <p:tag name="KSO_WM_BEAUTIFY_FLAG" val=""/>
</p:tagLst>
</file>

<file path=ppt/tags/tag3102.xml><?xml version="1.0" encoding="utf-8"?>
<p:tagLst xmlns:p="http://schemas.openxmlformats.org/presentationml/2006/main">
  <p:tag name="KSO_WM_BEAUTIFY_FLAG" val=""/>
</p:tagLst>
</file>

<file path=ppt/tags/tag3103.xml><?xml version="1.0" encoding="utf-8"?>
<p:tagLst xmlns:p="http://schemas.openxmlformats.org/presentationml/2006/main">
  <p:tag name="KSO_WM_BEAUTIFY_FLAG" val=""/>
</p:tagLst>
</file>

<file path=ppt/tags/tag3104.xml><?xml version="1.0" encoding="utf-8"?>
<p:tagLst xmlns:p="http://schemas.openxmlformats.org/presentationml/2006/main">
  <p:tag name="KSO_WM_BEAUTIFY_FLAG" val=""/>
</p:tagLst>
</file>

<file path=ppt/tags/tag3105.xml><?xml version="1.0" encoding="utf-8"?>
<p:tagLst xmlns:p="http://schemas.openxmlformats.org/presentationml/2006/main">
  <p:tag name="KSO_WM_BEAUTIFY_FLAG" val=""/>
</p:tagLst>
</file>

<file path=ppt/tags/tag3106.xml><?xml version="1.0" encoding="utf-8"?>
<p:tagLst xmlns:p="http://schemas.openxmlformats.org/presentationml/2006/main">
  <p:tag name="KSO_WM_BEAUTIFY_FLAG" val=""/>
</p:tagLst>
</file>

<file path=ppt/tags/tag3107.xml><?xml version="1.0" encoding="utf-8"?>
<p:tagLst xmlns:p="http://schemas.openxmlformats.org/presentationml/2006/main">
  <p:tag name="KSO_WM_BEAUTIFY_FLAG" val=""/>
</p:tagLst>
</file>

<file path=ppt/tags/tag3108.xml><?xml version="1.0" encoding="utf-8"?>
<p:tagLst xmlns:p="http://schemas.openxmlformats.org/presentationml/2006/main">
  <p:tag name="KSO_WM_BEAUTIFY_FLAG" val=""/>
</p:tagLst>
</file>

<file path=ppt/tags/tag3109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10.xml><?xml version="1.0" encoding="utf-8"?>
<p:tagLst xmlns:p="http://schemas.openxmlformats.org/presentationml/2006/main">
  <p:tag name="KSO_WM_BEAUTIFY_FLAG" val=""/>
</p:tagLst>
</file>

<file path=ppt/tags/tag3111.xml><?xml version="1.0" encoding="utf-8"?>
<p:tagLst xmlns:p="http://schemas.openxmlformats.org/presentationml/2006/main">
  <p:tag name="KSO_WM_BEAUTIFY_FLAG" val=""/>
</p:tagLst>
</file>

<file path=ppt/tags/tag3112.xml><?xml version="1.0" encoding="utf-8"?>
<p:tagLst xmlns:p="http://schemas.openxmlformats.org/presentationml/2006/main">
  <p:tag name="KSO_WM_BEAUTIFY_FLAG" val=""/>
</p:tagLst>
</file>

<file path=ppt/tags/tag3113.xml><?xml version="1.0" encoding="utf-8"?>
<p:tagLst xmlns:p="http://schemas.openxmlformats.org/presentationml/2006/main">
  <p:tag name="KSO_WM_BEAUTIFY_FLAG" val=""/>
</p:tagLst>
</file>

<file path=ppt/tags/tag3114.xml><?xml version="1.0" encoding="utf-8"?>
<p:tagLst xmlns:p="http://schemas.openxmlformats.org/presentationml/2006/main">
  <p:tag name="KSO_WM_BEAUTIFY_FLAG" val=""/>
</p:tagLst>
</file>

<file path=ppt/tags/tag3115.xml><?xml version="1.0" encoding="utf-8"?>
<p:tagLst xmlns:p="http://schemas.openxmlformats.org/presentationml/2006/main">
  <p:tag name="KSO_WM_BEAUTIFY_FLAG" val=""/>
</p:tagLst>
</file>

<file path=ppt/tags/tag3116.xml><?xml version="1.0" encoding="utf-8"?>
<p:tagLst xmlns:p="http://schemas.openxmlformats.org/presentationml/2006/main">
  <p:tag name="KSO_WM_BEAUTIFY_FLAG" val=""/>
</p:tagLst>
</file>

<file path=ppt/tags/tag3117.xml><?xml version="1.0" encoding="utf-8"?>
<p:tagLst xmlns:p="http://schemas.openxmlformats.org/presentationml/2006/main">
  <p:tag name="KSO_WM_BEAUTIFY_FLAG" val=""/>
</p:tagLst>
</file>

<file path=ppt/tags/tag3118.xml><?xml version="1.0" encoding="utf-8"?>
<p:tagLst xmlns:p="http://schemas.openxmlformats.org/presentationml/2006/main">
  <p:tag name="KSO_WM_BEAUTIFY_FLAG" val=""/>
</p:tagLst>
</file>

<file path=ppt/tags/tag3119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20.xml><?xml version="1.0" encoding="utf-8"?>
<p:tagLst xmlns:p="http://schemas.openxmlformats.org/presentationml/2006/main">
  <p:tag name="KSO_WM_BEAUTIFY_FLAG" val=""/>
</p:tagLst>
</file>

<file path=ppt/tags/tag3121.xml><?xml version="1.0" encoding="utf-8"?>
<p:tagLst xmlns:p="http://schemas.openxmlformats.org/presentationml/2006/main">
  <p:tag name="KSO_WM_BEAUTIFY_FLAG" val=""/>
</p:tagLst>
</file>

<file path=ppt/tags/tag3122.xml><?xml version="1.0" encoding="utf-8"?>
<p:tagLst xmlns:p="http://schemas.openxmlformats.org/presentationml/2006/main">
  <p:tag name="KSO_WM_BEAUTIFY_FLAG" val=""/>
</p:tagLst>
</file>

<file path=ppt/tags/tag3123.xml><?xml version="1.0" encoding="utf-8"?>
<p:tagLst xmlns:p="http://schemas.openxmlformats.org/presentationml/2006/main">
  <p:tag name="KSO_WM_BEAUTIFY_FLAG" val=""/>
</p:tagLst>
</file>

<file path=ppt/tags/tag3124.xml><?xml version="1.0" encoding="utf-8"?>
<p:tagLst xmlns:p="http://schemas.openxmlformats.org/presentationml/2006/main">
  <p:tag name="KSO_WM_BEAUTIFY_FLAG" val=""/>
</p:tagLst>
</file>

<file path=ppt/tags/tag3125.xml><?xml version="1.0" encoding="utf-8"?>
<p:tagLst xmlns:p="http://schemas.openxmlformats.org/presentationml/2006/main">
  <p:tag name="KSO_WM_BEAUTIFY_FLAG" val=""/>
</p:tagLst>
</file>

<file path=ppt/tags/tag3126.xml><?xml version="1.0" encoding="utf-8"?>
<p:tagLst xmlns:p="http://schemas.openxmlformats.org/presentationml/2006/main">
  <p:tag name="KSO_WM_BEAUTIFY_FLAG" val=""/>
</p:tagLst>
</file>

<file path=ppt/tags/tag3127.xml><?xml version="1.0" encoding="utf-8"?>
<p:tagLst xmlns:p="http://schemas.openxmlformats.org/presentationml/2006/main">
  <p:tag name="KSO_WM_BEAUTIFY_FLAG" val=""/>
</p:tagLst>
</file>

<file path=ppt/tags/tag3128.xml><?xml version="1.0" encoding="utf-8"?>
<p:tagLst xmlns:p="http://schemas.openxmlformats.org/presentationml/2006/main">
  <p:tag name="KSO_WM_BEAUTIFY_FLAG" val=""/>
</p:tagLst>
</file>

<file path=ppt/tags/tag3129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30.xml><?xml version="1.0" encoding="utf-8"?>
<p:tagLst xmlns:p="http://schemas.openxmlformats.org/presentationml/2006/main">
  <p:tag name="KSO_WM_BEAUTIFY_FLAG" val=""/>
</p:tagLst>
</file>

<file path=ppt/tags/tag3131.xml><?xml version="1.0" encoding="utf-8"?>
<p:tagLst xmlns:p="http://schemas.openxmlformats.org/presentationml/2006/main">
  <p:tag name="KSO_WM_BEAUTIFY_FLAG" val=""/>
</p:tagLst>
</file>

<file path=ppt/tags/tag3132.xml><?xml version="1.0" encoding="utf-8"?>
<p:tagLst xmlns:p="http://schemas.openxmlformats.org/presentationml/2006/main">
  <p:tag name="KSO_WM_BEAUTIFY_FLAG" val=""/>
</p:tagLst>
</file>

<file path=ppt/tags/tag3133.xml><?xml version="1.0" encoding="utf-8"?>
<p:tagLst xmlns:p="http://schemas.openxmlformats.org/presentationml/2006/main">
  <p:tag name="KSO_WM_BEAUTIFY_FLAG" val=""/>
</p:tagLst>
</file>

<file path=ppt/tags/tag3134.xml><?xml version="1.0" encoding="utf-8"?>
<p:tagLst xmlns:p="http://schemas.openxmlformats.org/presentationml/2006/main">
  <p:tag name="KSO_WM_BEAUTIFY_FLAG" val=""/>
</p:tagLst>
</file>

<file path=ppt/tags/tag3135.xml><?xml version="1.0" encoding="utf-8"?>
<p:tagLst xmlns:p="http://schemas.openxmlformats.org/presentationml/2006/main">
  <p:tag name="KSO_WM_BEAUTIFY_FLAG" val=""/>
</p:tagLst>
</file>

<file path=ppt/tags/tag3136.xml><?xml version="1.0" encoding="utf-8"?>
<p:tagLst xmlns:p="http://schemas.openxmlformats.org/presentationml/2006/main">
  <p:tag name="KSO_WM_BEAUTIFY_FLAG" val=""/>
</p:tagLst>
</file>

<file path=ppt/tags/tag3137.xml><?xml version="1.0" encoding="utf-8"?>
<p:tagLst xmlns:p="http://schemas.openxmlformats.org/presentationml/2006/main">
  <p:tag name="KSO_WM_BEAUTIFY_FLAG" val=""/>
</p:tagLst>
</file>

<file path=ppt/tags/tag3138.xml><?xml version="1.0" encoding="utf-8"?>
<p:tagLst xmlns:p="http://schemas.openxmlformats.org/presentationml/2006/main">
  <p:tag name="KSO_WM_BEAUTIFY_FLAG" val=""/>
</p:tagLst>
</file>

<file path=ppt/tags/tag3139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40.xml><?xml version="1.0" encoding="utf-8"?>
<p:tagLst xmlns:p="http://schemas.openxmlformats.org/presentationml/2006/main">
  <p:tag name="KSO_WM_BEAUTIFY_FLAG" val=""/>
</p:tagLst>
</file>

<file path=ppt/tags/tag3141.xml><?xml version="1.0" encoding="utf-8"?>
<p:tagLst xmlns:p="http://schemas.openxmlformats.org/presentationml/2006/main">
  <p:tag name="KSO_WM_BEAUTIFY_FLAG" val=""/>
</p:tagLst>
</file>

<file path=ppt/tags/tag3142.xml><?xml version="1.0" encoding="utf-8"?>
<p:tagLst xmlns:p="http://schemas.openxmlformats.org/presentationml/2006/main">
  <p:tag name="KSO_WM_BEAUTIFY_FLAG" val=""/>
</p:tagLst>
</file>

<file path=ppt/tags/tag3143.xml><?xml version="1.0" encoding="utf-8"?>
<p:tagLst xmlns:p="http://schemas.openxmlformats.org/presentationml/2006/main">
  <p:tag name="KSO_WM_BEAUTIFY_FLAG" val=""/>
</p:tagLst>
</file>

<file path=ppt/tags/tag3144.xml><?xml version="1.0" encoding="utf-8"?>
<p:tagLst xmlns:p="http://schemas.openxmlformats.org/presentationml/2006/main">
  <p:tag name="KSO_WM_BEAUTIFY_FLAG" val=""/>
</p:tagLst>
</file>

<file path=ppt/tags/tag3145.xml><?xml version="1.0" encoding="utf-8"?>
<p:tagLst xmlns:p="http://schemas.openxmlformats.org/presentationml/2006/main">
  <p:tag name="KSO_WM_BEAUTIFY_FLAG" val=""/>
</p:tagLst>
</file>

<file path=ppt/tags/tag3146.xml><?xml version="1.0" encoding="utf-8"?>
<p:tagLst xmlns:p="http://schemas.openxmlformats.org/presentationml/2006/main">
  <p:tag name="KSO_WM_BEAUTIFY_FLAG" val=""/>
</p:tagLst>
</file>

<file path=ppt/tags/tag3147.xml><?xml version="1.0" encoding="utf-8"?>
<p:tagLst xmlns:p="http://schemas.openxmlformats.org/presentationml/2006/main">
  <p:tag name="KSO_WM_BEAUTIFY_FLAG" val=""/>
</p:tagLst>
</file>

<file path=ppt/tags/tag3148.xml><?xml version="1.0" encoding="utf-8"?>
<p:tagLst xmlns:p="http://schemas.openxmlformats.org/presentationml/2006/main">
  <p:tag name="KSO_WM_BEAUTIFY_FLAG" val=""/>
</p:tagLst>
</file>

<file path=ppt/tags/tag3149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50.xml><?xml version="1.0" encoding="utf-8"?>
<p:tagLst xmlns:p="http://schemas.openxmlformats.org/presentationml/2006/main">
  <p:tag name="KSO_WM_BEAUTIFY_FLAG" val=""/>
</p:tagLst>
</file>

<file path=ppt/tags/tag3151.xml><?xml version="1.0" encoding="utf-8"?>
<p:tagLst xmlns:p="http://schemas.openxmlformats.org/presentationml/2006/main">
  <p:tag name="KSO_WM_BEAUTIFY_FLAG" val=""/>
</p:tagLst>
</file>

<file path=ppt/tags/tag3152.xml><?xml version="1.0" encoding="utf-8"?>
<p:tagLst xmlns:p="http://schemas.openxmlformats.org/presentationml/2006/main">
  <p:tag name="KSO_WM_BEAUTIFY_FLAG" val=""/>
</p:tagLst>
</file>

<file path=ppt/tags/tag3153.xml><?xml version="1.0" encoding="utf-8"?>
<p:tagLst xmlns:p="http://schemas.openxmlformats.org/presentationml/2006/main">
  <p:tag name="KSO_WM_BEAUTIFY_FLAG" val=""/>
</p:tagLst>
</file>

<file path=ppt/tags/tag3154.xml><?xml version="1.0" encoding="utf-8"?>
<p:tagLst xmlns:p="http://schemas.openxmlformats.org/presentationml/2006/main">
  <p:tag name="KSO_WM_BEAUTIFY_FLAG" val=""/>
</p:tagLst>
</file>

<file path=ppt/tags/tag3155.xml><?xml version="1.0" encoding="utf-8"?>
<p:tagLst xmlns:p="http://schemas.openxmlformats.org/presentationml/2006/main">
  <p:tag name="KSO_WM_BEAUTIFY_FLAG" val=""/>
</p:tagLst>
</file>

<file path=ppt/tags/tag3156.xml><?xml version="1.0" encoding="utf-8"?>
<p:tagLst xmlns:p="http://schemas.openxmlformats.org/presentationml/2006/main">
  <p:tag name="KSO_WM_BEAUTIFY_FLAG" val=""/>
</p:tagLst>
</file>

<file path=ppt/tags/tag3157.xml><?xml version="1.0" encoding="utf-8"?>
<p:tagLst xmlns:p="http://schemas.openxmlformats.org/presentationml/2006/main">
  <p:tag name="KSO_WM_BEAUTIFY_FLAG" val=""/>
</p:tagLst>
</file>

<file path=ppt/tags/tag3158.xml><?xml version="1.0" encoding="utf-8"?>
<p:tagLst xmlns:p="http://schemas.openxmlformats.org/presentationml/2006/main">
  <p:tag name="KSO_WM_BEAUTIFY_FLAG" val=""/>
</p:tagLst>
</file>

<file path=ppt/tags/tag3159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60.xml><?xml version="1.0" encoding="utf-8"?>
<p:tagLst xmlns:p="http://schemas.openxmlformats.org/presentationml/2006/main">
  <p:tag name="KSO_WM_BEAUTIFY_FLAG" val=""/>
</p:tagLst>
</file>

<file path=ppt/tags/tag3161.xml><?xml version="1.0" encoding="utf-8"?>
<p:tagLst xmlns:p="http://schemas.openxmlformats.org/presentationml/2006/main">
  <p:tag name="KSO_WM_BEAUTIFY_FLAG" val=""/>
</p:tagLst>
</file>

<file path=ppt/tags/tag3162.xml><?xml version="1.0" encoding="utf-8"?>
<p:tagLst xmlns:p="http://schemas.openxmlformats.org/presentationml/2006/main">
  <p:tag name="KSO_WM_BEAUTIFY_FLAG" val=""/>
</p:tagLst>
</file>

<file path=ppt/tags/tag3163.xml><?xml version="1.0" encoding="utf-8"?>
<p:tagLst xmlns:p="http://schemas.openxmlformats.org/presentationml/2006/main">
  <p:tag name="KSO_WM_BEAUTIFY_FLAG" val=""/>
</p:tagLst>
</file>

<file path=ppt/tags/tag3164.xml><?xml version="1.0" encoding="utf-8"?>
<p:tagLst xmlns:p="http://schemas.openxmlformats.org/presentationml/2006/main">
  <p:tag name="KSO_WM_BEAUTIFY_FLAG" val=""/>
</p:tagLst>
</file>

<file path=ppt/tags/tag3165.xml><?xml version="1.0" encoding="utf-8"?>
<p:tagLst xmlns:p="http://schemas.openxmlformats.org/presentationml/2006/main">
  <p:tag name="KSO_WM_BEAUTIFY_FLAG" val=""/>
</p:tagLst>
</file>

<file path=ppt/tags/tag3166.xml><?xml version="1.0" encoding="utf-8"?>
<p:tagLst xmlns:p="http://schemas.openxmlformats.org/presentationml/2006/main">
  <p:tag name="KSO_WM_BEAUTIFY_FLAG" val=""/>
</p:tagLst>
</file>

<file path=ppt/tags/tag3167.xml><?xml version="1.0" encoding="utf-8"?>
<p:tagLst xmlns:p="http://schemas.openxmlformats.org/presentationml/2006/main">
  <p:tag name="KSO_WM_BEAUTIFY_FLAG" val=""/>
</p:tagLst>
</file>

<file path=ppt/tags/tag3168.xml><?xml version="1.0" encoding="utf-8"?>
<p:tagLst xmlns:p="http://schemas.openxmlformats.org/presentationml/2006/main">
  <p:tag name="KSO_WM_BEAUTIFY_FLAG" val=""/>
</p:tagLst>
</file>

<file path=ppt/tags/tag3169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70.xml><?xml version="1.0" encoding="utf-8"?>
<p:tagLst xmlns:p="http://schemas.openxmlformats.org/presentationml/2006/main">
  <p:tag name="KSO_WM_BEAUTIFY_FLAG" val=""/>
</p:tagLst>
</file>

<file path=ppt/tags/tag3171.xml><?xml version="1.0" encoding="utf-8"?>
<p:tagLst xmlns:p="http://schemas.openxmlformats.org/presentationml/2006/main">
  <p:tag name="KSO_WM_BEAUTIFY_FLAG" val=""/>
</p:tagLst>
</file>

<file path=ppt/tags/tag3172.xml><?xml version="1.0" encoding="utf-8"?>
<p:tagLst xmlns:p="http://schemas.openxmlformats.org/presentationml/2006/main">
  <p:tag name="KSO_WM_BEAUTIFY_FLAG" val=""/>
</p:tagLst>
</file>

<file path=ppt/tags/tag3173.xml><?xml version="1.0" encoding="utf-8"?>
<p:tagLst xmlns:p="http://schemas.openxmlformats.org/presentationml/2006/main">
  <p:tag name="KSO_WM_BEAUTIFY_FLAG" val=""/>
</p:tagLst>
</file>

<file path=ppt/tags/tag3174.xml><?xml version="1.0" encoding="utf-8"?>
<p:tagLst xmlns:p="http://schemas.openxmlformats.org/presentationml/2006/main">
  <p:tag name="KSO_WM_BEAUTIFY_FLAG" val=""/>
</p:tagLst>
</file>

<file path=ppt/tags/tag3175.xml><?xml version="1.0" encoding="utf-8"?>
<p:tagLst xmlns:p="http://schemas.openxmlformats.org/presentationml/2006/main">
  <p:tag name="KSO_WM_BEAUTIFY_FLAG" val=""/>
</p:tagLst>
</file>

<file path=ppt/tags/tag3176.xml><?xml version="1.0" encoding="utf-8"?>
<p:tagLst xmlns:p="http://schemas.openxmlformats.org/presentationml/2006/main">
  <p:tag name="KSO_WM_BEAUTIFY_FLAG" val=""/>
</p:tagLst>
</file>

<file path=ppt/tags/tag3177.xml><?xml version="1.0" encoding="utf-8"?>
<p:tagLst xmlns:p="http://schemas.openxmlformats.org/presentationml/2006/main">
  <p:tag name="KSO_WM_BEAUTIFY_FLAG" val=""/>
</p:tagLst>
</file>

<file path=ppt/tags/tag3178.xml><?xml version="1.0" encoding="utf-8"?>
<p:tagLst xmlns:p="http://schemas.openxmlformats.org/presentationml/2006/main">
  <p:tag name="KSO_WM_BEAUTIFY_FLAG" val=""/>
</p:tagLst>
</file>

<file path=ppt/tags/tag3179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80.xml><?xml version="1.0" encoding="utf-8"?>
<p:tagLst xmlns:p="http://schemas.openxmlformats.org/presentationml/2006/main">
  <p:tag name="KSO_WM_BEAUTIFY_FLAG" val=""/>
</p:tagLst>
</file>

<file path=ppt/tags/tag3181.xml><?xml version="1.0" encoding="utf-8"?>
<p:tagLst xmlns:p="http://schemas.openxmlformats.org/presentationml/2006/main">
  <p:tag name="KSO_WM_BEAUTIFY_FLAG" val=""/>
</p:tagLst>
</file>

<file path=ppt/tags/tag3182.xml><?xml version="1.0" encoding="utf-8"?>
<p:tagLst xmlns:p="http://schemas.openxmlformats.org/presentationml/2006/main">
  <p:tag name="KSO_WM_BEAUTIFY_FLAG" val=""/>
</p:tagLst>
</file>

<file path=ppt/tags/tag3183.xml><?xml version="1.0" encoding="utf-8"?>
<p:tagLst xmlns:p="http://schemas.openxmlformats.org/presentationml/2006/main">
  <p:tag name="KSO_WM_BEAUTIFY_FLAG" val=""/>
</p:tagLst>
</file>

<file path=ppt/tags/tag3184.xml><?xml version="1.0" encoding="utf-8"?>
<p:tagLst xmlns:p="http://schemas.openxmlformats.org/presentationml/2006/main">
  <p:tag name="KSO_WM_BEAUTIFY_FLAG" val=""/>
</p:tagLst>
</file>

<file path=ppt/tags/tag3185.xml><?xml version="1.0" encoding="utf-8"?>
<p:tagLst xmlns:p="http://schemas.openxmlformats.org/presentationml/2006/main">
  <p:tag name="KSO_WM_BEAUTIFY_FLAG" val=""/>
</p:tagLst>
</file>

<file path=ppt/tags/tag3186.xml><?xml version="1.0" encoding="utf-8"?>
<p:tagLst xmlns:p="http://schemas.openxmlformats.org/presentationml/2006/main">
  <p:tag name="KSO_WM_BEAUTIFY_FLAG" val=""/>
</p:tagLst>
</file>

<file path=ppt/tags/tag3187.xml><?xml version="1.0" encoding="utf-8"?>
<p:tagLst xmlns:p="http://schemas.openxmlformats.org/presentationml/2006/main">
  <p:tag name="KSO_WM_BEAUTIFY_FLAG" val=""/>
</p:tagLst>
</file>

<file path=ppt/tags/tag3188.xml><?xml version="1.0" encoding="utf-8"?>
<p:tagLst xmlns:p="http://schemas.openxmlformats.org/presentationml/2006/main">
  <p:tag name="KSO_WM_BEAUTIFY_FLAG" val=""/>
</p:tagLst>
</file>

<file path=ppt/tags/tag3189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190.xml><?xml version="1.0" encoding="utf-8"?>
<p:tagLst xmlns:p="http://schemas.openxmlformats.org/presentationml/2006/main">
  <p:tag name="KSO_WM_BEAUTIFY_FLAG" val=""/>
</p:tagLst>
</file>

<file path=ppt/tags/tag3191.xml><?xml version="1.0" encoding="utf-8"?>
<p:tagLst xmlns:p="http://schemas.openxmlformats.org/presentationml/2006/main">
  <p:tag name="KSO_WM_BEAUTIFY_FLAG" val=""/>
</p:tagLst>
</file>

<file path=ppt/tags/tag3192.xml><?xml version="1.0" encoding="utf-8"?>
<p:tagLst xmlns:p="http://schemas.openxmlformats.org/presentationml/2006/main">
  <p:tag name="KSO_WM_BEAUTIFY_FLAG" val=""/>
</p:tagLst>
</file>

<file path=ppt/tags/tag3193.xml><?xml version="1.0" encoding="utf-8"?>
<p:tagLst xmlns:p="http://schemas.openxmlformats.org/presentationml/2006/main">
  <p:tag name="KSO_WM_BEAUTIFY_FLAG" val=""/>
</p:tagLst>
</file>

<file path=ppt/tags/tag3194.xml><?xml version="1.0" encoding="utf-8"?>
<p:tagLst xmlns:p="http://schemas.openxmlformats.org/presentationml/2006/main">
  <p:tag name="KSO_WM_BEAUTIFY_FLAG" val=""/>
</p:tagLst>
</file>

<file path=ppt/tags/tag3195.xml><?xml version="1.0" encoding="utf-8"?>
<p:tagLst xmlns:p="http://schemas.openxmlformats.org/presentationml/2006/main">
  <p:tag name="KSO_WM_BEAUTIFY_FLAG" val=""/>
</p:tagLst>
</file>

<file path=ppt/tags/tag3196.xml><?xml version="1.0" encoding="utf-8"?>
<p:tagLst xmlns:p="http://schemas.openxmlformats.org/presentationml/2006/main">
  <p:tag name="KSO_WM_BEAUTIFY_FLAG" val=""/>
</p:tagLst>
</file>

<file path=ppt/tags/tag3197.xml><?xml version="1.0" encoding="utf-8"?>
<p:tagLst xmlns:p="http://schemas.openxmlformats.org/presentationml/2006/main">
  <p:tag name="KSO_WM_BEAUTIFY_FLAG" val=""/>
</p:tagLst>
</file>

<file path=ppt/tags/tag3198.xml><?xml version="1.0" encoding="utf-8"?>
<p:tagLst xmlns:p="http://schemas.openxmlformats.org/presentationml/2006/main">
  <p:tag name="KSO_WM_BEAUTIFY_FLAG" val=""/>
</p:tagLst>
</file>

<file path=ppt/tags/tag319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00.xml><?xml version="1.0" encoding="utf-8"?>
<p:tagLst xmlns:p="http://schemas.openxmlformats.org/presentationml/2006/main">
  <p:tag name="KSO_WM_BEAUTIFY_FLAG" val=""/>
</p:tagLst>
</file>

<file path=ppt/tags/tag3201.xml><?xml version="1.0" encoding="utf-8"?>
<p:tagLst xmlns:p="http://schemas.openxmlformats.org/presentationml/2006/main">
  <p:tag name="KSO_WM_BEAUTIFY_FLAG" val=""/>
</p:tagLst>
</file>

<file path=ppt/tags/tag3202.xml><?xml version="1.0" encoding="utf-8"?>
<p:tagLst xmlns:p="http://schemas.openxmlformats.org/presentationml/2006/main">
  <p:tag name="KSO_WM_BEAUTIFY_FLAG" val=""/>
</p:tagLst>
</file>

<file path=ppt/tags/tag3203.xml><?xml version="1.0" encoding="utf-8"?>
<p:tagLst xmlns:p="http://schemas.openxmlformats.org/presentationml/2006/main">
  <p:tag name="KSO_WM_BEAUTIFY_FLAG" val=""/>
</p:tagLst>
</file>

<file path=ppt/tags/tag3204.xml><?xml version="1.0" encoding="utf-8"?>
<p:tagLst xmlns:p="http://schemas.openxmlformats.org/presentationml/2006/main">
  <p:tag name="KSO_WM_BEAUTIFY_FLAG" val=""/>
</p:tagLst>
</file>

<file path=ppt/tags/tag3205.xml><?xml version="1.0" encoding="utf-8"?>
<p:tagLst xmlns:p="http://schemas.openxmlformats.org/presentationml/2006/main">
  <p:tag name="KSO_WM_BEAUTIFY_FLAG" val=""/>
</p:tagLst>
</file>

<file path=ppt/tags/tag3206.xml><?xml version="1.0" encoding="utf-8"?>
<p:tagLst xmlns:p="http://schemas.openxmlformats.org/presentationml/2006/main">
  <p:tag name="KSO_WM_BEAUTIFY_FLAG" val=""/>
</p:tagLst>
</file>

<file path=ppt/tags/tag3207.xml><?xml version="1.0" encoding="utf-8"?>
<p:tagLst xmlns:p="http://schemas.openxmlformats.org/presentationml/2006/main">
  <p:tag name="KSO_WM_BEAUTIFY_FLAG" val=""/>
</p:tagLst>
</file>

<file path=ppt/tags/tag3208.xml><?xml version="1.0" encoding="utf-8"?>
<p:tagLst xmlns:p="http://schemas.openxmlformats.org/presentationml/2006/main">
  <p:tag name="KSO_WM_BEAUTIFY_FLAG" val=""/>
</p:tagLst>
</file>

<file path=ppt/tags/tag3209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10.xml><?xml version="1.0" encoding="utf-8"?>
<p:tagLst xmlns:p="http://schemas.openxmlformats.org/presentationml/2006/main">
  <p:tag name="KSO_WM_BEAUTIFY_FLAG" val=""/>
</p:tagLst>
</file>

<file path=ppt/tags/tag3211.xml><?xml version="1.0" encoding="utf-8"?>
<p:tagLst xmlns:p="http://schemas.openxmlformats.org/presentationml/2006/main">
  <p:tag name="KSO_WM_BEAUTIFY_FLAG" val=""/>
</p:tagLst>
</file>

<file path=ppt/tags/tag3212.xml><?xml version="1.0" encoding="utf-8"?>
<p:tagLst xmlns:p="http://schemas.openxmlformats.org/presentationml/2006/main">
  <p:tag name="KSO_WM_BEAUTIFY_FLAG" val=""/>
</p:tagLst>
</file>

<file path=ppt/tags/tag3213.xml><?xml version="1.0" encoding="utf-8"?>
<p:tagLst xmlns:p="http://schemas.openxmlformats.org/presentationml/2006/main">
  <p:tag name="KSO_WM_BEAUTIFY_FLAG" val=""/>
</p:tagLst>
</file>

<file path=ppt/tags/tag3214.xml><?xml version="1.0" encoding="utf-8"?>
<p:tagLst xmlns:p="http://schemas.openxmlformats.org/presentationml/2006/main">
  <p:tag name="KSO_WM_BEAUTIFY_FLAG" val=""/>
</p:tagLst>
</file>

<file path=ppt/tags/tag3215.xml><?xml version="1.0" encoding="utf-8"?>
<p:tagLst xmlns:p="http://schemas.openxmlformats.org/presentationml/2006/main">
  <p:tag name="KSO_WM_BEAUTIFY_FLAG" val=""/>
</p:tagLst>
</file>

<file path=ppt/tags/tag3216.xml><?xml version="1.0" encoding="utf-8"?>
<p:tagLst xmlns:p="http://schemas.openxmlformats.org/presentationml/2006/main">
  <p:tag name="KSO_WM_BEAUTIFY_FLAG" val=""/>
</p:tagLst>
</file>

<file path=ppt/tags/tag3217.xml><?xml version="1.0" encoding="utf-8"?>
<p:tagLst xmlns:p="http://schemas.openxmlformats.org/presentationml/2006/main">
  <p:tag name="KSO_WPP_MARK_KEY" val="80a51609-bcdf-4667-b579-177e32f023ee"/>
  <p:tag name="COMMONDATA" val="eyJoZGlkIjoiMDE0OGY5YzUzNjcxYjVjY2JkNjVkNzkxNTg3ZTE3NGYifQ==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PA" val="v4.2.3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4.2.3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PA" val="v4.2.3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PA" val="v4.2.3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PLACING_PICTURE_USER_VIEWPORT" val="{&quot;height&quot;:1920,&quot;width&quot;:10008}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</p:tagLst>
</file>

<file path=ppt/tags/tag877.xml><?xml version="1.0" encoding="utf-8"?>
<p:tagLst xmlns:p="http://schemas.openxmlformats.org/presentationml/2006/main">
  <p:tag name="KSO_WM_BEAUTIFY_FLAG" val=""/>
</p:tagLst>
</file>

<file path=ppt/tags/tag878.xml><?xml version="1.0" encoding="utf-8"?>
<p:tagLst xmlns:p="http://schemas.openxmlformats.org/presentationml/2006/main">
  <p:tag name="KSO_WM_BEAUTIFY_FLAG" val=""/>
</p:tagLst>
</file>

<file path=ppt/tags/tag879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0.xml><?xml version="1.0" encoding="utf-8"?>
<p:tagLst xmlns:p="http://schemas.openxmlformats.org/presentationml/2006/main">
  <p:tag name="KSO_WM_BEAUTIFY_FLAG" val=""/>
</p:tagLst>
</file>

<file path=ppt/tags/tag881.xml><?xml version="1.0" encoding="utf-8"?>
<p:tagLst xmlns:p="http://schemas.openxmlformats.org/presentationml/2006/main">
  <p:tag name="KSO_WM_BEAUTIFY_FLAG" val=""/>
</p:tagLst>
</file>

<file path=ppt/tags/tag882.xml><?xml version="1.0" encoding="utf-8"?>
<p:tagLst xmlns:p="http://schemas.openxmlformats.org/presentationml/2006/main">
  <p:tag name="KSO_WM_BEAUTIFY_FLAG" val=""/>
</p:tagLst>
</file>

<file path=ppt/tags/tag883.xml><?xml version="1.0" encoding="utf-8"?>
<p:tagLst xmlns:p="http://schemas.openxmlformats.org/presentationml/2006/main">
  <p:tag name="KSO_WM_BEAUTIFY_FLAG" val=""/>
</p:tagLst>
</file>

<file path=ppt/tags/tag884.xml><?xml version="1.0" encoding="utf-8"?>
<p:tagLst xmlns:p="http://schemas.openxmlformats.org/presentationml/2006/main">
  <p:tag name="KSO_WM_BEAUTIFY_FLAG" val=""/>
</p:tagLst>
</file>

<file path=ppt/tags/tag885.xml><?xml version="1.0" encoding="utf-8"?>
<p:tagLst xmlns:p="http://schemas.openxmlformats.org/presentationml/2006/main">
  <p:tag name="KSO_WM_BEAUTIFY_FLAG" val=""/>
</p:tagLst>
</file>

<file path=ppt/tags/tag886.xml><?xml version="1.0" encoding="utf-8"?>
<p:tagLst xmlns:p="http://schemas.openxmlformats.org/presentationml/2006/main">
  <p:tag name="KSO_WM_BEAUTIFY_FLAG" val=""/>
</p:tagLst>
</file>

<file path=ppt/tags/tag887.xml><?xml version="1.0" encoding="utf-8"?>
<p:tagLst xmlns:p="http://schemas.openxmlformats.org/presentationml/2006/main">
  <p:tag name="KSO_WM_BEAUTIFY_FLAG" val=""/>
</p:tagLst>
</file>

<file path=ppt/tags/tag888.xml><?xml version="1.0" encoding="utf-8"?>
<p:tagLst xmlns:p="http://schemas.openxmlformats.org/presentationml/2006/main">
  <p:tag name="KSO_WM_BEAUTIFY_FLAG" val=""/>
</p:tagLst>
</file>

<file path=ppt/tags/tag8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0.xml><?xml version="1.0" encoding="utf-8"?>
<p:tagLst xmlns:p="http://schemas.openxmlformats.org/presentationml/2006/main">
  <p:tag name="KSO_WM_BEAUTIFY_FLAG" val="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</p:tagLst>
</file>

<file path=ppt/tags/tag893.xml><?xml version="1.0" encoding="utf-8"?>
<p:tagLst xmlns:p="http://schemas.openxmlformats.org/presentationml/2006/main">
  <p:tag name="KSO_WM_BEAUTIFY_FLAG" val=""/>
</p:tagLst>
</file>

<file path=ppt/tags/tag894.xml><?xml version="1.0" encoding="utf-8"?>
<p:tagLst xmlns:p="http://schemas.openxmlformats.org/presentationml/2006/main">
  <p:tag name="KSO_WM_BEAUTIFY_FLAG" val=""/>
</p:tagLst>
</file>

<file path=ppt/tags/tag895.xml><?xml version="1.0" encoding="utf-8"?>
<p:tagLst xmlns:p="http://schemas.openxmlformats.org/presentationml/2006/main">
  <p:tag name="KSO_WM_BEAUTIFY_FLAG" val=""/>
</p:tagLst>
</file>

<file path=ppt/tags/tag896.xml><?xml version="1.0" encoding="utf-8"?>
<p:tagLst xmlns:p="http://schemas.openxmlformats.org/presentationml/2006/main">
  <p:tag name="KSO_WM_BEAUTIFY_FLAG" val=""/>
</p:tagLst>
</file>

<file path=ppt/tags/tag897.xml><?xml version="1.0" encoding="utf-8"?>
<p:tagLst xmlns:p="http://schemas.openxmlformats.org/presentationml/2006/main">
  <p:tag name="KSO_WM_BEAUTIFY_FLAG" val=""/>
</p:tagLst>
</file>

<file path=ppt/tags/tag898.xml><?xml version="1.0" encoding="utf-8"?>
<p:tagLst xmlns:p="http://schemas.openxmlformats.org/presentationml/2006/main">
  <p:tag name="KSO_WM_BEAUTIFY_FLAG" val=""/>
</p:tagLst>
</file>

<file path=ppt/tags/tag89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0.xml><?xml version="1.0" encoding="utf-8"?>
<p:tagLst xmlns:p="http://schemas.openxmlformats.org/presentationml/2006/main">
  <p:tag name="KSO_WM_BEAUTIFY_FLAG" val=""/>
</p:tagLst>
</file>

<file path=ppt/tags/tag901.xml><?xml version="1.0" encoding="utf-8"?>
<p:tagLst xmlns:p="http://schemas.openxmlformats.org/presentationml/2006/main">
  <p:tag name="KSO_WM_BEAUTIFY_FLAG" val=""/>
</p:tagLst>
</file>

<file path=ppt/tags/tag902.xml><?xml version="1.0" encoding="utf-8"?>
<p:tagLst xmlns:p="http://schemas.openxmlformats.org/presentationml/2006/main">
  <p:tag name="KSO_WM_BEAUTIFY_FLAG" val=""/>
</p:tagLst>
</file>

<file path=ppt/tags/tag903.xml><?xml version="1.0" encoding="utf-8"?>
<p:tagLst xmlns:p="http://schemas.openxmlformats.org/presentationml/2006/main">
  <p:tag name="KSO_WM_BEAUTIFY_FLAG" val=""/>
</p:tagLst>
</file>

<file path=ppt/tags/tag904.xml><?xml version="1.0" encoding="utf-8"?>
<p:tagLst xmlns:p="http://schemas.openxmlformats.org/presentationml/2006/main">
  <p:tag name="KSO_WM_BEAUTIFY_FLAG" val=""/>
</p:tagLst>
</file>

<file path=ppt/tags/tag905.xml><?xml version="1.0" encoding="utf-8"?>
<p:tagLst xmlns:p="http://schemas.openxmlformats.org/presentationml/2006/main">
  <p:tag name="KSO_WM_BEAUTIFY_FLAG" val=""/>
</p:tagLst>
</file>

<file path=ppt/tags/tag906.xml><?xml version="1.0" encoding="utf-8"?>
<p:tagLst xmlns:p="http://schemas.openxmlformats.org/presentationml/2006/main">
  <p:tag name="KSO_WM_BEAUTIFY_FLAG" val=""/>
</p:tagLst>
</file>

<file path=ppt/tags/tag907.xml><?xml version="1.0" encoding="utf-8"?>
<p:tagLst xmlns:p="http://schemas.openxmlformats.org/presentationml/2006/main">
  <p:tag name="KSO_WM_BEAUTIFY_FLAG" val="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0.xml><?xml version="1.0" encoding="utf-8"?>
<p:tagLst xmlns:p="http://schemas.openxmlformats.org/presentationml/2006/main">
  <p:tag name="KSO_WM_BEAUTIFY_FLAG" val=""/>
</p:tagLst>
</file>

<file path=ppt/tags/tag911.xml><?xml version="1.0" encoding="utf-8"?>
<p:tagLst xmlns:p="http://schemas.openxmlformats.org/presentationml/2006/main">
  <p:tag name="KSO_WM_BEAUTIFY_FLAG" val=""/>
</p:tagLst>
</file>

<file path=ppt/tags/tag912.xml><?xml version="1.0" encoding="utf-8"?>
<p:tagLst xmlns:p="http://schemas.openxmlformats.org/presentationml/2006/main">
  <p:tag name="KSO_WM_BEAUTIFY_FLAG" val=""/>
</p:tagLst>
</file>

<file path=ppt/tags/tag913.xml><?xml version="1.0" encoding="utf-8"?>
<p:tagLst xmlns:p="http://schemas.openxmlformats.org/presentationml/2006/main">
  <p:tag name="KSO_WM_BEAUTIFY_FLAG" val=""/>
</p:tagLst>
</file>

<file path=ppt/tags/tag914.xml><?xml version="1.0" encoding="utf-8"?>
<p:tagLst xmlns:p="http://schemas.openxmlformats.org/presentationml/2006/main">
  <p:tag name="KSO_WM_BEAUTIFY_FLAG" val=""/>
</p:tagLst>
</file>

<file path=ppt/tags/tag915.xml><?xml version="1.0" encoding="utf-8"?>
<p:tagLst xmlns:p="http://schemas.openxmlformats.org/presentationml/2006/main">
  <p:tag name="KSO_WM_BEAUTIFY_FLAG" val=""/>
</p:tagLst>
</file>

<file path=ppt/tags/tag916.xml><?xml version="1.0" encoding="utf-8"?>
<p:tagLst xmlns:p="http://schemas.openxmlformats.org/presentationml/2006/main">
  <p:tag name="KSO_WM_BEAUTIFY_FLAG" val=""/>
</p:tagLst>
</file>

<file path=ppt/tags/tag917.xml><?xml version="1.0" encoding="utf-8"?>
<p:tagLst xmlns:p="http://schemas.openxmlformats.org/presentationml/2006/main">
  <p:tag name="KSO_WM_BEAUTIFY_FLAG" val=""/>
</p:tagLst>
</file>

<file path=ppt/tags/tag918.xml><?xml version="1.0" encoding="utf-8"?>
<p:tagLst xmlns:p="http://schemas.openxmlformats.org/presentationml/2006/main">
  <p:tag name="KSO_WM_BEAUTIFY_FLAG" val=""/>
</p:tagLst>
</file>

<file path=ppt/tags/tag919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0.xml><?xml version="1.0" encoding="utf-8"?>
<p:tagLst xmlns:p="http://schemas.openxmlformats.org/presentationml/2006/main">
  <p:tag name="KSO_WM_BEAUTIFY_FLAG" val=""/>
</p:tagLst>
</file>

<file path=ppt/tags/tag921.xml><?xml version="1.0" encoding="utf-8"?>
<p:tagLst xmlns:p="http://schemas.openxmlformats.org/presentationml/2006/main">
  <p:tag name="KSO_WM_BEAUTIFY_FLAG" val=""/>
</p:tagLst>
</file>

<file path=ppt/tags/tag922.xml><?xml version="1.0" encoding="utf-8"?>
<p:tagLst xmlns:p="http://schemas.openxmlformats.org/presentationml/2006/main">
  <p:tag name="KSO_WM_BEAUTIFY_FLAG" val=""/>
</p:tagLst>
</file>

<file path=ppt/tags/tag923.xml><?xml version="1.0" encoding="utf-8"?>
<p:tagLst xmlns:p="http://schemas.openxmlformats.org/presentationml/2006/main">
  <p:tag name="KSO_WM_BEAUTIFY_FLAG" val=""/>
</p:tagLst>
</file>

<file path=ppt/tags/tag924.xml><?xml version="1.0" encoding="utf-8"?>
<p:tagLst xmlns:p="http://schemas.openxmlformats.org/presentationml/2006/main">
  <p:tag name="KSO_WM_BEAUTIFY_FLAG" val="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</p:tagLst>
</file>

<file path=ppt/tags/tag927.xml><?xml version="1.0" encoding="utf-8"?>
<p:tagLst xmlns:p="http://schemas.openxmlformats.org/presentationml/2006/main">
  <p:tag name="KSO_WM_BEAUTIFY_FLAG" val=""/>
</p:tagLst>
</file>

<file path=ppt/tags/tag928.xml><?xml version="1.0" encoding="utf-8"?>
<p:tagLst xmlns:p="http://schemas.openxmlformats.org/presentationml/2006/main">
  <p:tag name="KSO_WM_BEAUTIFY_FLAG" val=""/>
</p:tagLst>
</file>

<file path=ppt/tags/tag929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0.xml><?xml version="1.0" encoding="utf-8"?>
<p:tagLst xmlns:p="http://schemas.openxmlformats.org/presentationml/2006/main">
  <p:tag name="KSO_WM_BEAUTIFY_FLAG" val=""/>
</p:tagLst>
</file>

<file path=ppt/tags/tag931.xml><?xml version="1.0" encoding="utf-8"?>
<p:tagLst xmlns:p="http://schemas.openxmlformats.org/presentationml/2006/main">
  <p:tag name="KSO_WM_BEAUTIFY_FLAG" val=""/>
</p:tagLst>
</file>

<file path=ppt/tags/tag932.xml><?xml version="1.0" encoding="utf-8"?>
<p:tagLst xmlns:p="http://schemas.openxmlformats.org/presentationml/2006/main">
  <p:tag name="KSO_WM_BEAUTIFY_FLAG" val=""/>
</p:tagLst>
</file>

<file path=ppt/tags/tag933.xml><?xml version="1.0" encoding="utf-8"?>
<p:tagLst xmlns:p="http://schemas.openxmlformats.org/presentationml/2006/main">
  <p:tag name="KSO_WM_BEAUTIFY_FLAG" val=""/>
</p:tagLst>
</file>

<file path=ppt/tags/tag934.xml><?xml version="1.0" encoding="utf-8"?>
<p:tagLst xmlns:p="http://schemas.openxmlformats.org/presentationml/2006/main">
  <p:tag name="KSO_WM_BEAUTIFY_FLAG" val=""/>
</p:tagLst>
</file>

<file path=ppt/tags/tag935.xml><?xml version="1.0" encoding="utf-8"?>
<p:tagLst xmlns:p="http://schemas.openxmlformats.org/presentationml/2006/main">
  <p:tag name="KSO_WM_BEAUTIFY_FLAG" val=""/>
</p:tagLst>
</file>

<file path=ppt/tags/tag936.xml><?xml version="1.0" encoding="utf-8"?>
<p:tagLst xmlns:p="http://schemas.openxmlformats.org/presentationml/2006/main">
  <p:tag name="KSO_WM_BEAUTIFY_FLAG" val=""/>
</p:tagLst>
</file>

<file path=ppt/tags/tag937.xml><?xml version="1.0" encoding="utf-8"?>
<p:tagLst xmlns:p="http://schemas.openxmlformats.org/presentationml/2006/main">
  <p:tag name="KSO_WM_BEAUTIFY_FLAG" val=""/>
</p:tagLst>
</file>

<file path=ppt/tags/tag938.xml><?xml version="1.0" encoding="utf-8"?>
<p:tagLst xmlns:p="http://schemas.openxmlformats.org/presentationml/2006/main">
  <p:tag name="KSO_WM_BEAUTIFY_FLAG" val=""/>
</p:tagLst>
</file>

<file path=ppt/tags/tag939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BEAUTIFY_FLAG" val=""/>
</p:tagLst>
</file>

<file path=ppt/tags/tag941.xml><?xml version="1.0" encoding="utf-8"?>
<p:tagLst xmlns:p="http://schemas.openxmlformats.org/presentationml/2006/main">
  <p:tag name="KSO_WM_BEAUTIFY_FLAG" val=""/>
</p:tagLst>
</file>

<file path=ppt/tags/tag942.xml><?xml version="1.0" encoding="utf-8"?>
<p:tagLst xmlns:p="http://schemas.openxmlformats.org/presentationml/2006/main">
  <p:tag name="KSO_WM_BEAUTIFY_FLAG" val="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</p:tagLst>
</file>

<file path=ppt/tags/tag945.xml><?xml version="1.0" encoding="utf-8"?>
<p:tagLst xmlns:p="http://schemas.openxmlformats.org/presentationml/2006/main">
  <p:tag name="KSO_WM_BEAUTIFY_FLAG" val=""/>
</p:tagLst>
</file>

<file path=ppt/tags/tag946.xml><?xml version="1.0" encoding="utf-8"?>
<p:tagLst xmlns:p="http://schemas.openxmlformats.org/presentationml/2006/main">
  <p:tag name="KSO_WM_BEAUTIFY_FLAG" val=""/>
</p:tagLst>
</file>

<file path=ppt/tags/tag947.xml><?xml version="1.0" encoding="utf-8"?>
<p:tagLst xmlns:p="http://schemas.openxmlformats.org/presentationml/2006/main">
  <p:tag name="KSO_WM_BEAUTIFY_FLAG" val=""/>
</p:tagLst>
</file>

<file path=ppt/tags/tag948.xml><?xml version="1.0" encoding="utf-8"?>
<p:tagLst xmlns:p="http://schemas.openxmlformats.org/presentationml/2006/main">
  <p:tag name="KSO_WM_BEAUTIFY_FLAG" val=""/>
</p:tagLst>
</file>

<file path=ppt/tags/tag949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0.xml><?xml version="1.0" encoding="utf-8"?>
<p:tagLst xmlns:p="http://schemas.openxmlformats.org/presentationml/2006/main">
  <p:tag name="KSO_WM_BEAUTIFY_FLAG" val=""/>
</p:tagLst>
</file>

<file path=ppt/tags/tag951.xml><?xml version="1.0" encoding="utf-8"?>
<p:tagLst xmlns:p="http://schemas.openxmlformats.org/presentationml/2006/main">
  <p:tag name="KSO_WM_BEAUTIFY_FLAG" val=""/>
</p:tagLst>
</file>

<file path=ppt/tags/tag952.xml><?xml version="1.0" encoding="utf-8"?>
<p:tagLst xmlns:p="http://schemas.openxmlformats.org/presentationml/2006/main">
  <p:tag name="KSO_WM_BEAUTIFY_FLAG" val=""/>
</p:tagLst>
</file>

<file path=ppt/tags/tag953.xml><?xml version="1.0" encoding="utf-8"?>
<p:tagLst xmlns:p="http://schemas.openxmlformats.org/presentationml/2006/main">
  <p:tag name="KSO_WM_BEAUTIFY_FLAG" val=""/>
</p:tagLst>
</file>

<file path=ppt/tags/tag954.xml><?xml version="1.0" encoding="utf-8"?>
<p:tagLst xmlns:p="http://schemas.openxmlformats.org/presentationml/2006/main">
  <p:tag name="KSO_WM_BEAUTIFY_FLAG" val=""/>
</p:tagLst>
</file>

<file path=ppt/tags/tag955.xml><?xml version="1.0" encoding="utf-8"?>
<p:tagLst xmlns:p="http://schemas.openxmlformats.org/presentationml/2006/main">
  <p:tag name="KSO_WM_BEAUTIFY_FLAG" val=""/>
</p:tagLst>
</file>

<file path=ppt/tags/tag956.xml><?xml version="1.0" encoding="utf-8"?>
<p:tagLst xmlns:p="http://schemas.openxmlformats.org/presentationml/2006/main">
  <p:tag name="KSO_WM_BEAUTIFY_FLAG" val=""/>
</p:tagLst>
</file>

<file path=ppt/tags/tag957.xml><?xml version="1.0" encoding="utf-8"?>
<p:tagLst xmlns:p="http://schemas.openxmlformats.org/presentationml/2006/main">
  <p:tag name="KSO_WM_BEAUTIFY_FLAG" val=""/>
</p:tagLst>
</file>

<file path=ppt/tags/tag958.xml><?xml version="1.0" encoding="utf-8"?>
<p:tagLst xmlns:p="http://schemas.openxmlformats.org/presentationml/2006/main">
  <p:tag name="KSO_WM_BEAUTIFY_FLAG" val=""/>
</p:tagLst>
</file>

<file path=ppt/tags/tag959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0.xml><?xml version="1.0" encoding="utf-8"?>
<p:tagLst xmlns:p="http://schemas.openxmlformats.org/presentationml/2006/main">
  <p:tag name="KSO_WM_BEAUTIFY_FLAG" val="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</p:tagLst>
</file>

<file path=ppt/tags/tag963.xml><?xml version="1.0" encoding="utf-8"?>
<p:tagLst xmlns:p="http://schemas.openxmlformats.org/presentationml/2006/main">
  <p:tag name="KSO_WM_BEAUTIFY_FLAG" val=""/>
</p:tagLst>
</file>

<file path=ppt/tags/tag964.xml><?xml version="1.0" encoding="utf-8"?>
<p:tagLst xmlns:p="http://schemas.openxmlformats.org/presentationml/2006/main">
  <p:tag name="KSO_WM_BEAUTIFY_FLAG" val=""/>
</p:tagLst>
</file>

<file path=ppt/tags/tag965.xml><?xml version="1.0" encoding="utf-8"?>
<p:tagLst xmlns:p="http://schemas.openxmlformats.org/presentationml/2006/main">
  <p:tag name="KSO_WM_BEAUTIFY_FLAG" val=""/>
</p:tagLst>
</file>

<file path=ppt/tags/tag966.xml><?xml version="1.0" encoding="utf-8"?>
<p:tagLst xmlns:p="http://schemas.openxmlformats.org/presentationml/2006/main">
  <p:tag name="KSO_WM_BEAUTIFY_FLAG" val=""/>
</p:tagLst>
</file>

<file path=ppt/tags/tag967.xml><?xml version="1.0" encoding="utf-8"?>
<p:tagLst xmlns:p="http://schemas.openxmlformats.org/presentationml/2006/main">
  <p:tag name="KSO_WM_BEAUTIFY_FLAG" val=""/>
</p:tagLst>
</file>

<file path=ppt/tags/tag968.xml><?xml version="1.0" encoding="utf-8"?>
<p:tagLst xmlns:p="http://schemas.openxmlformats.org/presentationml/2006/main">
  <p:tag name="KSO_WM_BEAUTIFY_FLAG" val=""/>
</p:tagLst>
</file>

<file path=ppt/tags/tag969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0.xml><?xml version="1.0" encoding="utf-8"?>
<p:tagLst xmlns:p="http://schemas.openxmlformats.org/presentationml/2006/main">
  <p:tag name="KSO_WM_BEAUTIFY_FLAG" val=""/>
</p:tagLst>
</file>

<file path=ppt/tags/tag971.xml><?xml version="1.0" encoding="utf-8"?>
<p:tagLst xmlns:p="http://schemas.openxmlformats.org/presentationml/2006/main">
  <p:tag name="KSO_WM_BEAUTIFY_FLAG" val=""/>
</p:tagLst>
</file>

<file path=ppt/tags/tag972.xml><?xml version="1.0" encoding="utf-8"?>
<p:tagLst xmlns:p="http://schemas.openxmlformats.org/presentationml/2006/main">
  <p:tag name="KSO_WM_BEAUTIFY_FLAG" val=""/>
</p:tagLst>
</file>

<file path=ppt/tags/tag973.xml><?xml version="1.0" encoding="utf-8"?>
<p:tagLst xmlns:p="http://schemas.openxmlformats.org/presentationml/2006/main">
  <p:tag name="KSO_WM_BEAUTIFY_FLAG" val=""/>
</p:tagLst>
</file>

<file path=ppt/tags/tag974.xml><?xml version="1.0" encoding="utf-8"?>
<p:tagLst xmlns:p="http://schemas.openxmlformats.org/presentationml/2006/main">
  <p:tag name="KSO_WM_BEAUTIFY_FLAG" val=""/>
</p:tagLst>
</file>

<file path=ppt/tags/tag975.xml><?xml version="1.0" encoding="utf-8"?>
<p:tagLst xmlns:p="http://schemas.openxmlformats.org/presentationml/2006/main">
  <p:tag name="KSO_WM_BEAUTIFY_FLAG" val=""/>
</p:tagLst>
</file>

<file path=ppt/tags/tag976.xml><?xml version="1.0" encoding="utf-8"?>
<p:tagLst xmlns:p="http://schemas.openxmlformats.org/presentationml/2006/main">
  <p:tag name="KSO_WM_BEAUTIFY_FLAG" val=""/>
</p:tagLst>
</file>

<file path=ppt/tags/tag977.xml><?xml version="1.0" encoding="utf-8"?>
<p:tagLst xmlns:p="http://schemas.openxmlformats.org/presentationml/2006/main">
  <p:tag name="KSO_WM_BEAUTIFY_FLAG" val="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0.xml><?xml version="1.0" encoding="utf-8"?>
<p:tagLst xmlns:p="http://schemas.openxmlformats.org/presentationml/2006/main">
  <p:tag name="KSO_WM_BEAUTIFY_FLAG" val=""/>
</p:tagLst>
</file>

<file path=ppt/tags/tag981.xml><?xml version="1.0" encoding="utf-8"?>
<p:tagLst xmlns:p="http://schemas.openxmlformats.org/presentationml/2006/main">
  <p:tag name="KSO_WM_BEAUTIFY_FLAG" val=""/>
</p:tagLst>
</file>

<file path=ppt/tags/tag982.xml><?xml version="1.0" encoding="utf-8"?>
<p:tagLst xmlns:p="http://schemas.openxmlformats.org/presentationml/2006/main">
  <p:tag name="KSO_WM_BEAUTIFY_FLAG" val=""/>
</p:tagLst>
</file>

<file path=ppt/tags/tag983.xml><?xml version="1.0" encoding="utf-8"?>
<p:tagLst xmlns:p="http://schemas.openxmlformats.org/presentationml/2006/main">
  <p:tag name="KSO_WM_BEAUTIFY_FLAG" val=""/>
</p:tagLst>
</file>

<file path=ppt/tags/tag984.xml><?xml version="1.0" encoding="utf-8"?>
<p:tagLst xmlns:p="http://schemas.openxmlformats.org/presentationml/2006/main">
  <p:tag name="KSO_WM_BEAUTIFY_FLAG" val=""/>
</p:tagLst>
</file>

<file path=ppt/tags/tag985.xml><?xml version="1.0" encoding="utf-8"?>
<p:tagLst xmlns:p="http://schemas.openxmlformats.org/presentationml/2006/main">
  <p:tag name="KSO_WM_BEAUTIFY_FLAG" val=""/>
</p:tagLst>
</file>

<file path=ppt/tags/tag986.xml><?xml version="1.0" encoding="utf-8"?>
<p:tagLst xmlns:p="http://schemas.openxmlformats.org/presentationml/2006/main">
  <p:tag name="KSO_WM_BEAUTIFY_FLAG" val=""/>
</p:tagLst>
</file>

<file path=ppt/tags/tag987.xml><?xml version="1.0" encoding="utf-8"?>
<p:tagLst xmlns:p="http://schemas.openxmlformats.org/presentationml/2006/main">
  <p:tag name="KSO_WM_BEAUTIFY_FLAG" val=""/>
</p:tagLst>
</file>

<file path=ppt/tags/tag988.xml><?xml version="1.0" encoding="utf-8"?>
<p:tagLst xmlns:p="http://schemas.openxmlformats.org/presentationml/2006/main">
  <p:tag name="KSO_WM_BEAUTIFY_FLAG" val=""/>
</p:tagLst>
</file>

<file path=ppt/tags/tag98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ags/tag991.xml><?xml version="1.0" encoding="utf-8"?>
<p:tagLst xmlns:p="http://schemas.openxmlformats.org/presentationml/2006/main">
  <p:tag name="KSO_WM_BEAUTIFY_FLAG" val=""/>
</p:tagLst>
</file>

<file path=ppt/tags/tag992.xml><?xml version="1.0" encoding="utf-8"?>
<p:tagLst xmlns:p="http://schemas.openxmlformats.org/presentationml/2006/main">
  <p:tag name="KSO_WM_BEAUTIFY_FLAG" val=""/>
</p:tagLst>
</file>

<file path=ppt/tags/tag993.xml><?xml version="1.0" encoding="utf-8"?>
<p:tagLst xmlns:p="http://schemas.openxmlformats.org/presentationml/2006/main">
  <p:tag name="KSO_WM_BEAUTIFY_FLAG" val="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</p:tagLst>
</file>

<file path=ppt/tags/tag996.xml><?xml version="1.0" encoding="utf-8"?>
<p:tagLst xmlns:p="http://schemas.openxmlformats.org/presentationml/2006/main">
  <p:tag name="KSO_WM_BEAUTIFY_FLAG" val=""/>
</p:tagLst>
</file>

<file path=ppt/tags/tag997.xml><?xml version="1.0" encoding="utf-8"?>
<p:tagLst xmlns:p="http://schemas.openxmlformats.org/presentationml/2006/main">
  <p:tag name="KSO_WM_BEAUTIFY_FLAG" val=""/>
</p:tagLst>
</file>

<file path=ppt/tags/tag998.xml><?xml version="1.0" encoding="utf-8"?>
<p:tagLst xmlns:p="http://schemas.openxmlformats.org/presentationml/2006/main">
  <p:tag name="KSO_WM_BEAUTIFY_FLAG" val=""/>
</p:tagLst>
</file>

<file path=ppt/tags/tag9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2759</Words>
  <Application>WPS 演示</Application>
  <PresentationFormat>宽屏</PresentationFormat>
  <Paragraphs>255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华文宋体</vt:lpstr>
      <vt:lpstr>等线</vt:lpstr>
      <vt:lpstr>Arial Unicode MS</vt:lpstr>
      <vt:lpstr>等线 Light</vt:lpstr>
      <vt:lpstr>方正清刻本悦宋简体</vt:lpstr>
      <vt:lpstr>Lao UI</vt:lpstr>
      <vt:lpstr>Segoe UI Symbol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毕业答辩PPT模板</dc:title>
  <dc:creator>马同学</dc:creator>
  <cp:lastModifiedBy>asdf</cp:lastModifiedBy>
  <cp:revision>27</cp:revision>
  <dcterms:created xsi:type="dcterms:W3CDTF">2023-05-04T07:44:00Z</dcterms:created>
  <dcterms:modified xsi:type="dcterms:W3CDTF">2023-05-11T15:22:00Z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14B6905A78B8455B88FFB1D5671090C5_13</vt:lpwstr>
  </property>
</Properties>
</file>