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71" r:id="rId5"/>
    <p:sldId id="428" r:id="rId6"/>
    <p:sldId id="260" r:id="rId7"/>
    <p:sldId id="429" r:id="rId8"/>
    <p:sldId id="430" r:id="rId9"/>
    <p:sldId id="431" r:id="rId10"/>
    <p:sldId id="432" r:id="rId11"/>
    <p:sldId id="434" r:id="rId12"/>
    <p:sldId id="435" r:id="rId13"/>
    <p:sldId id="43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4DDC9-C94B-45A0-977E-D25E9246567D}" v="26" dt="2021-12-11T17:42:20.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0" d="100"/>
          <a:sy n="110" d="100"/>
        </p:scale>
        <p:origin x="-370"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h Atlamaz" userId="a245bb7deacd657f" providerId="LiveId" clId="{E6C4DDC9-C94B-45A0-977E-D25E9246567D}"/>
    <pc:docChg chg="undo custSel addSld delSld modSld addMainMaster delMainMaster modMainMaster">
      <pc:chgData name="Fatih Atlamaz" userId="a245bb7deacd657f" providerId="LiveId" clId="{E6C4DDC9-C94B-45A0-977E-D25E9246567D}" dt="2021-12-11T17:55:36.905" v="10005" actId="20577"/>
      <pc:docMkLst>
        <pc:docMk/>
      </pc:docMkLst>
      <pc:sldChg chg="del">
        <pc:chgData name="Fatih Atlamaz" userId="a245bb7deacd657f" providerId="LiveId" clId="{E6C4DDC9-C94B-45A0-977E-D25E9246567D}" dt="2021-12-11T14:58:54.652" v="66" actId="47"/>
        <pc:sldMkLst>
          <pc:docMk/>
          <pc:sldMk cId="2094091511" sldId="256"/>
        </pc:sldMkLst>
      </pc:sldChg>
      <pc:sldChg chg="modSp add del mod">
        <pc:chgData name="Fatih Atlamaz" userId="a245bb7deacd657f" providerId="LiveId" clId="{E6C4DDC9-C94B-45A0-977E-D25E9246567D}" dt="2021-12-08T23:10:34.261" v="65" actId="20577"/>
        <pc:sldMkLst>
          <pc:docMk/>
          <pc:sldMk cId="356326839" sldId="257"/>
        </pc:sldMkLst>
        <pc:spChg chg="mod">
          <ac:chgData name="Fatih Atlamaz" userId="a245bb7deacd657f" providerId="LiveId" clId="{E6C4DDC9-C94B-45A0-977E-D25E9246567D}" dt="2021-12-08T23:10:34.261" v="65" actId="20577"/>
          <ac:spMkLst>
            <pc:docMk/>
            <pc:sldMk cId="356326839" sldId="257"/>
            <ac:spMk id="2" creationId="{00000000-0000-0000-0000-000000000000}"/>
          </ac:spMkLst>
        </pc:spChg>
      </pc:sldChg>
      <pc:sldChg chg="modSp add mod">
        <pc:chgData name="Fatih Atlamaz" userId="a245bb7deacd657f" providerId="LiveId" clId="{E6C4DDC9-C94B-45A0-977E-D25E9246567D}" dt="2021-12-11T15:03:53.887" v="1047" actId="255"/>
        <pc:sldMkLst>
          <pc:docMk/>
          <pc:sldMk cId="42485675" sldId="258"/>
        </pc:sldMkLst>
        <pc:spChg chg="mod">
          <ac:chgData name="Fatih Atlamaz" userId="a245bb7deacd657f" providerId="LiveId" clId="{E6C4DDC9-C94B-45A0-977E-D25E9246567D}" dt="2021-12-11T14:59:35.188" v="163" actId="255"/>
          <ac:spMkLst>
            <pc:docMk/>
            <pc:sldMk cId="42485675" sldId="258"/>
            <ac:spMk id="2" creationId="{00000000-0000-0000-0000-000000000000}"/>
          </ac:spMkLst>
        </pc:spChg>
        <pc:spChg chg="mod">
          <ac:chgData name="Fatih Atlamaz" userId="a245bb7deacd657f" providerId="LiveId" clId="{E6C4DDC9-C94B-45A0-977E-D25E9246567D}" dt="2021-12-11T15:03:53.887" v="1047" actId="255"/>
          <ac:spMkLst>
            <pc:docMk/>
            <pc:sldMk cId="42485675" sldId="258"/>
            <ac:spMk id="3" creationId="{00000000-0000-0000-0000-000000000000}"/>
          </ac:spMkLst>
        </pc:spChg>
      </pc:sldChg>
      <pc:sldChg chg="add del">
        <pc:chgData name="Fatih Atlamaz" userId="a245bb7deacd657f" providerId="LiveId" clId="{E6C4DDC9-C94B-45A0-977E-D25E9246567D}" dt="2021-12-08T23:07:54.867" v="3" actId="47"/>
        <pc:sldMkLst>
          <pc:docMk/>
          <pc:sldMk cId="3528714154" sldId="258"/>
        </pc:sldMkLst>
      </pc:sldChg>
      <pc:sldChg chg="modSp add mod">
        <pc:chgData name="Fatih Atlamaz" userId="a245bb7deacd657f" providerId="LiveId" clId="{E6C4DDC9-C94B-45A0-977E-D25E9246567D}" dt="2021-12-11T17:44:29.469" v="9753" actId="20577"/>
        <pc:sldMkLst>
          <pc:docMk/>
          <pc:sldMk cId="201310069" sldId="259"/>
        </pc:sldMkLst>
        <pc:spChg chg="mod">
          <ac:chgData name="Fatih Atlamaz" userId="a245bb7deacd657f" providerId="LiveId" clId="{E6C4DDC9-C94B-45A0-977E-D25E9246567D}" dt="2021-12-11T15:04:21.902" v="1097" actId="20577"/>
          <ac:spMkLst>
            <pc:docMk/>
            <pc:sldMk cId="201310069" sldId="259"/>
            <ac:spMk id="2" creationId="{00000000-0000-0000-0000-000000000000}"/>
          </ac:spMkLst>
        </pc:spChg>
        <pc:spChg chg="mod">
          <ac:chgData name="Fatih Atlamaz" userId="a245bb7deacd657f" providerId="LiveId" clId="{E6C4DDC9-C94B-45A0-977E-D25E9246567D}" dt="2021-12-11T17:44:29.469" v="9753" actId="20577"/>
          <ac:spMkLst>
            <pc:docMk/>
            <pc:sldMk cId="201310069" sldId="259"/>
            <ac:spMk id="3" creationId="{00000000-0000-0000-0000-000000000000}"/>
          </ac:spMkLst>
        </pc:spChg>
      </pc:sldChg>
      <pc:sldChg chg="add">
        <pc:chgData name="Fatih Atlamaz" userId="a245bb7deacd657f" providerId="LiveId" clId="{E6C4DDC9-C94B-45A0-977E-D25E9246567D}" dt="2021-12-08T23:09:47.282" v="5"/>
        <pc:sldMkLst>
          <pc:docMk/>
          <pc:sldMk cId="3609926003" sldId="260"/>
        </pc:sldMkLst>
      </pc:sldChg>
      <pc:sldChg chg="add del">
        <pc:chgData name="Fatih Atlamaz" userId="a245bb7deacd657f" providerId="LiveId" clId="{E6C4DDC9-C94B-45A0-977E-D25E9246567D}" dt="2021-12-11T16:40:46.873" v="4250" actId="47"/>
        <pc:sldMkLst>
          <pc:docMk/>
          <pc:sldMk cId="313593160" sldId="261"/>
        </pc:sldMkLst>
      </pc:sldChg>
      <pc:sldChg chg="add del">
        <pc:chgData name="Fatih Atlamaz" userId="a245bb7deacd657f" providerId="LiveId" clId="{E6C4DDC9-C94B-45A0-977E-D25E9246567D}" dt="2021-12-11T17:09:01.689" v="8916" actId="47"/>
        <pc:sldMkLst>
          <pc:docMk/>
          <pc:sldMk cId="1286564774" sldId="262"/>
        </pc:sldMkLst>
      </pc:sldChg>
      <pc:sldChg chg="add del">
        <pc:chgData name="Fatih Atlamaz" userId="a245bb7deacd657f" providerId="LiveId" clId="{E6C4DDC9-C94B-45A0-977E-D25E9246567D}" dt="2021-12-11T17:09:02.199" v="8917" actId="47"/>
        <pc:sldMkLst>
          <pc:docMk/>
          <pc:sldMk cId="1095760328" sldId="263"/>
        </pc:sldMkLst>
      </pc:sldChg>
      <pc:sldChg chg="add del">
        <pc:chgData name="Fatih Atlamaz" userId="a245bb7deacd657f" providerId="LiveId" clId="{E6C4DDC9-C94B-45A0-977E-D25E9246567D}" dt="2021-12-11T17:09:02.649" v="8918" actId="47"/>
        <pc:sldMkLst>
          <pc:docMk/>
          <pc:sldMk cId="7591433" sldId="264"/>
        </pc:sldMkLst>
      </pc:sldChg>
      <pc:sldChg chg="add del">
        <pc:chgData name="Fatih Atlamaz" userId="a245bb7deacd657f" providerId="LiveId" clId="{E6C4DDC9-C94B-45A0-977E-D25E9246567D}" dt="2021-12-11T17:09:03.069" v="8919" actId="47"/>
        <pc:sldMkLst>
          <pc:docMk/>
          <pc:sldMk cId="1951159269" sldId="265"/>
        </pc:sldMkLst>
      </pc:sldChg>
      <pc:sldChg chg="add del">
        <pc:chgData name="Fatih Atlamaz" userId="a245bb7deacd657f" providerId="LiveId" clId="{E6C4DDC9-C94B-45A0-977E-D25E9246567D}" dt="2021-12-11T17:09:03.562" v="8920" actId="47"/>
        <pc:sldMkLst>
          <pc:docMk/>
          <pc:sldMk cId="2844719462" sldId="266"/>
        </pc:sldMkLst>
      </pc:sldChg>
      <pc:sldChg chg="add del">
        <pc:chgData name="Fatih Atlamaz" userId="a245bb7deacd657f" providerId="LiveId" clId="{E6C4DDC9-C94B-45A0-977E-D25E9246567D}" dt="2021-12-11T17:09:04.122" v="8921" actId="47"/>
        <pc:sldMkLst>
          <pc:docMk/>
          <pc:sldMk cId="3192645526" sldId="267"/>
        </pc:sldMkLst>
      </pc:sldChg>
      <pc:sldChg chg="add del">
        <pc:chgData name="Fatih Atlamaz" userId="a245bb7deacd657f" providerId="LiveId" clId="{E6C4DDC9-C94B-45A0-977E-D25E9246567D}" dt="2021-12-11T17:09:04.655" v="8922" actId="47"/>
        <pc:sldMkLst>
          <pc:docMk/>
          <pc:sldMk cId="3459276128" sldId="268"/>
        </pc:sldMkLst>
      </pc:sldChg>
      <pc:sldChg chg="add del">
        <pc:chgData name="Fatih Atlamaz" userId="a245bb7deacd657f" providerId="LiveId" clId="{E6C4DDC9-C94B-45A0-977E-D25E9246567D}" dt="2021-12-11T17:09:05.095" v="8923" actId="47"/>
        <pc:sldMkLst>
          <pc:docMk/>
          <pc:sldMk cId="3722891370" sldId="269"/>
        </pc:sldMkLst>
      </pc:sldChg>
      <pc:sldChg chg="add del">
        <pc:chgData name="Fatih Atlamaz" userId="a245bb7deacd657f" providerId="LiveId" clId="{E6C4DDC9-C94B-45A0-977E-D25E9246567D}" dt="2021-12-11T17:09:05.495" v="8924" actId="47"/>
        <pc:sldMkLst>
          <pc:docMk/>
          <pc:sldMk cId="4001682115" sldId="270"/>
        </pc:sldMkLst>
      </pc:sldChg>
      <pc:sldChg chg="addSp modSp add mod setBg">
        <pc:chgData name="Fatih Atlamaz" userId="a245bb7deacd657f" providerId="LiveId" clId="{E6C4DDC9-C94B-45A0-977E-D25E9246567D}" dt="2021-12-11T17:50:17.849" v="9909" actId="20577"/>
        <pc:sldMkLst>
          <pc:docMk/>
          <pc:sldMk cId="2834422981" sldId="271"/>
        </pc:sldMkLst>
        <pc:spChg chg="mod">
          <ac:chgData name="Fatih Atlamaz" userId="a245bb7deacd657f" providerId="LiveId" clId="{E6C4DDC9-C94B-45A0-977E-D25E9246567D}" dt="2021-12-11T16:51:12.570" v="6086" actId="26606"/>
          <ac:spMkLst>
            <pc:docMk/>
            <pc:sldMk cId="2834422981" sldId="271"/>
            <ac:spMk id="2" creationId="{00000000-0000-0000-0000-000000000000}"/>
          </ac:spMkLst>
        </pc:spChg>
        <pc:spChg chg="mod ord">
          <ac:chgData name="Fatih Atlamaz" userId="a245bb7deacd657f" providerId="LiveId" clId="{E6C4DDC9-C94B-45A0-977E-D25E9246567D}" dt="2021-12-11T17:50:17.849" v="9909" actId="20577"/>
          <ac:spMkLst>
            <pc:docMk/>
            <pc:sldMk cId="2834422981" sldId="271"/>
            <ac:spMk id="3" creationId="{00000000-0000-0000-0000-000000000000}"/>
          </ac:spMkLst>
        </pc:spChg>
        <pc:spChg chg="mod">
          <ac:chgData name="Fatih Atlamaz" userId="a245bb7deacd657f" providerId="LiveId" clId="{E6C4DDC9-C94B-45A0-977E-D25E9246567D}" dt="2021-12-11T16:51:12.570" v="6086" actId="26606"/>
          <ac:spMkLst>
            <pc:docMk/>
            <pc:sldMk cId="2834422981" sldId="271"/>
            <ac:spMk id="4" creationId="{00000000-0000-0000-0000-000000000000}"/>
          </ac:spMkLst>
        </pc:spChg>
        <pc:picChg chg="add mod">
          <ac:chgData name="Fatih Atlamaz" userId="a245bb7deacd657f" providerId="LiveId" clId="{E6C4DDC9-C94B-45A0-977E-D25E9246567D}" dt="2021-12-11T16:51:12.570" v="6086" actId="26606"/>
          <ac:picMkLst>
            <pc:docMk/>
            <pc:sldMk cId="2834422981" sldId="271"/>
            <ac:picMk id="1026" creationId="{656799E2-0F18-4FE1-BD3D-7BE1BDCC6C28}"/>
          </ac:picMkLst>
        </pc:picChg>
      </pc:sldChg>
      <pc:sldChg chg="addSp delSp modSp new del mod setBg">
        <pc:chgData name="Fatih Atlamaz" userId="a245bb7deacd657f" providerId="LiveId" clId="{E6C4DDC9-C94B-45A0-977E-D25E9246567D}" dt="2021-12-11T16:43:11.478" v="4385" actId="47"/>
        <pc:sldMkLst>
          <pc:docMk/>
          <pc:sldMk cId="2018003632" sldId="272"/>
        </pc:sldMkLst>
        <pc:spChg chg="add del">
          <ac:chgData name="Fatih Atlamaz" userId="a245bb7deacd657f" providerId="LiveId" clId="{E6C4DDC9-C94B-45A0-977E-D25E9246567D}" dt="2021-12-11T16:39:19.253" v="4234" actId="26606"/>
          <ac:spMkLst>
            <pc:docMk/>
            <pc:sldMk cId="2018003632" sldId="272"/>
            <ac:spMk id="5" creationId="{85F279D6-ED25-4D3F-9479-8ABB21867D9B}"/>
          </ac:spMkLst>
        </pc:spChg>
        <pc:spChg chg="add del">
          <ac:chgData name="Fatih Atlamaz" userId="a245bb7deacd657f" providerId="LiveId" clId="{E6C4DDC9-C94B-45A0-977E-D25E9246567D}" dt="2021-12-11T16:39:19.253" v="4234" actId="26606"/>
          <ac:spMkLst>
            <pc:docMk/>
            <pc:sldMk cId="2018003632" sldId="272"/>
            <ac:spMk id="6" creationId="{38D0B1B4-C487-47EF-B7D0-421066454CB6}"/>
          </ac:spMkLst>
        </pc:spChg>
        <pc:spChg chg="add del mod">
          <ac:chgData name="Fatih Atlamaz" userId="a245bb7deacd657f" providerId="LiveId" clId="{E6C4DDC9-C94B-45A0-977E-D25E9246567D}" dt="2021-12-11T16:39:09.524" v="4231"/>
          <ac:spMkLst>
            <pc:docMk/>
            <pc:sldMk cId="2018003632" sldId="272"/>
            <ac:spMk id="7" creationId="{8F89549A-D3EA-4A8D-A2D8-6F059EC4A199}"/>
          </ac:spMkLst>
        </pc:spChg>
        <pc:spChg chg="add del">
          <ac:chgData name="Fatih Atlamaz" userId="a245bb7deacd657f" providerId="LiveId" clId="{E6C4DDC9-C94B-45A0-977E-D25E9246567D}" dt="2021-12-11T16:39:09.807" v="4232" actId="26606"/>
          <ac:spMkLst>
            <pc:docMk/>
            <pc:sldMk cId="2018003632" sldId="272"/>
            <ac:spMk id="8" creationId="{4F78DAAE-B0C3-49A3-8AB1-AD2FF0E3686F}"/>
          </ac:spMkLst>
        </pc:spChg>
        <pc:spChg chg="add del mod">
          <ac:chgData name="Fatih Atlamaz" userId="a245bb7deacd657f" providerId="LiveId" clId="{E6C4DDC9-C94B-45A0-977E-D25E9246567D}" dt="2021-12-11T16:39:08.864" v="4229"/>
          <ac:spMkLst>
            <pc:docMk/>
            <pc:sldMk cId="2018003632" sldId="272"/>
            <ac:spMk id="9" creationId="{6A876D04-9B47-4D60-A588-645B285E9254}"/>
          </ac:spMkLst>
        </pc:spChg>
        <pc:spChg chg="add del">
          <ac:chgData name="Fatih Atlamaz" userId="a245bb7deacd657f" providerId="LiveId" clId="{E6C4DDC9-C94B-45A0-977E-D25E9246567D}" dt="2021-12-11T16:39:09.807" v="4232" actId="26606"/>
          <ac:spMkLst>
            <pc:docMk/>
            <pc:sldMk cId="2018003632" sldId="272"/>
            <ac:spMk id="10" creationId="{F6A8A81D-3338-4B0F-A26F-A3D259D27681}"/>
          </ac:spMkLst>
        </pc:spChg>
        <pc:spChg chg="add del">
          <ac:chgData name="Fatih Atlamaz" userId="a245bb7deacd657f" providerId="LiveId" clId="{E6C4DDC9-C94B-45A0-977E-D25E9246567D}" dt="2021-12-11T16:39:19.253" v="4234" actId="26606"/>
          <ac:spMkLst>
            <pc:docMk/>
            <pc:sldMk cId="2018003632" sldId="272"/>
            <ac:spMk id="11" creationId="{0214736A-03B2-4B91-B0AF-B21213F3B9DF}"/>
          </ac:spMkLst>
        </pc:spChg>
        <pc:spChg chg="add del">
          <ac:chgData name="Fatih Atlamaz" userId="a245bb7deacd657f" providerId="LiveId" clId="{E6C4DDC9-C94B-45A0-977E-D25E9246567D}" dt="2021-12-11T16:39:09.807" v="4232" actId="26606"/>
          <ac:spMkLst>
            <pc:docMk/>
            <pc:sldMk cId="2018003632" sldId="272"/>
            <ac:spMk id="12" creationId="{40155665-7CE2-4939-AE5E-020DC1D20753}"/>
          </ac:spMkLst>
        </pc:spChg>
        <pc:spChg chg="add del">
          <ac:chgData name="Fatih Atlamaz" userId="a245bb7deacd657f" providerId="LiveId" clId="{E6C4DDC9-C94B-45A0-977E-D25E9246567D}" dt="2021-12-11T16:39:21.653" v="4236" actId="26606"/>
          <ac:spMkLst>
            <pc:docMk/>
            <pc:sldMk cId="2018003632" sldId="272"/>
            <ac:spMk id="13" creationId="{6A733EBD-820A-4FA2-9A24-E3259DA7EA15}"/>
          </ac:spMkLst>
        </pc:spChg>
        <pc:spChg chg="add del">
          <ac:chgData name="Fatih Atlamaz" userId="a245bb7deacd657f" providerId="LiveId" clId="{E6C4DDC9-C94B-45A0-977E-D25E9246567D}" dt="2021-12-11T16:39:21.653" v="4236" actId="26606"/>
          <ac:spMkLst>
            <pc:docMk/>
            <pc:sldMk cId="2018003632" sldId="272"/>
            <ac:spMk id="14" creationId="{6D4A187A-A5A0-48DF-94DB-432F7582DC83}"/>
          </ac:spMkLst>
        </pc:spChg>
        <pc:spChg chg="add del">
          <ac:chgData name="Fatih Atlamaz" userId="a245bb7deacd657f" providerId="LiveId" clId="{E6C4DDC9-C94B-45A0-977E-D25E9246567D}" dt="2021-12-11T16:39:22.573" v="4238" actId="26606"/>
          <ac:spMkLst>
            <pc:docMk/>
            <pc:sldMk cId="2018003632" sldId="272"/>
            <ac:spMk id="16" creationId="{126CD6DF-E40F-4D39-BA46-5D099AC4C85C}"/>
          </ac:spMkLst>
        </pc:spChg>
        <pc:spChg chg="add del">
          <ac:chgData name="Fatih Atlamaz" userId="a245bb7deacd657f" providerId="LiveId" clId="{E6C4DDC9-C94B-45A0-977E-D25E9246567D}" dt="2021-12-11T16:39:22.573" v="4238" actId="26606"/>
          <ac:spMkLst>
            <pc:docMk/>
            <pc:sldMk cId="2018003632" sldId="272"/>
            <ac:spMk id="17" creationId="{E848A24A-E17D-464F-99FB-EF7B8EC0780B}"/>
          </ac:spMkLst>
        </pc:spChg>
        <pc:spChg chg="add del">
          <ac:chgData name="Fatih Atlamaz" userId="a245bb7deacd657f" providerId="LiveId" clId="{E6C4DDC9-C94B-45A0-977E-D25E9246567D}" dt="2021-12-11T16:39:22.573" v="4238" actId="26606"/>
          <ac:spMkLst>
            <pc:docMk/>
            <pc:sldMk cId="2018003632" sldId="272"/>
            <ac:spMk id="18" creationId="{CD3DDA28-7B69-422D-9888-25C7BC97BC32}"/>
          </ac:spMkLst>
        </pc:spChg>
        <pc:spChg chg="add del">
          <ac:chgData name="Fatih Atlamaz" userId="a245bb7deacd657f" providerId="LiveId" clId="{E6C4DDC9-C94B-45A0-977E-D25E9246567D}" dt="2021-12-11T16:39:23.453" v="4240" actId="26606"/>
          <ac:spMkLst>
            <pc:docMk/>
            <pc:sldMk cId="2018003632" sldId="272"/>
            <ac:spMk id="20" creationId="{6DBDBE7B-6FA0-46FB-AA52-4426EB35C1D0}"/>
          </ac:spMkLst>
        </pc:spChg>
        <pc:spChg chg="add del">
          <ac:chgData name="Fatih Atlamaz" userId="a245bb7deacd657f" providerId="LiveId" clId="{E6C4DDC9-C94B-45A0-977E-D25E9246567D}" dt="2021-12-11T16:39:23.453" v="4240" actId="26606"/>
          <ac:spMkLst>
            <pc:docMk/>
            <pc:sldMk cId="2018003632" sldId="272"/>
            <ac:spMk id="21" creationId="{0A0C8B9D-9EB7-4CEE-9F2E-57E91EBF96FB}"/>
          </ac:spMkLst>
        </pc:spChg>
        <pc:spChg chg="add del">
          <ac:chgData name="Fatih Atlamaz" userId="a245bb7deacd657f" providerId="LiveId" clId="{E6C4DDC9-C94B-45A0-977E-D25E9246567D}" dt="2021-12-11T16:39:23.453" v="4240" actId="26606"/>
          <ac:spMkLst>
            <pc:docMk/>
            <pc:sldMk cId="2018003632" sldId="272"/>
            <ac:spMk id="22" creationId="{F83D7DDF-17C0-4989-9770-F2115973EB58}"/>
          </ac:spMkLst>
        </pc:spChg>
        <pc:spChg chg="add del">
          <ac:chgData name="Fatih Atlamaz" userId="a245bb7deacd657f" providerId="LiveId" clId="{E6C4DDC9-C94B-45A0-977E-D25E9246567D}" dt="2021-12-11T16:39:25.883" v="4242" actId="26606"/>
          <ac:spMkLst>
            <pc:docMk/>
            <pc:sldMk cId="2018003632" sldId="272"/>
            <ac:spMk id="24" creationId="{126CD6DF-E40F-4D39-BA46-5D099AC4C85C}"/>
          </ac:spMkLst>
        </pc:spChg>
        <pc:spChg chg="add del">
          <ac:chgData name="Fatih Atlamaz" userId="a245bb7deacd657f" providerId="LiveId" clId="{E6C4DDC9-C94B-45A0-977E-D25E9246567D}" dt="2021-12-11T16:39:25.883" v="4242" actId="26606"/>
          <ac:spMkLst>
            <pc:docMk/>
            <pc:sldMk cId="2018003632" sldId="272"/>
            <ac:spMk id="25" creationId="{E848A24A-E17D-464F-99FB-EF7B8EC0780B}"/>
          </ac:spMkLst>
        </pc:spChg>
        <pc:spChg chg="add del">
          <ac:chgData name="Fatih Atlamaz" userId="a245bb7deacd657f" providerId="LiveId" clId="{E6C4DDC9-C94B-45A0-977E-D25E9246567D}" dt="2021-12-11T16:39:25.883" v="4242" actId="26606"/>
          <ac:spMkLst>
            <pc:docMk/>
            <pc:sldMk cId="2018003632" sldId="272"/>
            <ac:spMk id="26" creationId="{CD3DDA28-7B69-422D-9888-25C7BC97BC32}"/>
          </ac:spMkLst>
        </pc:spChg>
        <pc:spChg chg="add del">
          <ac:chgData name="Fatih Atlamaz" userId="a245bb7deacd657f" providerId="LiveId" clId="{E6C4DDC9-C94B-45A0-977E-D25E9246567D}" dt="2021-12-11T16:39:28.053" v="4244" actId="26606"/>
          <ac:spMkLst>
            <pc:docMk/>
            <pc:sldMk cId="2018003632" sldId="272"/>
            <ac:spMk id="28" creationId="{85F279D6-ED25-4D3F-9479-8ABB21867D9B}"/>
          </ac:spMkLst>
        </pc:spChg>
        <pc:spChg chg="add del">
          <ac:chgData name="Fatih Atlamaz" userId="a245bb7deacd657f" providerId="LiveId" clId="{E6C4DDC9-C94B-45A0-977E-D25E9246567D}" dt="2021-12-11T16:39:28.053" v="4244" actId="26606"/>
          <ac:spMkLst>
            <pc:docMk/>
            <pc:sldMk cId="2018003632" sldId="272"/>
            <ac:spMk id="29" creationId="{38D0B1B4-C487-47EF-B7D0-421066454CB6}"/>
          </ac:spMkLst>
        </pc:spChg>
        <pc:spChg chg="add del">
          <ac:chgData name="Fatih Atlamaz" userId="a245bb7deacd657f" providerId="LiveId" clId="{E6C4DDC9-C94B-45A0-977E-D25E9246567D}" dt="2021-12-11T16:39:28.053" v="4244" actId="26606"/>
          <ac:spMkLst>
            <pc:docMk/>
            <pc:sldMk cId="2018003632" sldId="272"/>
            <ac:spMk id="30" creationId="{0214736A-03B2-4B91-B0AF-B21213F3B9DF}"/>
          </ac:spMkLst>
        </pc:spChg>
        <pc:spChg chg="add">
          <ac:chgData name="Fatih Atlamaz" userId="a245bb7deacd657f" providerId="LiveId" clId="{E6C4DDC9-C94B-45A0-977E-D25E9246567D}" dt="2021-12-11T16:39:28.063" v="4245" actId="26606"/>
          <ac:spMkLst>
            <pc:docMk/>
            <pc:sldMk cId="2018003632" sldId="272"/>
            <ac:spMk id="32" creationId="{4F78DAAE-B0C3-49A3-8AB1-AD2FF0E3686F}"/>
          </ac:spMkLst>
        </pc:spChg>
        <pc:spChg chg="add">
          <ac:chgData name="Fatih Atlamaz" userId="a245bb7deacd657f" providerId="LiveId" clId="{E6C4DDC9-C94B-45A0-977E-D25E9246567D}" dt="2021-12-11T16:39:28.063" v="4245" actId="26606"/>
          <ac:spMkLst>
            <pc:docMk/>
            <pc:sldMk cId="2018003632" sldId="272"/>
            <ac:spMk id="33" creationId="{F6A8A81D-3338-4B0F-A26F-A3D259D27681}"/>
          </ac:spMkLst>
        </pc:spChg>
        <pc:spChg chg="add">
          <ac:chgData name="Fatih Atlamaz" userId="a245bb7deacd657f" providerId="LiveId" clId="{E6C4DDC9-C94B-45A0-977E-D25E9246567D}" dt="2021-12-11T16:39:28.063" v="4245" actId="26606"/>
          <ac:spMkLst>
            <pc:docMk/>
            <pc:sldMk cId="2018003632" sldId="272"/>
            <ac:spMk id="34" creationId="{40155665-7CE2-4939-AE5E-020DC1D20753}"/>
          </ac:spMkLst>
        </pc:spChg>
        <pc:picChg chg="add mod">
          <ac:chgData name="Fatih Atlamaz" userId="a245bb7deacd657f" providerId="LiveId" clId="{E6C4DDC9-C94B-45A0-977E-D25E9246567D}" dt="2021-12-11T16:39:28.063" v="4245" actId="26606"/>
          <ac:picMkLst>
            <pc:docMk/>
            <pc:sldMk cId="2018003632" sldId="272"/>
            <ac:picMk id="3" creationId="{20C7C242-9F3C-484A-9389-A61F470B5D98}"/>
          </ac:picMkLst>
        </pc:picChg>
        <pc:picChg chg="add mod">
          <ac:chgData name="Fatih Atlamaz" userId="a245bb7deacd657f" providerId="LiveId" clId="{E6C4DDC9-C94B-45A0-977E-D25E9246567D}" dt="2021-12-11T16:40:08.782" v="4249" actId="1076"/>
          <ac:picMkLst>
            <pc:docMk/>
            <pc:sldMk cId="2018003632" sldId="272"/>
            <ac:picMk id="4" creationId="{5ED20268-D56A-4330-B8F3-8273B871BF46}"/>
          </ac:picMkLst>
        </pc:picChg>
      </pc:sldChg>
      <pc:sldChg chg="addSp delSp modSp add del mod modClrScheme chgLayout">
        <pc:chgData name="Fatih Atlamaz" userId="a245bb7deacd657f" providerId="LiveId" clId="{E6C4DDC9-C94B-45A0-977E-D25E9246567D}" dt="2021-12-11T16:42:51.302" v="4384" actId="20577"/>
        <pc:sldMkLst>
          <pc:docMk/>
          <pc:sldMk cId="1461788997" sldId="428"/>
        </pc:sldMkLst>
        <pc:spChg chg="del mod ord">
          <ac:chgData name="Fatih Atlamaz" userId="a245bb7deacd657f" providerId="LiveId" clId="{E6C4DDC9-C94B-45A0-977E-D25E9246567D}" dt="2021-12-11T16:41:48.069" v="4257" actId="700"/>
          <ac:spMkLst>
            <pc:docMk/>
            <pc:sldMk cId="1461788997" sldId="428"/>
            <ac:spMk id="2" creationId="{00000000-0000-0000-0000-000000000000}"/>
          </ac:spMkLst>
        </pc:spChg>
        <pc:spChg chg="add del mod ord">
          <ac:chgData name="Fatih Atlamaz" userId="a245bb7deacd657f" providerId="LiveId" clId="{E6C4DDC9-C94B-45A0-977E-D25E9246567D}" dt="2021-12-11T16:41:51.340" v="4258" actId="478"/>
          <ac:spMkLst>
            <pc:docMk/>
            <pc:sldMk cId="1461788997" sldId="428"/>
            <ac:spMk id="3" creationId="{D75EAF6A-2637-4F55-B097-F4E24EF6A699}"/>
          </ac:spMkLst>
        </pc:spChg>
        <pc:spChg chg="mod ord">
          <ac:chgData name="Fatih Atlamaz" userId="a245bb7deacd657f" providerId="LiveId" clId="{E6C4DDC9-C94B-45A0-977E-D25E9246567D}" dt="2021-12-11T16:42:10.289" v="4263" actId="700"/>
          <ac:spMkLst>
            <pc:docMk/>
            <pc:sldMk cId="1461788997" sldId="428"/>
            <ac:spMk id="4" creationId="{00000000-0000-0000-0000-000000000000}"/>
          </ac:spMkLst>
        </pc:spChg>
        <pc:spChg chg="add del mod ord">
          <ac:chgData name="Fatih Atlamaz" userId="a245bb7deacd657f" providerId="LiveId" clId="{E6C4DDC9-C94B-45A0-977E-D25E9246567D}" dt="2021-12-11T16:41:57.547" v="4260"/>
          <ac:spMkLst>
            <pc:docMk/>
            <pc:sldMk cId="1461788997" sldId="428"/>
            <ac:spMk id="5" creationId="{E949FE35-3D3D-4152-89F6-1818788B1F2C}"/>
          </ac:spMkLst>
        </pc:spChg>
        <pc:spChg chg="add del mod ord">
          <ac:chgData name="Fatih Atlamaz" userId="a245bb7deacd657f" providerId="LiveId" clId="{E6C4DDC9-C94B-45A0-977E-D25E9246567D}" dt="2021-12-11T16:41:52.918" v="4259" actId="478"/>
          <ac:spMkLst>
            <pc:docMk/>
            <pc:sldMk cId="1461788997" sldId="428"/>
            <ac:spMk id="6" creationId="{6B991A63-694C-4308-9C4B-616D620053A2}"/>
          </ac:spMkLst>
        </pc:spChg>
        <pc:spChg chg="add mod ord">
          <ac:chgData name="Fatih Atlamaz" userId="a245bb7deacd657f" providerId="LiveId" clId="{E6C4DDC9-C94B-45A0-977E-D25E9246567D}" dt="2021-12-11T16:42:24.284" v="4283" actId="20577"/>
          <ac:spMkLst>
            <pc:docMk/>
            <pc:sldMk cId="1461788997" sldId="428"/>
            <ac:spMk id="10" creationId="{7F5488D5-E30B-4566-BCFD-7C3C79DB3A97}"/>
          </ac:spMkLst>
        </pc:spChg>
        <pc:spChg chg="add mod ord">
          <ac:chgData name="Fatih Atlamaz" userId="a245bb7deacd657f" providerId="LiveId" clId="{E6C4DDC9-C94B-45A0-977E-D25E9246567D}" dt="2021-12-11T16:42:51.302" v="4384" actId="20577"/>
          <ac:spMkLst>
            <pc:docMk/>
            <pc:sldMk cId="1461788997" sldId="428"/>
            <ac:spMk id="11" creationId="{500B6463-7B95-4943-BD77-3E888ACE61B6}"/>
          </ac:spMkLst>
        </pc:spChg>
        <pc:picChg chg="del">
          <ac:chgData name="Fatih Atlamaz" userId="a245bb7deacd657f" providerId="LiveId" clId="{E6C4DDC9-C94B-45A0-977E-D25E9246567D}" dt="2021-12-11T16:41:33.839" v="4255" actId="478"/>
          <ac:picMkLst>
            <pc:docMk/>
            <pc:sldMk cId="1461788997" sldId="428"/>
            <ac:picMk id="7" creationId="{00000000-0000-0000-0000-000000000000}"/>
          </ac:picMkLst>
        </pc:picChg>
        <pc:picChg chg="del">
          <ac:chgData name="Fatih Atlamaz" userId="a245bb7deacd657f" providerId="LiveId" clId="{E6C4DDC9-C94B-45A0-977E-D25E9246567D}" dt="2021-12-11T16:41:32.698" v="4254" actId="478"/>
          <ac:picMkLst>
            <pc:docMk/>
            <pc:sldMk cId="1461788997" sldId="428"/>
            <ac:picMk id="8" creationId="{00000000-0000-0000-0000-000000000000}"/>
          </ac:picMkLst>
        </pc:picChg>
        <pc:picChg chg="add mod ord modCrop">
          <ac:chgData name="Fatih Atlamaz" userId="a245bb7deacd657f" providerId="LiveId" clId="{E6C4DDC9-C94B-45A0-977E-D25E9246567D}" dt="2021-12-11T16:42:10.289" v="4263" actId="700"/>
          <ac:picMkLst>
            <pc:docMk/>
            <pc:sldMk cId="1461788997" sldId="428"/>
            <ac:picMk id="9" creationId="{FC8EA064-150A-4245-BDB5-DD03057E81F6}"/>
          </ac:picMkLst>
        </pc:picChg>
      </pc:sldChg>
      <pc:sldChg chg="modSp add mod">
        <pc:chgData name="Fatih Atlamaz" userId="a245bb7deacd657f" providerId="LiveId" clId="{E6C4DDC9-C94B-45A0-977E-D25E9246567D}" dt="2021-12-11T17:54:28.798" v="9992" actId="20577"/>
        <pc:sldMkLst>
          <pc:docMk/>
          <pc:sldMk cId="1852306855" sldId="429"/>
        </pc:sldMkLst>
        <pc:spChg chg="mod">
          <ac:chgData name="Fatih Atlamaz" userId="a245bb7deacd657f" providerId="LiveId" clId="{E6C4DDC9-C94B-45A0-977E-D25E9246567D}" dt="2021-12-11T16:43:34.777" v="4413" actId="20577"/>
          <ac:spMkLst>
            <pc:docMk/>
            <pc:sldMk cId="1852306855" sldId="429"/>
            <ac:spMk id="2" creationId="{00000000-0000-0000-0000-000000000000}"/>
          </ac:spMkLst>
        </pc:spChg>
        <pc:spChg chg="mod">
          <ac:chgData name="Fatih Atlamaz" userId="a245bb7deacd657f" providerId="LiveId" clId="{E6C4DDC9-C94B-45A0-977E-D25E9246567D}" dt="2021-12-11T17:54:28.798" v="9992" actId="20577"/>
          <ac:spMkLst>
            <pc:docMk/>
            <pc:sldMk cId="1852306855" sldId="429"/>
            <ac:spMk id="3" creationId="{00000000-0000-0000-0000-000000000000}"/>
          </ac:spMkLst>
        </pc:spChg>
      </pc:sldChg>
      <pc:sldChg chg="modSp add mod">
        <pc:chgData name="Fatih Atlamaz" userId="a245bb7deacd657f" providerId="LiveId" clId="{E6C4DDC9-C94B-45A0-977E-D25E9246567D}" dt="2021-12-11T17:01:27.965" v="7708" actId="20577"/>
        <pc:sldMkLst>
          <pc:docMk/>
          <pc:sldMk cId="873874524" sldId="430"/>
        </pc:sldMkLst>
        <pc:spChg chg="mod">
          <ac:chgData name="Fatih Atlamaz" userId="a245bb7deacd657f" providerId="LiveId" clId="{E6C4DDC9-C94B-45A0-977E-D25E9246567D}" dt="2021-12-11T16:53:24.701" v="6148" actId="255"/>
          <ac:spMkLst>
            <pc:docMk/>
            <pc:sldMk cId="873874524" sldId="430"/>
            <ac:spMk id="2" creationId="{00000000-0000-0000-0000-000000000000}"/>
          </ac:spMkLst>
        </pc:spChg>
        <pc:spChg chg="mod">
          <ac:chgData name="Fatih Atlamaz" userId="a245bb7deacd657f" providerId="LiveId" clId="{E6C4DDC9-C94B-45A0-977E-D25E9246567D}" dt="2021-12-11T17:01:27.965" v="7708" actId="20577"/>
          <ac:spMkLst>
            <pc:docMk/>
            <pc:sldMk cId="873874524" sldId="430"/>
            <ac:spMk id="3" creationId="{00000000-0000-0000-0000-000000000000}"/>
          </ac:spMkLst>
        </pc:spChg>
      </pc:sldChg>
      <pc:sldChg chg="modSp new mod">
        <pc:chgData name="Fatih Atlamaz" userId="a245bb7deacd657f" providerId="LiveId" clId="{E6C4DDC9-C94B-45A0-977E-D25E9246567D}" dt="2021-12-11T17:55:36.905" v="10005" actId="20577"/>
        <pc:sldMkLst>
          <pc:docMk/>
          <pc:sldMk cId="3822383234" sldId="431"/>
        </pc:sldMkLst>
        <pc:spChg chg="mod">
          <ac:chgData name="Fatih Atlamaz" userId="a245bb7deacd657f" providerId="LiveId" clId="{E6C4DDC9-C94B-45A0-977E-D25E9246567D}" dt="2021-12-11T17:01:51.817" v="7740" actId="20577"/>
          <ac:spMkLst>
            <pc:docMk/>
            <pc:sldMk cId="3822383234" sldId="431"/>
            <ac:spMk id="2" creationId="{A97C6A73-D14F-4BE1-95D0-CEB8BA40BAAA}"/>
          </ac:spMkLst>
        </pc:spChg>
        <pc:spChg chg="mod">
          <ac:chgData name="Fatih Atlamaz" userId="a245bb7deacd657f" providerId="LiveId" clId="{E6C4DDC9-C94B-45A0-977E-D25E9246567D}" dt="2021-12-11T17:55:36.905" v="10005" actId="20577"/>
          <ac:spMkLst>
            <pc:docMk/>
            <pc:sldMk cId="3822383234" sldId="431"/>
            <ac:spMk id="3" creationId="{F9E6D43C-089B-46CB-AF49-473F19A9B475}"/>
          </ac:spMkLst>
        </pc:spChg>
      </pc:sldChg>
      <pc:sldChg chg="modSp add mod">
        <pc:chgData name="Fatih Atlamaz" userId="a245bb7deacd657f" providerId="LiveId" clId="{E6C4DDC9-C94B-45A0-977E-D25E9246567D}" dt="2021-12-11T17:37:11.713" v="9332" actId="255"/>
        <pc:sldMkLst>
          <pc:docMk/>
          <pc:sldMk cId="1741907761" sldId="432"/>
        </pc:sldMkLst>
        <pc:spChg chg="mod">
          <ac:chgData name="Fatih Atlamaz" userId="a245bb7deacd657f" providerId="LiveId" clId="{E6C4DDC9-C94B-45A0-977E-D25E9246567D}" dt="2021-12-11T17:08:44.043" v="8903" actId="20577"/>
          <ac:spMkLst>
            <pc:docMk/>
            <pc:sldMk cId="1741907761" sldId="432"/>
            <ac:spMk id="2" creationId="{A97C6A73-D14F-4BE1-95D0-CEB8BA40BAAA}"/>
          </ac:spMkLst>
        </pc:spChg>
        <pc:spChg chg="mod">
          <ac:chgData name="Fatih Atlamaz" userId="a245bb7deacd657f" providerId="LiveId" clId="{E6C4DDC9-C94B-45A0-977E-D25E9246567D}" dt="2021-12-11T17:37:11.713" v="9332" actId="255"/>
          <ac:spMkLst>
            <pc:docMk/>
            <pc:sldMk cId="1741907761" sldId="432"/>
            <ac:spMk id="3" creationId="{F9E6D43C-089B-46CB-AF49-473F19A9B475}"/>
          </ac:spMkLst>
        </pc:spChg>
      </pc:sldChg>
      <pc:sldChg chg="addSp delSp modSp add mod setBg">
        <pc:chgData name="Fatih Atlamaz" userId="a245bb7deacd657f" providerId="LiveId" clId="{E6C4DDC9-C94B-45A0-977E-D25E9246567D}" dt="2021-12-11T17:42:20.463" v="9746" actId="478"/>
        <pc:sldMkLst>
          <pc:docMk/>
          <pc:sldMk cId="3938069900" sldId="433"/>
        </pc:sldMkLst>
        <pc:spChg chg="mod">
          <ac:chgData name="Fatih Atlamaz" userId="a245bb7deacd657f" providerId="LiveId" clId="{E6C4DDC9-C94B-45A0-977E-D25E9246567D}" dt="2021-12-11T17:41:44.509" v="9742" actId="26606"/>
          <ac:spMkLst>
            <pc:docMk/>
            <pc:sldMk cId="3938069900" sldId="433"/>
            <ac:spMk id="2" creationId="{A97C6A73-D14F-4BE1-95D0-CEB8BA40BAAA}"/>
          </ac:spMkLst>
        </pc:spChg>
        <pc:spChg chg="add del mod ord">
          <ac:chgData name="Fatih Atlamaz" userId="a245bb7deacd657f" providerId="LiveId" clId="{E6C4DDC9-C94B-45A0-977E-D25E9246567D}" dt="2021-12-11T17:42:17.088" v="9745" actId="478"/>
          <ac:spMkLst>
            <pc:docMk/>
            <pc:sldMk cId="3938069900" sldId="433"/>
            <ac:spMk id="3" creationId="{F9E6D43C-089B-46CB-AF49-473F19A9B475}"/>
          </ac:spMkLst>
        </pc:spChg>
        <pc:spChg chg="mod ord">
          <ac:chgData name="Fatih Atlamaz" userId="a245bb7deacd657f" providerId="LiveId" clId="{E6C4DDC9-C94B-45A0-977E-D25E9246567D}" dt="2021-12-11T17:41:44.509" v="9742" actId="26606"/>
          <ac:spMkLst>
            <pc:docMk/>
            <pc:sldMk cId="3938069900" sldId="433"/>
            <ac:spMk id="4" creationId="{3FF39E41-4336-4AAD-BDFD-BEA5B9BA1656}"/>
          </ac:spMkLst>
        </pc:spChg>
        <pc:spChg chg="add del mod">
          <ac:chgData name="Fatih Atlamaz" userId="a245bb7deacd657f" providerId="LiveId" clId="{E6C4DDC9-C94B-45A0-977E-D25E9246567D}" dt="2021-12-11T17:42:17.088" v="9745" actId="478"/>
          <ac:spMkLst>
            <pc:docMk/>
            <pc:sldMk cId="3938069900" sldId="433"/>
            <ac:spMk id="5" creationId="{FF4FE4DD-E563-4859-AD06-11CEB9ECA24C}"/>
          </ac:spMkLst>
        </pc:spChg>
        <pc:spChg chg="add">
          <ac:chgData name="Fatih Atlamaz" userId="a245bb7deacd657f" providerId="LiveId" clId="{E6C4DDC9-C94B-45A0-977E-D25E9246567D}" dt="2021-12-11T17:41:44.509" v="9742" actId="26606"/>
          <ac:spMkLst>
            <pc:docMk/>
            <pc:sldMk cId="3938069900" sldId="433"/>
            <ac:spMk id="73" creationId="{56981798-4550-46DA-9172-4846E2FB66EC}"/>
          </ac:spMkLst>
        </pc:spChg>
        <pc:spChg chg="add">
          <ac:chgData name="Fatih Atlamaz" userId="a245bb7deacd657f" providerId="LiveId" clId="{E6C4DDC9-C94B-45A0-977E-D25E9246567D}" dt="2021-12-11T17:41:44.509" v="9742" actId="26606"/>
          <ac:spMkLst>
            <pc:docMk/>
            <pc:sldMk cId="3938069900" sldId="433"/>
            <ac:spMk id="75" creationId="{2D529E20-662F-4915-ACD7-970C026FDB7F}"/>
          </ac:spMkLst>
        </pc:spChg>
        <pc:picChg chg="add mod ord">
          <ac:chgData name="Fatih Atlamaz" userId="a245bb7deacd657f" providerId="LiveId" clId="{E6C4DDC9-C94B-45A0-977E-D25E9246567D}" dt="2021-12-11T17:41:44.509" v="9742" actId="26606"/>
          <ac:picMkLst>
            <pc:docMk/>
            <pc:sldMk cId="3938069900" sldId="433"/>
            <ac:picMk id="2050" creationId="{5B6E4070-2C3E-4FF8-8198-DDE26B1BA747}"/>
          </ac:picMkLst>
        </pc:picChg>
        <pc:picChg chg="add del mod">
          <ac:chgData name="Fatih Atlamaz" userId="a245bb7deacd657f" providerId="LiveId" clId="{E6C4DDC9-C94B-45A0-977E-D25E9246567D}" dt="2021-12-11T17:42:17.088" v="9745" actId="478"/>
          <ac:picMkLst>
            <pc:docMk/>
            <pc:sldMk cId="3938069900" sldId="433"/>
            <ac:picMk id="2052" creationId="{632AC867-2148-4E80-BC11-881EA5420A46}"/>
          </ac:picMkLst>
        </pc:picChg>
        <pc:picChg chg="add del">
          <ac:chgData name="Fatih Atlamaz" userId="a245bb7deacd657f" providerId="LiveId" clId="{E6C4DDC9-C94B-45A0-977E-D25E9246567D}" dt="2021-12-11T17:42:20.463" v="9746" actId="478"/>
          <ac:picMkLst>
            <pc:docMk/>
            <pc:sldMk cId="3938069900" sldId="433"/>
            <ac:picMk id="2054" creationId="{A3F68848-4F89-4E18-A770-C040E8843A51}"/>
          </ac:picMkLst>
        </pc:picChg>
      </pc:sldChg>
      <pc:sldChg chg="addSp modSp new mod setBg">
        <pc:chgData name="Fatih Atlamaz" userId="a245bb7deacd657f" providerId="LiveId" clId="{E6C4DDC9-C94B-45A0-977E-D25E9246567D}" dt="2021-12-11T17:37:58.658" v="9390" actId="20577"/>
        <pc:sldMkLst>
          <pc:docMk/>
          <pc:sldMk cId="335066544" sldId="434"/>
        </pc:sldMkLst>
        <pc:spChg chg="mod">
          <ac:chgData name="Fatih Atlamaz" userId="a245bb7deacd657f" providerId="LiveId" clId="{E6C4DDC9-C94B-45A0-977E-D25E9246567D}" dt="2021-12-11T17:37:47.181" v="9355" actId="20577"/>
          <ac:spMkLst>
            <pc:docMk/>
            <pc:sldMk cId="335066544" sldId="434"/>
            <ac:spMk id="2" creationId="{A35BAFE0-A103-4AAA-8367-FB3FA2883130}"/>
          </ac:spMkLst>
        </pc:spChg>
        <pc:spChg chg="mod">
          <ac:chgData name="Fatih Atlamaz" userId="a245bb7deacd657f" providerId="LiveId" clId="{E6C4DDC9-C94B-45A0-977E-D25E9246567D}" dt="2021-12-11T17:37:58.658" v="9390" actId="20577"/>
          <ac:spMkLst>
            <pc:docMk/>
            <pc:sldMk cId="335066544" sldId="434"/>
            <ac:spMk id="3" creationId="{A95C51FA-AD49-490B-8D85-EC0611400AB3}"/>
          </ac:spMkLst>
        </pc:spChg>
        <pc:spChg chg="mod">
          <ac:chgData name="Fatih Atlamaz" userId="a245bb7deacd657f" providerId="LiveId" clId="{E6C4DDC9-C94B-45A0-977E-D25E9246567D}" dt="2021-12-11T17:37:41.016" v="9338" actId="26606"/>
          <ac:spMkLst>
            <pc:docMk/>
            <pc:sldMk cId="335066544" sldId="434"/>
            <ac:spMk id="4" creationId="{860F3961-84AB-49C1-B658-72750D1CD8ED}"/>
          </ac:spMkLst>
        </pc:spChg>
        <pc:spChg chg="add">
          <ac:chgData name="Fatih Atlamaz" userId="a245bb7deacd657f" providerId="LiveId" clId="{E6C4DDC9-C94B-45A0-977E-D25E9246567D}" dt="2021-12-11T17:37:41.016" v="9338" actId="26606"/>
          <ac:spMkLst>
            <pc:docMk/>
            <pc:sldMk cId="335066544" sldId="434"/>
            <ac:spMk id="15" creationId="{670D6F2B-93AF-47D6-9378-5E54BE0AC69F}"/>
          </ac:spMkLst>
        </pc:spChg>
        <pc:grpChg chg="add">
          <ac:chgData name="Fatih Atlamaz" userId="a245bb7deacd657f" providerId="LiveId" clId="{E6C4DDC9-C94B-45A0-977E-D25E9246567D}" dt="2021-12-11T17:37:41.016" v="9338" actId="26606"/>
          <ac:grpSpMkLst>
            <pc:docMk/>
            <pc:sldMk cId="335066544" sldId="434"/>
            <ac:grpSpMk id="11" creationId="{6503EB0F-2257-4A3E-A73B-E1DE769B459F}"/>
          </ac:grpSpMkLst>
        </pc:grpChg>
        <pc:picChg chg="add mod">
          <ac:chgData name="Fatih Atlamaz" userId="a245bb7deacd657f" providerId="LiveId" clId="{E6C4DDC9-C94B-45A0-977E-D25E9246567D}" dt="2021-12-11T17:37:41.016" v="9338" actId="26606"/>
          <ac:picMkLst>
            <pc:docMk/>
            <pc:sldMk cId="335066544" sldId="434"/>
            <ac:picMk id="6" creationId="{2ED27E75-0F60-491C-ABC0-108B74542CC5}"/>
          </ac:picMkLst>
        </pc:picChg>
      </pc:sldChg>
      <pc:sldChg chg="addSp delSp modSp new mod setBg modClrScheme delDesignElem chgLayout">
        <pc:chgData name="Fatih Atlamaz" userId="a245bb7deacd657f" providerId="LiveId" clId="{E6C4DDC9-C94B-45A0-977E-D25E9246567D}" dt="2021-12-11T17:38:57.591" v="9413" actId="26606"/>
        <pc:sldMkLst>
          <pc:docMk/>
          <pc:sldMk cId="762101859" sldId="435"/>
        </pc:sldMkLst>
        <pc:spChg chg="mod ord">
          <ac:chgData name="Fatih Atlamaz" userId="a245bb7deacd657f" providerId="LiveId" clId="{E6C4DDC9-C94B-45A0-977E-D25E9246567D}" dt="2021-12-11T17:38:57.591" v="9413" actId="26606"/>
          <ac:spMkLst>
            <pc:docMk/>
            <pc:sldMk cId="762101859" sldId="435"/>
            <ac:spMk id="2" creationId="{EEB747BC-E67F-4E43-AC6B-3E21C584577F}"/>
          </ac:spMkLst>
        </pc:spChg>
        <pc:spChg chg="del">
          <ac:chgData name="Fatih Atlamaz" userId="a245bb7deacd657f" providerId="LiveId" clId="{E6C4DDC9-C94B-45A0-977E-D25E9246567D}" dt="2021-12-11T17:38:20.405" v="9392" actId="931"/>
          <ac:spMkLst>
            <pc:docMk/>
            <pc:sldMk cId="762101859" sldId="435"/>
            <ac:spMk id="3" creationId="{A0E90900-EE59-4D58-BAD6-B250B147C1F8}"/>
          </ac:spMkLst>
        </pc:spChg>
        <pc:spChg chg="del mod">
          <ac:chgData name="Fatih Atlamaz" userId="a245bb7deacd657f" providerId="LiveId" clId="{E6C4DDC9-C94B-45A0-977E-D25E9246567D}" dt="2021-12-11T17:38:52.447" v="9412" actId="700"/>
          <ac:spMkLst>
            <pc:docMk/>
            <pc:sldMk cId="762101859" sldId="435"/>
            <ac:spMk id="4" creationId="{0726E715-7C33-4088-8F0E-5248C617DF69}"/>
          </ac:spMkLst>
        </pc:spChg>
        <pc:spChg chg="mod ord">
          <ac:chgData name="Fatih Atlamaz" userId="a245bb7deacd657f" providerId="LiveId" clId="{E6C4DDC9-C94B-45A0-977E-D25E9246567D}" dt="2021-12-11T17:38:57.591" v="9413" actId="26606"/>
          <ac:spMkLst>
            <pc:docMk/>
            <pc:sldMk cId="762101859" sldId="435"/>
            <ac:spMk id="5" creationId="{6CE46264-B1DD-4192-94A0-CD8DC7E03122}"/>
          </ac:spMkLst>
        </pc:spChg>
        <pc:spChg chg="add">
          <ac:chgData name="Fatih Atlamaz" userId="a245bb7deacd657f" providerId="LiveId" clId="{E6C4DDC9-C94B-45A0-977E-D25E9246567D}" dt="2021-12-11T17:38:57.591" v="9413" actId="26606"/>
          <ac:spMkLst>
            <pc:docMk/>
            <pc:sldMk cId="762101859" sldId="435"/>
            <ac:spMk id="18" creationId="{F7689D68-C339-4D5B-9DAA-E13F6BD4D575}"/>
          </ac:spMkLst>
        </pc:spChg>
        <pc:spChg chg="add">
          <ac:chgData name="Fatih Atlamaz" userId="a245bb7deacd657f" providerId="LiveId" clId="{E6C4DDC9-C94B-45A0-977E-D25E9246567D}" dt="2021-12-11T17:38:57.591" v="9413" actId="26606"/>
          <ac:spMkLst>
            <pc:docMk/>
            <pc:sldMk cId="762101859" sldId="435"/>
            <ac:spMk id="20" creationId="{1B9CC3E5-EA42-4393-A2C0-5192B91BD745}"/>
          </ac:spMkLst>
        </pc:spChg>
        <pc:spChg chg="add">
          <ac:chgData name="Fatih Atlamaz" userId="a245bb7deacd657f" providerId="LiveId" clId="{E6C4DDC9-C94B-45A0-977E-D25E9246567D}" dt="2021-12-11T17:38:57.591" v="9413" actId="26606"/>
          <ac:spMkLst>
            <pc:docMk/>
            <pc:sldMk cId="762101859" sldId="435"/>
            <ac:spMk id="22" creationId="{FB8DBC8E-FBA7-466C-8D97-75B15FBE9048}"/>
          </ac:spMkLst>
        </pc:spChg>
        <pc:spChg chg="add">
          <ac:chgData name="Fatih Atlamaz" userId="a245bb7deacd657f" providerId="LiveId" clId="{E6C4DDC9-C94B-45A0-977E-D25E9246567D}" dt="2021-12-11T17:38:57.591" v="9413" actId="26606"/>
          <ac:spMkLst>
            <pc:docMk/>
            <pc:sldMk cId="762101859" sldId="435"/>
            <ac:spMk id="24" creationId="{E6FFF64E-1FE4-4AE0-9D62-567AA183C128}"/>
          </ac:spMkLst>
        </pc:spChg>
        <pc:spChg chg="add del">
          <ac:chgData name="Fatih Atlamaz" userId="a245bb7deacd657f" providerId="LiveId" clId="{E6C4DDC9-C94B-45A0-977E-D25E9246567D}" dt="2021-12-11T17:38:52.447" v="9412" actId="700"/>
          <ac:spMkLst>
            <pc:docMk/>
            <pc:sldMk cId="762101859" sldId="435"/>
            <ac:spMk id="25" creationId="{E4947D45-3E3A-4249-A3DB-5B907C179727}"/>
          </ac:spMkLst>
        </pc:spChg>
        <pc:spChg chg="add">
          <ac:chgData name="Fatih Atlamaz" userId="a245bb7deacd657f" providerId="LiveId" clId="{E6C4DDC9-C94B-45A0-977E-D25E9246567D}" dt="2021-12-11T17:38:57.591" v="9413" actId="26606"/>
          <ac:spMkLst>
            <pc:docMk/>
            <pc:sldMk cId="762101859" sldId="435"/>
            <ac:spMk id="26" creationId="{9C80E52D-DE5C-4267-9C99-8741F2E42E36}"/>
          </ac:spMkLst>
        </pc:spChg>
        <pc:spChg chg="add del">
          <ac:chgData name="Fatih Atlamaz" userId="a245bb7deacd657f" providerId="LiveId" clId="{E6C4DDC9-C94B-45A0-977E-D25E9246567D}" dt="2021-12-11T17:38:52.447" v="9412" actId="700"/>
          <ac:spMkLst>
            <pc:docMk/>
            <pc:sldMk cId="762101859" sldId="435"/>
            <ac:spMk id="27" creationId="{56981798-4550-46DA-9172-4846E2FB66EC}"/>
          </ac:spMkLst>
        </pc:spChg>
        <pc:spChg chg="add del">
          <ac:chgData name="Fatih Atlamaz" userId="a245bb7deacd657f" providerId="LiveId" clId="{E6C4DDC9-C94B-45A0-977E-D25E9246567D}" dt="2021-12-11T17:38:52.447" v="9412" actId="700"/>
          <ac:spMkLst>
            <pc:docMk/>
            <pc:sldMk cId="762101859" sldId="435"/>
            <ac:spMk id="29" creationId="{2D529E20-662F-4915-ACD7-970C026FDB7F}"/>
          </ac:spMkLst>
        </pc:spChg>
        <pc:grpChg chg="add">
          <ac:chgData name="Fatih Atlamaz" userId="a245bb7deacd657f" providerId="LiveId" clId="{E6C4DDC9-C94B-45A0-977E-D25E9246567D}" dt="2021-12-11T17:38:57.591" v="9413" actId="26606"/>
          <ac:grpSpMkLst>
            <pc:docMk/>
            <pc:sldMk cId="762101859" sldId="435"/>
            <ac:grpSpMk id="11" creationId="{EED2E2BB-3846-41EB-9F1E-92C33C4A8F46}"/>
          </ac:grpSpMkLst>
        </pc:grpChg>
        <pc:grpChg chg="add del">
          <ac:chgData name="Fatih Atlamaz" userId="a245bb7deacd657f" providerId="LiveId" clId="{E6C4DDC9-C94B-45A0-977E-D25E9246567D}" dt="2021-12-11T17:38:52.447" v="9412" actId="700"/>
          <ac:grpSpMkLst>
            <pc:docMk/>
            <pc:sldMk cId="762101859" sldId="435"/>
            <ac:grpSpMk id="14" creationId="{ACCC08F4-6649-4752-A49D-EC2C8E965620}"/>
          </ac:grpSpMkLst>
        </pc:grpChg>
        <pc:picChg chg="add mod ord">
          <ac:chgData name="Fatih Atlamaz" userId="a245bb7deacd657f" providerId="LiveId" clId="{E6C4DDC9-C94B-45A0-977E-D25E9246567D}" dt="2021-12-11T17:38:57.591" v="9413" actId="26606"/>
          <ac:picMkLst>
            <pc:docMk/>
            <pc:sldMk cId="762101859" sldId="435"/>
            <ac:picMk id="7" creationId="{CED8BCC8-8F76-454A-A24C-8A5153847F1B}"/>
          </ac:picMkLst>
        </pc:picChg>
        <pc:picChg chg="add mod">
          <ac:chgData name="Fatih Atlamaz" userId="a245bb7deacd657f" providerId="LiveId" clId="{E6C4DDC9-C94B-45A0-977E-D25E9246567D}" dt="2021-12-11T17:38:57.591" v="9413" actId="26606"/>
          <ac:picMkLst>
            <pc:docMk/>
            <pc:sldMk cId="762101859" sldId="435"/>
            <ac:picMk id="9" creationId="{DEB03B48-CE26-4BE1-97D1-C585F9423BAD}"/>
          </ac:picMkLst>
        </pc:picChg>
      </pc:sldChg>
      <pc:sldMasterChg chg="add addSldLayout">
        <pc:chgData name="Fatih Atlamaz" userId="a245bb7deacd657f" providerId="LiveId" clId="{E6C4DDC9-C94B-45A0-977E-D25E9246567D}" dt="2021-12-08T23:09:47.246" v="4" actId="27028"/>
        <pc:sldMasterMkLst>
          <pc:docMk/>
          <pc:sldMasterMk cId="0" sldId="2147483648"/>
        </pc:sldMasterMkLst>
        <pc:sldLayoutChg chg="add">
          <pc:chgData name="Fatih Atlamaz" userId="a245bb7deacd657f" providerId="LiveId" clId="{E6C4DDC9-C94B-45A0-977E-D25E9246567D}" dt="2021-12-08T23:09:47.246" v="4" actId="27028"/>
          <pc:sldLayoutMkLst>
            <pc:docMk/>
            <pc:sldMasterMk cId="0" sldId="2147483648"/>
            <pc:sldLayoutMk cId="0" sldId="2147483649"/>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50"/>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52"/>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53"/>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55"/>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56"/>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61"/>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62"/>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67"/>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68"/>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69"/>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70"/>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72"/>
          </pc:sldLayoutMkLst>
        </pc:sldLayoutChg>
        <pc:sldLayoutChg chg="add">
          <pc:chgData name="Fatih Atlamaz" userId="a245bb7deacd657f" providerId="LiveId" clId="{E6C4DDC9-C94B-45A0-977E-D25E9246567D}" dt="2021-12-08T23:09:47.246" v="4" actId="27028"/>
          <pc:sldLayoutMkLst>
            <pc:docMk/>
            <pc:sldMasterMk cId="0" sldId="2147483648"/>
            <pc:sldLayoutMk cId="0" sldId="2147483673"/>
          </pc:sldLayoutMkLst>
        </pc:sldLayoutChg>
        <pc:sldLayoutChg chg="add">
          <pc:chgData name="Fatih Atlamaz" userId="a245bb7deacd657f" providerId="LiveId" clId="{E6C4DDC9-C94B-45A0-977E-D25E9246567D}" dt="2021-12-08T23:09:47.246" v="4" actId="27028"/>
          <pc:sldLayoutMkLst>
            <pc:docMk/>
            <pc:sldMasterMk cId="0" sldId="2147483648"/>
            <pc:sldLayoutMk cId="1560458820" sldId="2147483674"/>
          </pc:sldLayoutMkLst>
        </pc:sldLayoutChg>
        <pc:sldLayoutChg chg="add">
          <pc:chgData name="Fatih Atlamaz" userId="a245bb7deacd657f" providerId="LiveId" clId="{E6C4DDC9-C94B-45A0-977E-D25E9246567D}" dt="2021-12-08T23:09:47.246" v="4" actId="27028"/>
          <pc:sldLayoutMkLst>
            <pc:docMk/>
            <pc:sldMasterMk cId="0" sldId="2147483648"/>
            <pc:sldLayoutMk cId="4155327497" sldId="2147483675"/>
          </pc:sldLayoutMkLst>
        </pc:sldLayoutChg>
        <pc:sldLayoutChg chg="add">
          <pc:chgData name="Fatih Atlamaz" userId="a245bb7deacd657f" providerId="LiveId" clId="{E6C4DDC9-C94B-45A0-977E-D25E9246567D}" dt="2021-12-08T23:09:47.246" v="4" actId="27028"/>
          <pc:sldLayoutMkLst>
            <pc:docMk/>
            <pc:sldMasterMk cId="0" sldId="2147483648"/>
            <pc:sldLayoutMk cId="1178372253" sldId="2147483676"/>
          </pc:sldLayoutMkLst>
        </pc:sldLayoutChg>
        <pc:sldLayoutChg chg="add">
          <pc:chgData name="Fatih Atlamaz" userId="a245bb7deacd657f" providerId="LiveId" clId="{E6C4DDC9-C94B-45A0-977E-D25E9246567D}" dt="2021-12-08T23:09:47.246" v="4" actId="27028"/>
          <pc:sldLayoutMkLst>
            <pc:docMk/>
            <pc:sldMasterMk cId="0" sldId="2147483648"/>
            <pc:sldLayoutMk cId="731699153" sldId="2147483677"/>
          </pc:sldLayoutMkLst>
        </pc:sldLayoutChg>
        <pc:sldLayoutChg chg="add">
          <pc:chgData name="Fatih Atlamaz" userId="a245bb7deacd657f" providerId="LiveId" clId="{E6C4DDC9-C94B-45A0-977E-D25E9246567D}" dt="2021-12-08T23:09:47.246" v="4" actId="27028"/>
          <pc:sldLayoutMkLst>
            <pc:docMk/>
            <pc:sldMasterMk cId="0" sldId="2147483648"/>
            <pc:sldLayoutMk cId="4192522351" sldId="2147483678"/>
          </pc:sldLayoutMkLst>
        </pc:sldLayoutChg>
      </pc:sldMasterChg>
      <pc:sldMasterChg chg="del replId delSldLayout modSldLayout">
        <pc:chgData name="Fatih Atlamaz" userId="a245bb7deacd657f" providerId="LiveId" clId="{E6C4DDC9-C94B-45A0-977E-D25E9246567D}" dt="2021-12-11T14:58:54.652" v="66" actId="47"/>
        <pc:sldMasterMkLst>
          <pc:docMk/>
          <pc:sldMasterMk cId="1212145741" sldId="2147483679"/>
        </pc:sldMasterMkLst>
        <pc:sldLayoutChg chg="del">
          <pc:chgData name="Fatih Atlamaz" userId="a245bb7deacd657f" providerId="LiveId" clId="{E6C4DDC9-C94B-45A0-977E-D25E9246567D}" dt="2021-12-11T14:58:54.652" v="66" actId="47"/>
          <pc:sldLayoutMkLst>
            <pc:docMk/>
            <pc:sldMasterMk cId="1212145741" sldId="2147483679"/>
            <pc:sldLayoutMk cId="275268897" sldId="2147483651"/>
          </pc:sldLayoutMkLst>
        </pc:sldLayoutChg>
        <pc:sldLayoutChg chg="del">
          <pc:chgData name="Fatih Atlamaz" userId="a245bb7deacd657f" providerId="LiveId" clId="{E6C4DDC9-C94B-45A0-977E-D25E9246567D}" dt="2021-12-11T14:58:54.652" v="66" actId="47"/>
          <pc:sldLayoutMkLst>
            <pc:docMk/>
            <pc:sldMasterMk cId="1212145741" sldId="2147483679"/>
            <pc:sldLayoutMk cId="3838407668" sldId="2147483654"/>
          </pc:sldLayoutMkLst>
        </pc:sldLayoutChg>
        <pc:sldLayoutChg chg="del">
          <pc:chgData name="Fatih Atlamaz" userId="a245bb7deacd657f" providerId="LiveId" clId="{E6C4DDC9-C94B-45A0-977E-D25E9246567D}" dt="2021-12-11T14:58:54.652" v="66" actId="47"/>
          <pc:sldLayoutMkLst>
            <pc:docMk/>
            <pc:sldMasterMk cId="1212145741" sldId="2147483679"/>
            <pc:sldLayoutMk cId="3643065539" sldId="2147483657"/>
          </pc:sldLayoutMkLst>
        </pc:sldLayoutChg>
        <pc:sldLayoutChg chg="del">
          <pc:chgData name="Fatih Atlamaz" userId="a245bb7deacd657f" providerId="LiveId" clId="{E6C4DDC9-C94B-45A0-977E-D25E9246567D}" dt="2021-12-11T14:58:54.652" v="66" actId="47"/>
          <pc:sldLayoutMkLst>
            <pc:docMk/>
            <pc:sldMasterMk cId="1212145741" sldId="2147483679"/>
            <pc:sldLayoutMk cId="315020606" sldId="2147483658"/>
          </pc:sldLayoutMkLst>
        </pc:sldLayoutChg>
        <pc:sldLayoutChg chg="del">
          <pc:chgData name="Fatih Atlamaz" userId="a245bb7deacd657f" providerId="LiveId" clId="{E6C4DDC9-C94B-45A0-977E-D25E9246567D}" dt="2021-12-11T14:58:54.652" v="66" actId="47"/>
          <pc:sldLayoutMkLst>
            <pc:docMk/>
            <pc:sldMasterMk cId="1212145741" sldId="2147483679"/>
            <pc:sldLayoutMk cId="3880677508" sldId="2147483659"/>
          </pc:sldLayoutMkLst>
        </pc:sldLayoutChg>
        <pc:sldLayoutChg chg="del replId">
          <pc:chgData name="Fatih Atlamaz" userId="a245bb7deacd657f" providerId="LiveId" clId="{E6C4DDC9-C94B-45A0-977E-D25E9246567D}" dt="2021-12-11T14:58:54.652" v="66" actId="47"/>
          <pc:sldLayoutMkLst>
            <pc:docMk/>
            <pc:sldMasterMk cId="1212145741" sldId="2147483679"/>
            <pc:sldLayoutMk cId="2512429363" sldId="2147483680"/>
          </pc:sldLayoutMkLst>
        </pc:sldLayoutChg>
        <pc:sldLayoutChg chg="del replId">
          <pc:chgData name="Fatih Atlamaz" userId="a245bb7deacd657f" providerId="LiveId" clId="{E6C4DDC9-C94B-45A0-977E-D25E9246567D}" dt="2021-12-11T14:58:54.652" v="66" actId="47"/>
          <pc:sldLayoutMkLst>
            <pc:docMk/>
            <pc:sldMasterMk cId="1212145741" sldId="2147483679"/>
            <pc:sldLayoutMk cId="668018684" sldId="2147483681"/>
          </pc:sldLayoutMkLst>
        </pc:sldLayoutChg>
        <pc:sldLayoutChg chg="del replId">
          <pc:chgData name="Fatih Atlamaz" userId="a245bb7deacd657f" providerId="LiveId" clId="{E6C4DDC9-C94B-45A0-977E-D25E9246567D}" dt="2021-12-11T14:58:54.652" v="66" actId="47"/>
          <pc:sldLayoutMkLst>
            <pc:docMk/>
            <pc:sldMasterMk cId="1212145741" sldId="2147483679"/>
            <pc:sldLayoutMk cId="3974170066" sldId="2147483682"/>
          </pc:sldLayoutMkLst>
        </pc:sldLayoutChg>
        <pc:sldLayoutChg chg="del replId">
          <pc:chgData name="Fatih Atlamaz" userId="a245bb7deacd657f" providerId="LiveId" clId="{E6C4DDC9-C94B-45A0-977E-D25E9246567D}" dt="2021-12-11T14:58:54.652" v="66" actId="47"/>
          <pc:sldLayoutMkLst>
            <pc:docMk/>
            <pc:sldMasterMk cId="1212145741" sldId="2147483679"/>
            <pc:sldLayoutMk cId="1576110498" sldId="2147483683"/>
          </pc:sldLayoutMkLst>
        </pc:sldLayoutChg>
        <pc:sldLayoutChg chg="del replId">
          <pc:chgData name="Fatih Atlamaz" userId="a245bb7deacd657f" providerId="LiveId" clId="{E6C4DDC9-C94B-45A0-977E-D25E9246567D}" dt="2021-12-11T14:58:54.652" v="66" actId="47"/>
          <pc:sldLayoutMkLst>
            <pc:docMk/>
            <pc:sldMasterMk cId="1212145741" sldId="2147483679"/>
            <pc:sldLayoutMk cId="1877603968" sldId="2147483684"/>
          </pc:sldLayoutMkLst>
        </pc:sldLayoutChg>
        <pc:sldLayoutChg chg="del replId">
          <pc:chgData name="Fatih Atlamaz" userId="a245bb7deacd657f" providerId="LiveId" clId="{E6C4DDC9-C94B-45A0-977E-D25E9246567D}" dt="2021-12-11T14:58:54.652" v="66" actId="47"/>
          <pc:sldLayoutMkLst>
            <pc:docMk/>
            <pc:sldMasterMk cId="1212145741" sldId="2147483679"/>
            <pc:sldLayoutMk cId="3935162537"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30CC3-34B9-491C-BA4E-A3FFDF151AE4}"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F67B1-321B-4E0E-AA09-F3A86B8DCE6C}" type="slidenum">
              <a:rPr lang="en-US" smtClean="0"/>
              <a:t>‹#›</a:t>
            </a:fld>
            <a:endParaRPr lang="en-US"/>
          </a:p>
        </p:txBody>
      </p:sp>
    </p:spTree>
    <p:extLst>
      <p:ext uri="{BB962C8B-B14F-4D97-AF65-F5344CB8AC3E}">
        <p14:creationId xmlns:p14="http://schemas.microsoft.com/office/powerpoint/2010/main" val="40257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D5DB2B-B12A-4885-8111-9FBBF29D9D30}" type="slidenum">
              <a:rPr lang="en-US" smtClean="0"/>
              <a:t>1</a:t>
            </a:fld>
            <a:endParaRPr lang="en-US" dirty="0"/>
          </a:p>
        </p:txBody>
      </p:sp>
    </p:spTree>
    <p:extLst>
      <p:ext uri="{BB962C8B-B14F-4D97-AF65-F5344CB8AC3E}">
        <p14:creationId xmlns:p14="http://schemas.microsoft.com/office/powerpoint/2010/main" val="320169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process uses the review results CSV files to check against client we pages – you can see how with the large numbers of attraction clients this can become</a:t>
            </a:r>
            <a:r>
              <a:rPr lang="en-US" baseline="0" dirty="0"/>
              <a:t> a time eating process</a:t>
            </a:r>
            <a:endParaRPr lang="en-US" dirty="0"/>
          </a:p>
        </p:txBody>
      </p:sp>
      <p:sp>
        <p:nvSpPr>
          <p:cNvPr id="4" name="Slide Number Placeholder 3"/>
          <p:cNvSpPr>
            <a:spLocks noGrp="1"/>
          </p:cNvSpPr>
          <p:nvPr>
            <p:ph type="sldNum" sz="quarter" idx="10"/>
          </p:nvPr>
        </p:nvSpPr>
        <p:spPr/>
        <p:txBody>
          <a:bodyPr/>
          <a:lstStyle/>
          <a:p>
            <a:fld id="{A6D5DB2B-B12A-4885-8111-9FBBF29D9D30}" type="slidenum">
              <a:rPr lang="en-US" smtClean="0"/>
              <a:t>5</a:t>
            </a:fld>
            <a:endParaRPr lang="en-US" dirty="0"/>
          </a:p>
        </p:txBody>
      </p:sp>
    </p:spTree>
    <p:extLst>
      <p:ext uri="{BB962C8B-B14F-4D97-AF65-F5344CB8AC3E}">
        <p14:creationId xmlns:p14="http://schemas.microsoft.com/office/powerpoint/2010/main" val="2109226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userDrawn="1"/>
        </p:nvGrpSpPr>
        <p:grpSpPr>
          <a:xfrm>
            <a:off x="0" y="1587"/>
            <a:ext cx="12192000" cy="6858000"/>
            <a:chOff x="0" y="0"/>
            <a:chExt cx="12192000" cy="6858000"/>
          </a:xfrm>
        </p:grpSpPr>
        <p:sp>
          <p:nvSpPr>
            <p:cNvPr id="9" name="Rectangle 8"/>
            <p:cNvSpPr/>
            <p:nvPr/>
          </p:nvSpPr>
          <p:spPr>
            <a:xfrm>
              <a:off x="0" y="0"/>
              <a:ext cx="12192000" cy="6858000"/>
            </a:xfrm>
            <a:prstGeom prst="rect">
              <a:avLst/>
            </a:prstGeom>
            <a:blipFill>
              <a:blip r:embed="rId2">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26" name="Picture 2" descr="http://sp.digonex.emmis.com/Shared%20Documents/Logos/Logo2_TransparentBground_WhiteTex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8217" y="1599359"/>
            <a:ext cx="4978205" cy="1463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00914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258540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00914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258540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057400"/>
            <a:ext cx="8825659"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eople slide - 6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Picture Placeholder 4"/>
          <p:cNvSpPr>
            <a:spLocks noGrp="1"/>
          </p:cNvSpPr>
          <p:nvPr>
            <p:ph type="pic" sz="quarter" idx="13"/>
          </p:nvPr>
        </p:nvSpPr>
        <p:spPr>
          <a:xfrm>
            <a:off x="1959460" y="2122700"/>
            <a:ext cx="1589314" cy="1600200"/>
          </a:xfrm>
          <a:ln w="19050" cap="rnd">
            <a:solidFill>
              <a:schemeClr val="tx1"/>
            </a:solidFill>
          </a:ln>
        </p:spPr>
        <p:txBody>
          <a:bodyPr/>
          <a:lstStyle/>
          <a:p>
            <a:r>
              <a:rPr lang="en-US" dirty="0"/>
              <a:t>Click icon to add picture</a:t>
            </a:r>
          </a:p>
        </p:txBody>
      </p:sp>
      <p:sp>
        <p:nvSpPr>
          <p:cNvPr id="7" name="Text Placeholder 7"/>
          <p:cNvSpPr>
            <a:spLocks noGrp="1"/>
          </p:cNvSpPr>
          <p:nvPr>
            <p:ph type="body" sz="quarter" idx="14" hasCustomPrompt="1"/>
          </p:nvPr>
        </p:nvSpPr>
        <p:spPr>
          <a:xfrm>
            <a:off x="1959460" y="372290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8" name="Picture Placeholder 4"/>
          <p:cNvSpPr>
            <a:spLocks noGrp="1"/>
          </p:cNvSpPr>
          <p:nvPr>
            <p:ph type="pic" sz="quarter" idx="15"/>
          </p:nvPr>
        </p:nvSpPr>
        <p:spPr>
          <a:xfrm>
            <a:off x="1959460" y="4289026"/>
            <a:ext cx="1589314" cy="1600200"/>
          </a:xfrm>
          <a:ln w="19050" cap="rnd">
            <a:solidFill>
              <a:schemeClr val="tx1"/>
            </a:solidFill>
          </a:ln>
        </p:spPr>
        <p:txBody>
          <a:bodyPr/>
          <a:lstStyle/>
          <a:p>
            <a:r>
              <a:rPr lang="en-US" dirty="0"/>
              <a:t>Click icon to add picture</a:t>
            </a:r>
          </a:p>
        </p:txBody>
      </p:sp>
      <p:sp>
        <p:nvSpPr>
          <p:cNvPr id="9" name="Text Placeholder 7"/>
          <p:cNvSpPr>
            <a:spLocks noGrp="1"/>
          </p:cNvSpPr>
          <p:nvPr>
            <p:ph type="body" sz="quarter" idx="16" hasCustomPrompt="1"/>
          </p:nvPr>
        </p:nvSpPr>
        <p:spPr>
          <a:xfrm>
            <a:off x="1959460" y="5889226"/>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0" name="Picture Placeholder 4"/>
          <p:cNvSpPr>
            <a:spLocks noGrp="1"/>
          </p:cNvSpPr>
          <p:nvPr>
            <p:ph type="pic" sz="quarter" idx="17"/>
          </p:nvPr>
        </p:nvSpPr>
        <p:spPr>
          <a:xfrm>
            <a:off x="7696362" y="4289026"/>
            <a:ext cx="1589314" cy="1600200"/>
          </a:xfrm>
          <a:ln w="19050" cap="rnd">
            <a:solidFill>
              <a:schemeClr val="tx1"/>
            </a:solidFill>
          </a:ln>
        </p:spPr>
        <p:txBody>
          <a:bodyPr/>
          <a:lstStyle/>
          <a:p>
            <a:r>
              <a:rPr lang="en-US" dirty="0"/>
              <a:t>Click icon to add picture</a:t>
            </a:r>
          </a:p>
        </p:txBody>
      </p:sp>
      <p:sp>
        <p:nvSpPr>
          <p:cNvPr id="11" name="Text Placeholder 7"/>
          <p:cNvSpPr>
            <a:spLocks noGrp="1"/>
          </p:cNvSpPr>
          <p:nvPr>
            <p:ph type="body" sz="quarter" idx="18" hasCustomPrompt="1"/>
          </p:nvPr>
        </p:nvSpPr>
        <p:spPr>
          <a:xfrm>
            <a:off x="7696362" y="5889226"/>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2" name="Picture Placeholder 4"/>
          <p:cNvSpPr>
            <a:spLocks noGrp="1"/>
          </p:cNvSpPr>
          <p:nvPr>
            <p:ph type="pic" sz="quarter" idx="19"/>
          </p:nvPr>
        </p:nvSpPr>
        <p:spPr>
          <a:xfrm>
            <a:off x="4827911" y="4289026"/>
            <a:ext cx="1589314" cy="1600200"/>
          </a:xfrm>
          <a:ln w="19050" cap="rnd">
            <a:solidFill>
              <a:schemeClr val="tx1"/>
            </a:solidFill>
          </a:ln>
        </p:spPr>
        <p:txBody>
          <a:bodyPr/>
          <a:lstStyle/>
          <a:p>
            <a:r>
              <a:rPr lang="en-US" dirty="0"/>
              <a:t>Click icon to add picture</a:t>
            </a:r>
          </a:p>
        </p:txBody>
      </p:sp>
      <p:sp>
        <p:nvSpPr>
          <p:cNvPr id="13" name="Text Placeholder 7"/>
          <p:cNvSpPr>
            <a:spLocks noGrp="1"/>
          </p:cNvSpPr>
          <p:nvPr>
            <p:ph type="body" sz="quarter" idx="20" hasCustomPrompt="1"/>
          </p:nvPr>
        </p:nvSpPr>
        <p:spPr>
          <a:xfrm>
            <a:off x="4827911" y="5889226"/>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4" name="Picture Placeholder 4"/>
          <p:cNvSpPr>
            <a:spLocks noGrp="1"/>
          </p:cNvSpPr>
          <p:nvPr>
            <p:ph type="pic" sz="quarter" idx="21"/>
          </p:nvPr>
        </p:nvSpPr>
        <p:spPr>
          <a:xfrm>
            <a:off x="4827911" y="2122700"/>
            <a:ext cx="1589314" cy="1600200"/>
          </a:xfrm>
          <a:ln w="19050" cap="rnd">
            <a:solidFill>
              <a:schemeClr val="tx1"/>
            </a:solidFill>
          </a:ln>
        </p:spPr>
        <p:txBody>
          <a:bodyPr/>
          <a:lstStyle/>
          <a:p>
            <a:r>
              <a:rPr lang="en-US" dirty="0"/>
              <a:t>Click icon to add picture</a:t>
            </a:r>
          </a:p>
        </p:txBody>
      </p:sp>
      <p:sp>
        <p:nvSpPr>
          <p:cNvPr id="15" name="Text Placeholder 7"/>
          <p:cNvSpPr>
            <a:spLocks noGrp="1"/>
          </p:cNvSpPr>
          <p:nvPr>
            <p:ph type="body" sz="quarter" idx="22" hasCustomPrompt="1"/>
          </p:nvPr>
        </p:nvSpPr>
        <p:spPr>
          <a:xfrm>
            <a:off x="4827911" y="372290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6" name="Picture Placeholder 4"/>
          <p:cNvSpPr>
            <a:spLocks noGrp="1"/>
          </p:cNvSpPr>
          <p:nvPr>
            <p:ph type="pic" sz="quarter" idx="23"/>
          </p:nvPr>
        </p:nvSpPr>
        <p:spPr>
          <a:xfrm>
            <a:off x="7696362" y="2122700"/>
            <a:ext cx="1589314" cy="1600200"/>
          </a:xfrm>
          <a:ln w="19050" cap="rnd">
            <a:solidFill>
              <a:schemeClr val="tx1"/>
            </a:solidFill>
          </a:ln>
        </p:spPr>
        <p:txBody>
          <a:bodyPr/>
          <a:lstStyle/>
          <a:p>
            <a:r>
              <a:rPr lang="en-US" dirty="0"/>
              <a:t>Click icon to add picture</a:t>
            </a:r>
          </a:p>
        </p:txBody>
      </p:sp>
      <p:sp>
        <p:nvSpPr>
          <p:cNvPr id="17" name="Text Placeholder 7"/>
          <p:cNvSpPr>
            <a:spLocks noGrp="1"/>
          </p:cNvSpPr>
          <p:nvPr>
            <p:ph type="body" sz="quarter" idx="24" hasCustomPrompt="1"/>
          </p:nvPr>
        </p:nvSpPr>
        <p:spPr>
          <a:xfrm>
            <a:off x="7696362" y="372290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Tree>
    <p:extLst>
      <p:ext uri="{BB962C8B-B14F-4D97-AF65-F5344CB8AC3E}">
        <p14:creationId xmlns:p14="http://schemas.microsoft.com/office/powerpoint/2010/main" val="156045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ople slide - 5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Picture Placeholder 4"/>
          <p:cNvSpPr>
            <a:spLocks noGrp="1"/>
          </p:cNvSpPr>
          <p:nvPr>
            <p:ph type="pic" sz="quarter" idx="13"/>
          </p:nvPr>
        </p:nvSpPr>
        <p:spPr>
          <a:xfrm>
            <a:off x="1959460" y="3178642"/>
            <a:ext cx="1589314" cy="1600200"/>
          </a:xfrm>
          <a:ln w="19050" cap="rnd">
            <a:solidFill>
              <a:schemeClr val="tx1"/>
            </a:solidFill>
          </a:ln>
        </p:spPr>
        <p:txBody>
          <a:bodyPr/>
          <a:lstStyle/>
          <a:p>
            <a:r>
              <a:rPr lang="en-US" dirty="0"/>
              <a:t>Click icon to add picture</a:t>
            </a:r>
          </a:p>
        </p:txBody>
      </p:sp>
      <p:sp>
        <p:nvSpPr>
          <p:cNvPr id="7" name="Text Placeholder 7"/>
          <p:cNvSpPr>
            <a:spLocks noGrp="1"/>
          </p:cNvSpPr>
          <p:nvPr>
            <p:ph type="body" sz="quarter" idx="14" hasCustomPrompt="1"/>
          </p:nvPr>
        </p:nvSpPr>
        <p:spPr>
          <a:xfrm>
            <a:off x="1959460" y="4778842"/>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0" name="Picture Placeholder 4"/>
          <p:cNvSpPr>
            <a:spLocks noGrp="1"/>
          </p:cNvSpPr>
          <p:nvPr>
            <p:ph type="pic" sz="quarter" idx="17"/>
          </p:nvPr>
        </p:nvSpPr>
        <p:spPr>
          <a:xfrm>
            <a:off x="7696362" y="4289026"/>
            <a:ext cx="1589314" cy="1600200"/>
          </a:xfrm>
          <a:ln w="19050" cap="rnd">
            <a:solidFill>
              <a:schemeClr val="tx1"/>
            </a:solidFill>
          </a:ln>
        </p:spPr>
        <p:txBody>
          <a:bodyPr/>
          <a:lstStyle/>
          <a:p>
            <a:r>
              <a:rPr lang="en-US" dirty="0"/>
              <a:t>Click icon to add picture</a:t>
            </a:r>
          </a:p>
        </p:txBody>
      </p:sp>
      <p:sp>
        <p:nvSpPr>
          <p:cNvPr id="11" name="Text Placeholder 7"/>
          <p:cNvSpPr>
            <a:spLocks noGrp="1"/>
          </p:cNvSpPr>
          <p:nvPr>
            <p:ph type="body" sz="quarter" idx="18" hasCustomPrompt="1"/>
          </p:nvPr>
        </p:nvSpPr>
        <p:spPr>
          <a:xfrm>
            <a:off x="7696362" y="5889226"/>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2" name="Picture Placeholder 4"/>
          <p:cNvSpPr>
            <a:spLocks noGrp="1"/>
          </p:cNvSpPr>
          <p:nvPr>
            <p:ph type="pic" sz="quarter" idx="19"/>
          </p:nvPr>
        </p:nvSpPr>
        <p:spPr>
          <a:xfrm>
            <a:off x="4827911" y="4289026"/>
            <a:ext cx="1589314" cy="1600200"/>
          </a:xfrm>
          <a:ln w="19050" cap="rnd">
            <a:solidFill>
              <a:schemeClr val="tx1"/>
            </a:solidFill>
          </a:ln>
        </p:spPr>
        <p:txBody>
          <a:bodyPr/>
          <a:lstStyle/>
          <a:p>
            <a:r>
              <a:rPr lang="en-US" dirty="0"/>
              <a:t>Click icon to add picture</a:t>
            </a:r>
          </a:p>
        </p:txBody>
      </p:sp>
      <p:sp>
        <p:nvSpPr>
          <p:cNvPr id="13" name="Text Placeholder 7"/>
          <p:cNvSpPr>
            <a:spLocks noGrp="1"/>
          </p:cNvSpPr>
          <p:nvPr>
            <p:ph type="body" sz="quarter" idx="20" hasCustomPrompt="1"/>
          </p:nvPr>
        </p:nvSpPr>
        <p:spPr>
          <a:xfrm>
            <a:off x="4827911" y="5889226"/>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4" name="Picture Placeholder 4"/>
          <p:cNvSpPr>
            <a:spLocks noGrp="1"/>
          </p:cNvSpPr>
          <p:nvPr>
            <p:ph type="pic" sz="quarter" idx="21"/>
          </p:nvPr>
        </p:nvSpPr>
        <p:spPr>
          <a:xfrm>
            <a:off x="4827911" y="2122700"/>
            <a:ext cx="1589314" cy="1600200"/>
          </a:xfrm>
          <a:ln w="19050" cap="rnd">
            <a:solidFill>
              <a:schemeClr val="tx1"/>
            </a:solidFill>
          </a:ln>
        </p:spPr>
        <p:txBody>
          <a:bodyPr/>
          <a:lstStyle/>
          <a:p>
            <a:r>
              <a:rPr lang="en-US" dirty="0"/>
              <a:t>Click icon to add picture</a:t>
            </a:r>
          </a:p>
        </p:txBody>
      </p:sp>
      <p:sp>
        <p:nvSpPr>
          <p:cNvPr id="15" name="Text Placeholder 7"/>
          <p:cNvSpPr>
            <a:spLocks noGrp="1"/>
          </p:cNvSpPr>
          <p:nvPr>
            <p:ph type="body" sz="quarter" idx="22" hasCustomPrompt="1"/>
          </p:nvPr>
        </p:nvSpPr>
        <p:spPr>
          <a:xfrm>
            <a:off x="4827911" y="372290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6" name="Picture Placeholder 4"/>
          <p:cNvSpPr>
            <a:spLocks noGrp="1"/>
          </p:cNvSpPr>
          <p:nvPr>
            <p:ph type="pic" sz="quarter" idx="23"/>
          </p:nvPr>
        </p:nvSpPr>
        <p:spPr>
          <a:xfrm>
            <a:off x="7696362" y="2122700"/>
            <a:ext cx="1589314" cy="1600200"/>
          </a:xfrm>
          <a:ln w="19050" cap="rnd">
            <a:solidFill>
              <a:schemeClr val="tx1"/>
            </a:solidFill>
          </a:ln>
        </p:spPr>
        <p:txBody>
          <a:bodyPr/>
          <a:lstStyle/>
          <a:p>
            <a:r>
              <a:rPr lang="en-US" dirty="0"/>
              <a:t>Click icon to add picture</a:t>
            </a:r>
          </a:p>
        </p:txBody>
      </p:sp>
      <p:sp>
        <p:nvSpPr>
          <p:cNvPr id="17" name="Text Placeholder 7"/>
          <p:cNvSpPr>
            <a:spLocks noGrp="1"/>
          </p:cNvSpPr>
          <p:nvPr>
            <p:ph type="body" sz="quarter" idx="24" hasCustomPrompt="1"/>
          </p:nvPr>
        </p:nvSpPr>
        <p:spPr>
          <a:xfrm>
            <a:off x="7696362" y="372290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Tree>
    <p:extLst>
      <p:ext uri="{BB962C8B-B14F-4D97-AF65-F5344CB8AC3E}">
        <p14:creationId xmlns:p14="http://schemas.microsoft.com/office/powerpoint/2010/main" val="415532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ople slide - 4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 name="Picture Placeholder 4"/>
          <p:cNvSpPr>
            <a:spLocks noGrp="1"/>
          </p:cNvSpPr>
          <p:nvPr>
            <p:ph type="pic" sz="quarter" idx="17"/>
          </p:nvPr>
        </p:nvSpPr>
        <p:spPr>
          <a:xfrm>
            <a:off x="5976374" y="4289026"/>
            <a:ext cx="1589314" cy="1600200"/>
          </a:xfrm>
          <a:ln w="19050" cap="rnd">
            <a:solidFill>
              <a:schemeClr val="tx1"/>
            </a:solidFill>
          </a:ln>
        </p:spPr>
        <p:txBody>
          <a:bodyPr/>
          <a:lstStyle/>
          <a:p>
            <a:r>
              <a:rPr lang="en-US" dirty="0"/>
              <a:t>Click icon to add picture</a:t>
            </a:r>
          </a:p>
        </p:txBody>
      </p:sp>
      <p:sp>
        <p:nvSpPr>
          <p:cNvPr id="11" name="Text Placeholder 7"/>
          <p:cNvSpPr>
            <a:spLocks noGrp="1"/>
          </p:cNvSpPr>
          <p:nvPr>
            <p:ph type="body" sz="quarter" idx="18" hasCustomPrompt="1"/>
          </p:nvPr>
        </p:nvSpPr>
        <p:spPr>
          <a:xfrm>
            <a:off x="5976374" y="5889226"/>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2" name="Picture Placeholder 4"/>
          <p:cNvSpPr>
            <a:spLocks noGrp="1"/>
          </p:cNvSpPr>
          <p:nvPr>
            <p:ph type="pic" sz="quarter" idx="19"/>
          </p:nvPr>
        </p:nvSpPr>
        <p:spPr>
          <a:xfrm>
            <a:off x="3107923" y="4289026"/>
            <a:ext cx="1589314" cy="1600200"/>
          </a:xfrm>
          <a:ln w="19050" cap="rnd">
            <a:solidFill>
              <a:schemeClr val="tx1"/>
            </a:solidFill>
          </a:ln>
        </p:spPr>
        <p:txBody>
          <a:bodyPr/>
          <a:lstStyle/>
          <a:p>
            <a:r>
              <a:rPr lang="en-US" dirty="0"/>
              <a:t>Click icon to add picture</a:t>
            </a:r>
          </a:p>
        </p:txBody>
      </p:sp>
      <p:sp>
        <p:nvSpPr>
          <p:cNvPr id="13" name="Text Placeholder 7"/>
          <p:cNvSpPr>
            <a:spLocks noGrp="1"/>
          </p:cNvSpPr>
          <p:nvPr>
            <p:ph type="body" sz="quarter" idx="20" hasCustomPrompt="1"/>
          </p:nvPr>
        </p:nvSpPr>
        <p:spPr>
          <a:xfrm>
            <a:off x="3107923" y="5889226"/>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4" name="Picture Placeholder 4"/>
          <p:cNvSpPr>
            <a:spLocks noGrp="1"/>
          </p:cNvSpPr>
          <p:nvPr>
            <p:ph type="pic" sz="quarter" idx="21"/>
          </p:nvPr>
        </p:nvSpPr>
        <p:spPr>
          <a:xfrm>
            <a:off x="3107923" y="2122700"/>
            <a:ext cx="1589314" cy="1600200"/>
          </a:xfrm>
          <a:ln w="19050" cap="rnd">
            <a:solidFill>
              <a:schemeClr val="tx1"/>
            </a:solidFill>
          </a:ln>
        </p:spPr>
        <p:txBody>
          <a:bodyPr/>
          <a:lstStyle/>
          <a:p>
            <a:r>
              <a:rPr lang="en-US" dirty="0"/>
              <a:t>Click icon to add picture</a:t>
            </a:r>
          </a:p>
        </p:txBody>
      </p:sp>
      <p:sp>
        <p:nvSpPr>
          <p:cNvPr id="15" name="Text Placeholder 7"/>
          <p:cNvSpPr>
            <a:spLocks noGrp="1"/>
          </p:cNvSpPr>
          <p:nvPr>
            <p:ph type="body" sz="quarter" idx="22" hasCustomPrompt="1"/>
          </p:nvPr>
        </p:nvSpPr>
        <p:spPr>
          <a:xfrm>
            <a:off x="3107923" y="372290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6" name="Picture Placeholder 4"/>
          <p:cNvSpPr>
            <a:spLocks noGrp="1"/>
          </p:cNvSpPr>
          <p:nvPr>
            <p:ph type="pic" sz="quarter" idx="23"/>
          </p:nvPr>
        </p:nvSpPr>
        <p:spPr>
          <a:xfrm>
            <a:off x="5976374" y="2122700"/>
            <a:ext cx="1589314" cy="1600200"/>
          </a:xfrm>
          <a:ln w="19050" cap="rnd">
            <a:solidFill>
              <a:schemeClr val="tx1"/>
            </a:solidFill>
          </a:ln>
        </p:spPr>
        <p:txBody>
          <a:bodyPr/>
          <a:lstStyle/>
          <a:p>
            <a:r>
              <a:rPr lang="en-US" dirty="0"/>
              <a:t>Click icon to add picture</a:t>
            </a:r>
          </a:p>
        </p:txBody>
      </p:sp>
      <p:sp>
        <p:nvSpPr>
          <p:cNvPr id="17" name="Text Placeholder 7"/>
          <p:cNvSpPr>
            <a:spLocks noGrp="1"/>
          </p:cNvSpPr>
          <p:nvPr>
            <p:ph type="body" sz="quarter" idx="24" hasCustomPrompt="1"/>
          </p:nvPr>
        </p:nvSpPr>
        <p:spPr>
          <a:xfrm>
            <a:off x="5976374" y="372290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Tree>
    <p:extLst>
      <p:ext uri="{BB962C8B-B14F-4D97-AF65-F5344CB8AC3E}">
        <p14:creationId xmlns:p14="http://schemas.microsoft.com/office/powerpoint/2010/main" val="117837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eople slide - 3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Picture Placeholder 4"/>
          <p:cNvSpPr>
            <a:spLocks noGrp="1"/>
          </p:cNvSpPr>
          <p:nvPr>
            <p:ph type="pic" sz="quarter" idx="13"/>
          </p:nvPr>
        </p:nvSpPr>
        <p:spPr>
          <a:xfrm>
            <a:off x="1959460" y="2558140"/>
            <a:ext cx="1589314" cy="1600200"/>
          </a:xfrm>
          <a:ln w="19050" cap="rnd">
            <a:solidFill>
              <a:schemeClr val="tx1"/>
            </a:solidFill>
          </a:ln>
        </p:spPr>
        <p:txBody>
          <a:bodyPr/>
          <a:lstStyle/>
          <a:p>
            <a:r>
              <a:rPr lang="en-US" dirty="0"/>
              <a:t>Click icon to add picture</a:t>
            </a:r>
          </a:p>
        </p:txBody>
      </p:sp>
      <p:sp>
        <p:nvSpPr>
          <p:cNvPr id="7" name="Text Placeholder 7"/>
          <p:cNvSpPr>
            <a:spLocks noGrp="1"/>
          </p:cNvSpPr>
          <p:nvPr>
            <p:ph type="body" sz="quarter" idx="14" hasCustomPrompt="1"/>
          </p:nvPr>
        </p:nvSpPr>
        <p:spPr>
          <a:xfrm>
            <a:off x="1959460" y="415834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4" name="Picture Placeholder 4"/>
          <p:cNvSpPr>
            <a:spLocks noGrp="1"/>
          </p:cNvSpPr>
          <p:nvPr>
            <p:ph type="pic" sz="quarter" idx="21"/>
          </p:nvPr>
        </p:nvSpPr>
        <p:spPr>
          <a:xfrm>
            <a:off x="4827911" y="2558140"/>
            <a:ext cx="1589314" cy="1600200"/>
          </a:xfrm>
          <a:ln w="19050" cap="rnd">
            <a:solidFill>
              <a:schemeClr val="tx1"/>
            </a:solidFill>
          </a:ln>
        </p:spPr>
        <p:txBody>
          <a:bodyPr/>
          <a:lstStyle/>
          <a:p>
            <a:r>
              <a:rPr lang="en-US" dirty="0"/>
              <a:t>Click icon to add picture</a:t>
            </a:r>
          </a:p>
        </p:txBody>
      </p:sp>
      <p:sp>
        <p:nvSpPr>
          <p:cNvPr id="15" name="Text Placeholder 7"/>
          <p:cNvSpPr>
            <a:spLocks noGrp="1"/>
          </p:cNvSpPr>
          <p:nvPr>
            <p:ph type="body" sz="quarter" idx="22" hasCustomPrompt="1"/>
          </p:nvPr>
        </p:nvSpPr>
        <p:spPr>
          <a:xfrm>
            <a:off x="4827911" y="415834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
        <p:nvSpPr>
          <p:cNvPr id="16" name="Picture Placeholder 4"/>
          <p:cNvSpPr>
            <a:spLocks noGrp="1"/>
          </p:cNvSpPr>
          <p:nvPr>
            <p:ph type="pic" sz="quarter" idx="23"/>
          </p:nvPr>
        </p:nvSpPr>
        <p:spPr>
          <a:xfrm>
            <a:off x="7696362" y="2558140"/>
            <a:ext cx="1589314" cy="1600200"/>
          </a:xfrm>
          <a:ln w="19050" cap="rnd">
            <a:solidFill>
              <a:schemeClr val="tx1"/>
            </a:solidFill>
          </a:ln>
        </p:spPr>
        <p:txBody>
          <a:bodyPr/>
          <a:lstStyle/>
          <a:p>
            <a:r>
              <a:rPr lang="en-US" dirty="0"/>
              <a:t>Click icon to add picture</a:t>
            </a:r>
          </a:p>
        </p:txBody>
      </p:sp>
      <p:sp>
        <p:nvSpPr>
          <p:cNvPr id="17" name="Text Placeholder 7"/>
          <p:cNvSpPr>
            <a:spLocks noGrp="1"/>
          </p:cNvSpPr>
          <p:nvPr>
            <p:ph type="body" sz="quarter" idx="24" hasCustomPrompt="1"/>
          </p:nvPr>
        </p:nvSpPr>
        <p:spPr>
          <a:xfrm>
            <a:off x="7696362" y="4158340"/>
            <a:ext cx="1589314" cy="533400"/>
          </a:xfrm>
        </p:spPr>
        <p:txBody>
          <a:bodyPr>
            <a:normAutofit/>
          </a:bodyPr>
          <a:lstStyle>
            <a:lvl1pPr marL="0" indent="0" algn="ctr">
              <a:buNone/>
              <a:defRPr sz="1100"/>
            </a:lvl1pPr>
          </a:lstStyle>
          <a:p>
            <a:pPr lvl="0"/>
            <a:r>
              <a:rPr lang="en-US" sz="1100" dirty="0"/>
              <a:t>Name</a:t>
            </a:r>
            <a:br>
              <a:rPr lang="en-US" sz="1100" dirty="0"/>
            </a:br>
            <a:r>
              <a:rPr lang="en-US" sz="1100" dirty="0"/>
              <a:t>Title</a:t>
            </a:r>
            <a:endParaRPr lang="en-US" dirty="0"/>
          </a:p>
        </p:txBody>
      </p:sp>
    </p:spTree>
    <p:extLst>
      <p:ext uri="{BB962C8B-B14F-4D97-AF65-F5344CB8AC3E}">
        <p14:creationId xmlns:p14="http://schemas.microsoft.com/office/powerpoint/2010/main" val="73169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ople slide - 2 pho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Picture Placeholder 4"/>
          <p:cNvSpPr>
            <a:spLocks noGrp="1"/>
          </p:cNvSpPr>
          <p:nvPr>
            <p:ph type="pic" sz="quarter" idx="13"/>
          </p:nvPr>
        </p:nvSpPr>
        <p:spPr>
          <a:xfrm>
            <a:off x="1959459" y="2122699"/>
            <a:ext cx="2852928" cy="2852071"/>
          </a:xfrm>
          <a:ln w="19050" cap="rnd">
            <a:solidFill>
              <a:schemeClr val="tx1"/>
            </a:solidFill>
          </a:ln>
        </p:spPr>
        <p:txBody>
          <a:bodyPr/>
          <a:lstStyle/>
          <a:p>
            <a:r>
              <a:rPr lang="en-US" dirty="0"/>
              <a:t>Click icon to add picture</a:t>
            </a:r>
          </a:p>
        </p:txBody>
      </p:sp>
      <p:sp>
        <p:nvSpPr>
          <p:cNvPr id="14" name="Picture Placeholder 4"/>
          <p:cNvSpPr>
            <a:spLocks noGrp="1"/>
          </p:cNvSpPr>
          <p:nvPr>
            <p:ph type="pic" sz="quarter" idx="21"/>
          </p:nvPr>
        </p:nvSpPr>
        <p:spPr>
          <a:xfrm>
            <a:off x="5600817" y="2122700"/>
            <a:ext cx="2852928" cy="2852928"/>
          </a:xfrm>
          <a:ln w="19050" cap="rnd">
            <a:solidFill>
              <a:schemeClr val="tx1"/>
            </a:solidFill>
          </a:ln>
        </p:spPr>
        <p:txBody>
          <a:bodyPr/>
          <a:lstStyle/>
          <a:p>
            <a:r>
              <a:rPr lang="en-US" dirty="0"/>
              <a:t>Click icon to add picture</a:t>
            </a:r>
          </a:p>
        </p:txBody>
      </p:sp>
      <p:sp>
        <p:nvSpPr>
          <p:cNvPr id="4" name="Text Placeholder 3"/>
          <p:cNvSpPr>
            <a:spLocks noGrp="1"/>
          </p:cNvSpPr>
          <p:nvPr>
            <p:ph type="body" sz="quarter" idx="22" hasCustomPrompt="1"/>
          </p:nvPr>
        </p:nvSpPr>
        <p:spPr>
          <a:xfrm>
            <a:off x="1958975" y="4986338"/>
            <a:ext cx="2841625" cy="717550"/>
          </a:xfrm>
        </p:spPr>
        <p:txBody>
          <a:bodyPr/>
          <a:lstStyle>
            <a:lvl1pPr marL="0" indent="0" algn="ctr">
              <a:buNone/>
              <a:defRPr/>
            </a:lvl1pPr>
          </a:lstStyle>
          <a:p>
            <a:pPr lvl="0"/>
            <a:r>
              <a:rPr lang="en-US" dirty="0"/>
              <a:t>Name</a:t>
            </a:r>
            <a:br>
              <a:rPr lang="en-US" dirty="0"/>
            </a:br>
            <a:r>
              <a:rPr lang="en-US" dirty="0"/>
              <a:t>Title</a:t>
            </a:r>
          </a:p>
        </p:txBody>
      </p:sp>
      <p:sp>
        <p:nvSpPr>
          <p:cNvPr id="18" name="Text Placeholder 3"/>
          <p:cNvSpPr>
            <a:spLocks noGrp="1"/>
          </p:cNvSpPr>
          <p:nvPr>
            <p:ph type="body" sz="quarter" idx="23" hasCustomPrompt="1"/>
          </p:nvPr>
        </p:nvSpPr>
        <p:spPr>
          <a:xfrm>
            <a:off x="5627553" y="4986338"/>
            <a:ext cx="2841625" cy="717550"/>
          </a:xfrm>
        </p:spPr>
        <p:txBody>
          <a:bodyPr/>
          <a:lstStyle>
            <a:lvl1pPr marL="0" indent="0" algn="ctr">
              <a:buNone/>
              <a:defRPr/>
            </a:lvl1pPr>
          </a:lstStyle>
          <a:p>
            <a:pPr lvl="0"/>
            <a:r>
              <a:rPr lang="en-US" dirty="0"/>
              <a:t>Name</a:t>
            </a:r>
            <a:br>
              <a:rPr lang="en-US" dirty="0"/>
            </a:br>
            <a:r>
              <a:rPr lang="en-US" dirty="0"/>
              <a:t>Title</a:t>
            </a:r>
          </a:p>
        </p:txBody>
      </p:sp>
    </p:spTree>
    <p:extLst>
      <p:ext uri="{BB962C8B-B14F-4D97-AF65-F5344CB8AC3E}">
        <p14:creationId xmlns:p14="http://schemas.microsoft.com/office/powerpoint/2010/main" val="419252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userDrawn="1"/>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799" y="384431"/>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2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18712" y="6147615"/>
            <a:ext cx="2133600" cy="62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057400"/>
            <a:ext cx="4825158" cy="39624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057400"/>
            <a:ext cx="4825159" cy="3962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1">
                <a:duotone>
                  <a:prstClr val="black"/>
                  <a:schemeClr val="accent6">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519045"/>
              <a:ext cx="11277600" cy="4943309"/>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userDrawn="1"/>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659343"/>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017979"/>
            <a:ext cx="8761413" cy="40018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000" b="0" i="0">
                <a:solidFill>
                  <a:schemeClr val="bg1"/>
                </a:solidFill>
              </a:defRPr>
            </a:lvl1pPr>
          </a:lstStyle>
          <a:p>
            <a:fld id="{D57F1E4F-1CFF-5643-939E-217C01CDF565}" type="slidenum">
              <a:rPr lang="en-US" smtClean="0"/>
              <a:pPr/>
              <a:t>‹#›</a:t>
            </a:fld>
            <a:endParaRPr lang="en-US" dirty="0"/>
          </a:p>
        </p:txBody>
      </p:sp>
      <p:pic>
        <p:nvPicPr>
          <p:cNvPr id="22"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18712" y="6147615"/>
            <a:ext cx="2133600" cy="62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75" r:id="rId4"/>
    <p:sldLayoutId id="2147483676" r:id="rId5"/>
    <p:sldLayoutId id="2147483677" r:id="rId6"/>
    <p:sldLayoutId id="2147483678" r:id="rId7"/>
    <p:sldLayoutId id="2147483673" r:id="rId8"/>
    <p:sldLayoutId id="2147483652" r:id="rId9"/>
    <p:sldLayoutId id="2147483653" r:id="rId10"/>
    <p:sldLayoutId id="2147483655" r:id="rId11"/>
    <p:sldLayoutId id="2147483656" r:id="rId12"/>
    <p:sldLayoutId id="2147483668" r:id="rId13"/>
    <p:sldLayoutId id="2147483667" r:id="rId14"/>
    <p:sldLayoutId id="2147483661" r:id="rId15"/>
    <p:sldLayoutId id="2147483672" r:id="rId16"/>
    <p:sldLayoutId id="2147483662" r:id="rId17"/>
    <p:sldLayoutId id="2147483669" r:id="rId18"/>
    <p:sldLayoutId id="2147483670" r:id="rId19"/>
  </p:sldLayoutIdLst>
  <p:hf hdr="0" ftr="0" dt="0"/>
  <p:txStyles>
    <p:titleStyle>
      <a:lvl1pPr algn="l" defTabSz="457200" rtl="0" eaLnBrk="1" latinLnBrk="0" hangingPunct="1">
        <a:spcBef>
          <a:spcPct val="0"/>
        </a:spcBef>
        <a:buNone/>
        <a:defRPr sz="3600" b="0" i="0" kern="1200">
          <a:solidFill>
            <a:schemeClr val="bg2"/>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10526763" cy="2677648"/>
          </a:xfrm>
        </p:spPr>
        <p:txBody>
          <a:bodyPr/>
          <a:lstStyle/>
          <a:p>
            <a:r>
              <a:rPr lang="en-US" sz="3000" dirty="0"/>
              <a:t>Semester Final – Emmis Communications</a:t>
            </a:r>
            <a:r>
              <a:rPr lang="en-US" sz="3000"/>
              <a:t>, Digonex.</a:t>
            </a:r>
            <a:br>
              <a:rPr lang="en-US" sz="3000" dirty="0"/>
            </a:br>
            <a:r>
              <a:rPr lang="en-US" sz="1800" dirty="0"/>
              <a:t>Fatih Atlamaz</a:t>
            </a:r>
          </a:p>
        </p:txBody>
      </p:sp>
      <p:sp>
        <p:nvSpPr>
          <p:cNvPr id="4" name="AutoShape 2" descr="Image result for denver center for performing ar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Image result for bh liv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6A73-D14F-4BE1-95D0-CEB8BA40BAAA}"/>
              </a:ext>
            </a:extLst>
          </p:cNvPr>
          <p:cNvSpPr>
            <a:spLocks noGrp="1"/>
          </p:cNvSpPr>
          <p:nvPr>
            <p:ph type="title"/>
          </p:nvPr>
        </p:nvSpPr>
        <p:spPr/>
        <p:txBody>
          <a:bodyPr/>
          <a:lstStyle/>
          <a:p>
            <a:r>
              <a:rPr lang="en-US" dirty="0"/>
              <a:t>The Work Place</a:t>
            </a:r>
          </a:p>
        </p:txBody>
      </p:sp>
      <p:sp>
        <p:nvSpPr>
          <p:cNvPr id="3" name="Content Placeholder 2">
            <a:extLst>
              <a:ext uri="{FF2B5EF4-FFF2-40B4-BE49-F238E27FC236}">
                <a16:creationId xmlns:a16="http://schemas.microsoft.com/office/drawing/2014/main" id="{F9E6D43C-089B-46CB-AF49-473F19A9B475}"/>
              </a:ext>
            </a:extLst>
          </p:cNvPr>
          <p:cNvSpPr>
            <a:spLocks noGrp="1"/>
          </p:cNvSpPr>
          <p:nvPr>
            <p:ph idx="1"/>
          </p:nvPr>
        </p:nvSpPr>
        <p:spPr/>
        <p:txBody>
          <a:bodyPr>
            <a:normAutofit/>
          </a:bodyPr>
          <a:lstStyle/>
          <a:p>
            <a:r>
              <a:rPr lang="en-US" dirty="0"/>
              <a:t>Although Emmis Communications has an amazing building, I worked remotely due to COVID-19 as well as transportation. The Emmis building is in Indianapolis and a 45-minute drive from here, so I saved an hour and a half by just working from school. I did go to the office a couple of times, but I mostly worked in a CCA room. </a:t>
            </a:r>
          </a:p>
        </p:txBody>
      </p:sp>
      <p:sp>
        <p:nvSpPr>
          <p:cNvPr id="4" name="Slide Number Placeholder 3">
            <a:extLst>
              <a:ext uri="{FF2B5EF4-FFF2-40B4-BE49-F238E27FC236}">
                <a16:creationId xmlns:a16="http://schemas.microsoft.com/office/drawing/2014/main" id="{3FF39E41-4336-4AAD-BDFD-BEA5B9BA165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4190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5BAFE0-A103-4AAA-8367-FB3FA2883130}"/>
              </a:ext>
            </a:extLst>
          </p:cNvPr>
          <p:cNvSpPr>
            <a:spLocks noGrp="1"/>
          </p:cNvSpPr>
          <p:nvPr>
            <p:ph type="title"/>
          </p:nvPr>
        </p:nvSpPr>
        <p:spPr>
          <a:xfrm>
            <a:off x="1154955" y="4834467"/>
            <a:ext cx="8825658" cy="586380"/>
          </a:xfrm>
        </p:spPr>
        <p:txBody>
          <a:bodyPr vert="horz" lIns="91440" tIns="45720" rIns="91440" bIns="45720" rtlCol="0" anchor="b">
            <a:normAutofit fontScale="90000"/>
          </a:bodyPr>
          <a:lstStyle/>
          <a:p>
            <a:r>
              <a:rPr lang="en-US" sz="3600" dirty="0"/>
              <a:t>Emmis Building</a:t>
            </a:r>
          </a:p>
        </p:txBody>
      </p:sp>
      <p:sp>
        <p:nvSpPr>
          <p:cNvPr id="3" name="Text Placeholder 2">
            <a:extLst>
              <a:ext uri="{FF2B5EF4-FFF2-40B4-BE49-F238E27FC236}">
                <a16:creationId xmlns:a16="http://schemas.microsoft.com/office/drawing/2014/main" id="{A95C51FA-AD49-490B-8D85-EC0611400AB3}"/>
              </a:ext>
            </a:extLst>
          </p:cNvPr>
          <p:cNvSpPr>
            <a:spLocks noGrp="1"/>
          </p:cNvSpPr>
          <p:nvPr>
            <p:ph type="body" idx="1"/>
          </p:nvPr>
        </p:nvSpPr>
        <p:spPr>
          <a:xfrm>
            <a:off x="1154955" y="5420847"/>
            <a:ext cx="8825658" cy="582020"/>
          </a:xfrm>
        </p:spPr>
        <p:txBody>
          <a:bodyPr vert="horz" lIns="91440" tIns="45720" rIns="91440" bIns="45720" rtlCol="0" anchor="t">
            <a:normAutofit/>
          </a:bodyPr>
          <a:lstStyle/>
          <a:p>
            <a:r>
              <a:rPr lang="en-US" sz="1600" dirty="0"/>
              <a:t>Located in Indianapolis, Indiana.</a:t>
            </a:r>
          </a:p>
        </p:txBody>
      </p:sp>
      <p:sp>
        <p:nvSpPr>
          <p:cNvPr id="4" name="Slide Number Placeholder 3">
            <a:extLst>
              <a:ext uri="{FF2B5EF4-FFF2-40B4-BE49-F238E27FC236}">
                <a16:creationId xmlns:a16="http://schemas.microsoft.com/office/drawing/2014/main" id="{860F3961-84AB-49C1-B658-72750D1CD8E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217C01CDF565}" type="slidenum">
              <a:rPr lang="en-US" sz="2800" smtClean="0"/>
              <a:pPr>
                <a:spcAft>
                  <a:spcPts val="600"/>
                </a:spcAft>
              </a:pPr>
              <a:t>11</a:t>
            </a:fld>
            <a:endParaRPr lang="en-US" sz="2800"/>
          </a:p>
        </p:txBody>
      </p:sp>
      <p:pic>
        <p:nvPicPr>
          <p:cNvPr id="6" name="Picture 5" descr="A picture containing building, outdoor, sky, city&#10;&#10;Description automatically generated">
            <a:extLst>
              <a:ext uri="{FF2B5EF4-FFF2-40B4-BE49-F238E27FC236}">
                <a16:creationId xmlns:a16="http://schemas.microsoft.com/office/drawing/2014/main" id="{2ED27E75-0F60-491C-ABC0-108B74542CC5}"/>
              </a:ext>
            </a:extLst>
          </p:cNvPr>
          <p:cNvPicPr>
            <a:picLocks noChangeAspect="1"/>
          </p:cNvPicPr>
          <p:nvPr/>
        </p:nvPicPr>
        <p:blipFill rotWithShape="1">
          <a:blip r:embed="rId3">
            <a:extLst>
              <a:ext uri="{28A0092B-C50C-407E-A947-70E740481C1C}">
                <a14:useLocalDpi xmlns:a14="http://schemas.microsoft.com/office/drawing/2010/main" val="0"/>
              </a:ext>
            </a:extLst>
          </a:blip>
          <a:srcRect t="28859" r="-1" b="12934"/>
          <a:stretch/>
        </p:blipFill>
        <p:spPr>
          <a:xfrm>
            <a:off x="1154953" y="1143006"/>
            <a:ext cx="8825659" cy="34290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5066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3">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picture containing indoor, ceiling, wall, floor&#10;&#10;Description automatically generated">
            <a:extLst>
              <a:ext uri="{FF2B5EF4-FFF2-40B4-BE49-F238E27FC236}">
                <a16:creationId xmlns:a16="http://schemas.microsoft.com/office/drawing/2014/main" id="{CED8BCC8-8F76-454A-A24C-8A5153847F1B}"/>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t="4735" r="1" b="29964"/>
          <a:stretch/>
        </p:blipFill>
        <p:spPr>
          <a:xfrm>
            <a:off x="561110" y="966532"/>
            <a:ext cx="5448111" cy="2454816"/>
          </a:xfrm>
          <a:prstGeom prst="roundRect">
            <a:avLst>
              <a:gd name="adj" fmla="val 0"/>
            </a:avLst>
          </a:prstGeom>
          <a:effectLst/>
        </p:spPr>
      </p:pic>
      <p:sp>
        <p:nvSpPr>
          <p:cNvPr id="22" name="Rectangle 2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descr="A picture containing indoor, floor, ceiling, room&#10;&#10;Description automatically generated">
            <a:extLst>
              <a:ext uri="{FF2B5EF4-FFF2-40B4-BE49-F238E27FC236}">
                <a16:creationId xmlns:a16="http://schemas.microsoft.com/office/drawing/2014/main" id="{DEB03B48-CE26-4BE1-97D1-C585F9423BAD}"/>
              </a:ext>
            </a:extLst>
          </p:cNvPr>
          <p:cNvPicPr>
            <a:picLocks noChangeAspect="1"/>
          </p:cNvPicPr>
          <p:nvPr/>
        </p:nvPicPr>
        <p:blipFill rotWithShape="1">
          <a:blip r:embed="rId4">
            <a:extLst>
              <a:ext uri="{28A0092B-C50C-407E-A947-70E740481C1C}">
                <a14:useLocalDpi xmlns:a14="http://schemas.microsoft.com/office/drawing/2010/main" val="0"/>
              </a:ext>
            </a:extLst>
          </a:blip>
          <a:srcRect t="17728" r="3" b="21288"/>
          <a:stretch/>
        </p:blipFill>
        <p:spPr>
          <a:xfrm>
            <a:off x="6172946" y="965016"/>
            <a:ext cx="5370123" cy="2456261"/>
          </a:xfrm>
          <a:prstGeom prst="roundRect">
            <a:avLst>
              <a:gd name="adj" fmla="val 0"/>
            </a:avLst>
          </a:prstGeom>
          <a:effectLst/>
        </p:spPr>
      </p:pic>
      <p:sp>
        <p:nvSpPr>
          <p:cNvPr id="5" name="Slide Number Placeholder 4">
            <a:extLst>
              <a:ext uri="{FF2B5EF4-FFF2-40B4-BE49-F238E27FC236}">
                <a16:creationId xmlns:a16="http://schemas.microsoft.com/office/drawing/2014/main" id="{6CE46264-B1DD-4192-94A0-CD8DC7E03122}"/>
              </a:ext>
            </a:extLst>
          </p:cNvPr>
          <p:cNvSpPr>
            <a:spLocks noGrp="1"/>
          </p:cNvSpPr>
          <p:nvPr>
            <p:ph type="sldNum" sz="quarter" idx="4294967295"/>
          </p:nvPr>
        </p:nvSpPr>
        <p:spPr>
          <a:xfrm>
            <a:off x="10342708" y="295729"/>
            <a:ext cx="838199" cy="767687"/>
          </a:xfrm>
        </p:spPr>
        <p:txBody>
          <a:bodyPr vert="horz" lIns="91440" tIns="45720" rIns="91440" bIns="45720" rtlCol="0" anchor="b">
            <a:normAutofit/>
          </a:bodyPr>
          <a:lstStyle/>
          <a:p>
            <a:pPr>
              <a:spcAft>
                <a:spcPts val="600"/>
              </a:spcAft>
            </a:pPr>
            <a:fld id="{D57F1E4F-1CFF-5643-939E-217C01CDF565}" type="slidenum">
              <a:rPr lang="en-US" sz="2800"/>
              <a:pPr>
                <a:spcAft>
                  <a:spcPts val="600"/>
                </a:spcAft>
              </a:pPr>
              <a:t>12</a:t>
            </a:fld>
            <a:endParaRPr lang="en-US" sz="2800"/>
          </a:p>
        </p:txBody>
      </p:sp>
      <p:sp>
        <p:nvSpPr>
          <p:cNvPr id="24" name="Freeform: Shape 2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EEB747BC-E67F-4E43-AC6B-3E21C584577F}"/>
              </a:ext>
            </a:extLst>
          </p:cNvPr>
          <p:cNvSpPr>
            <a:spLocks noGrp="1"/>
          </p:cNvSpPr>
          <p:nvPr>
            <p:ph type="title" idx="4294967295"/>
          </p:nvPr>
        </p:nvSpPr>
        <p:spPr>
          <a:xfrm>
            <a:off x="649975" y="4517136"/>
            <a:ext cx="10893095" cy="1174947"/>
          </a:xfrm>
        </p:spPr>
        <p:txBody>
          <a:bodyPr vert="horz" lIns="91440" tIns="45720" rIns="91440" bIns="45720" rtlCol="0" anchor="b">
            <a:normAutofit/>
          </a:bodyPr>
          <a:lstStyle/>
          <a:p>
            <a:r>
              <a:rPr lang="en-US" sz="6000" b="0" i="0" kern="1200" dirty="0">
                <a:solidFill>
                  <a:schemeClr val="bg2"/>
                </a:solidFill>
                <a:latin typeface="+mj-lt"/>
                <a:ea typeface="+mj-ea"/>
                <a:cs typeface="+mj-cs"/>
              </a:rPr>
              <a:t>Digonex Floor</a:t>
            </a:r>
          </a:p>
        </p:txBody>
      </p:sp>
    </p:spTree>
    <p:extLst>
      <p:ext uri="{BB962C8B-B14F-4D97-AF65-F5344CB8AC3E}">
        <p14:creationId xmlns:p14="http://schemas.microsoft.com/office/powerpoint/2010/main" val="76210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A97C6A73-D14F-4BE1-95D0-CEB8BA40BAAA}"/>
              </a:ext>
            </a:extLst>
          </p:cNvPr>
          <p:cNvSpPr>
            <a:spLocks noGrp="1"/>
          </p:cNvSpPr>
          <p:nvPr>
            <p:ph type="title"/>
          </p:nvPr>
        </p:nvSpPr>
        <p:spPr>
          <a:xfrm>
            <a:off x="561110" y="973668"/>
            <a:ext cx="4177867" cy="1391692"/>
          </a:xfrm>
        </p:spPr>
        <p:txBody>
          <a:bodyPr>
            <a:normAutofit/>
          </a:bodyPr>
          <a:lstStyle/>
          <a:p>
            <a:r>
              <a:rPr lang="en-US">
                <a:solidFill>
                  <a:schemeClr val="tx2"/>
                </a:solidFill>
              </a:rPr>
              <a:t>Impact on the Future…</a:t>
            </a:r>
          </a:p>
        </p:txBody>
      </p:sp>
      <p:sp>
        <p:nvSpPr>
          <p:cNvPr id="3" name="Content Placeholder 2">
            <a:extLst>
              <a:ext uri="{FF2B5EF4-FFF2-40B4-BE49-F238E27FC236}">
                <a16:creationId xmlns:a16="http://schemas.microsoft.com/office/drawing/2014/main" id="{F9E6D43C-089B-46CB-AF49-473F19A9B475}"/>
              </a:ext>
            </a:extLst>
          </p:cNvPr>
          <p:cNvSpPr>
            <a:spLocks noGrp="1"/>
          </p:cNvSpPr>
          <p:nvPr>
            <p:ph idx="1"/>
          </p:nvPr>
        </p:nvSpPr>
        <p:spPr>
          <a:xfrm>
            <a:off x="561110" y="2603500"/>
            <a:ext cx="4072673" cy="3416300"/>
          </a:xfrm>
        </p:spPr>
        <p:txBody>
          <a:bodyPr>
            <a:normAutofit/>
          </a:bodyPr>
          <a:lstStyle/>
          <a:p>
            <a:r>
              <a:rPr lang="en-US" dirty="0"/>
              <a:t>This internship has solidified my love for computer science, and I continue to hope to pursue a computer science and mathematics major in college. I’m very glad that I had this opportunity and experience and could not hoped for anything better.</a:t>
            </a:r>
          </a:p>
        </p:txBody>
      </p:sp>
      <p:pic>
        <p:nvPicPr>
          <p:cNvPr id="2052" name="Picture 4" descr="University logo and wordmark – Office of Strategic Marketing and Branding">
            <a:extLst>
              <a:ext uri="{FF2B5EF4-FFF2-40B4-BE49-F238E27FC236}">
                <a16:creationId xmlns:a16="http://schemas.microsoft.com/office/drawing/2014/main" id="{632AC867-2148-4E80-BC11-881EA5420A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453" b="1"/>
          <a:stretch/>
        </p:blipFill>
        <p:spPr bwMode="auto">
          <a:xfrm>
            <a:off x="5183116" y="461682"/>
            <a:ext cx="6585549" cy="2967319"/>
          </a:xfrm>
          <a:custGeom>
            <a:avLst/>
            <a:gdLst/>
            <a:ahLst/>
            <a:cxnLst/>
            <a:rect l="l" t="t" r="r" b="b"/>
            <a:pathLst>
              <a:path w="6585549" h="2967319">
                <a:moveTo>
                  <a:pt x="225406" y="0"/>
                </a:moveTo>
                <a:lnTo>
                  <a:pt x="6585549" y="0"/>
                </a:lnTo>
                <a:lnTo>
                  <a:pt x="6585549" y="2967319"/>
                </a:lnTo>
                <a:lnTo>
                  <a:pt x="941" y="2967319"/>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FF39E41-4336-4AAD-BDFD-BEA5B9BA1656}"/>
              </a:ext>
            </a:extLst>
          </p:cNvPr>
          <p:cNvSpPr>
            <a:spLocks noGrp="1"/>
          </p:cNvSpPr>
          <p:nvPr>
            <p:ph type="sldNum" sz="quarter" idx="12"/>
          </p:nvPr>
        </p:nvSpPr>
        <p:spPr>
          <a:xfrm>
            <a:off x="11224603" y="6428647"/>
            <a:ext cx="838199" cy="406205"/>
          </a:xfrm>
        </p:spPr>
        <p:txBody>
          <a:bodyPr anchor="ctr">
            <a:normAutofit/>
          </a:bodyPr>
          <a:lstStyle/>
          <a:p>
            <a:pPr algn="r">
              <a:spcAft>
                <a:spcPts val="600"/>
              </a:spcAft>
            </a:pPr>
            <a:fld id="{D57F1E4F-1CFF-5643-939E-217C01CDF565}" type="slidenum">
              <a:rPr lang="en-US" sz="1600">
                <a:solidFill>
                  <a:schemeClr val="accent1"/>
                </a:solidFill>
              </a:rPr>
              <a:pPr algn="r">
                <a:spcAft>
                  <a:spcPts val="600"/>
                </a:spcAft>
              </a:pPr>
              <a:t>13</a:t>
            </a:fld>
            <a:endParaRPr lang="en-US" sz="1600">
              <a:solidFill>
                <a:schemeClr val="accent1"/>
              </a:solidFill>
            </a:endParaRPr>
          </a:p>
        </p:txBody>
      </p:sp>
      <p:pic>
        <p:nvPicPr>
          <p:cNvPr id="2050" name="Picture 2" descr="Massachusetts Institute of Technology Logo, PNG, Symbol, History, Meaning">
            <a:extLst>
              <a:ext uri="{FF2B5EF4-FFF2-40B4-BE49-F238E27FC236}">
                <a16:creationId xmlns:a16="http://schemas.microsoft.com/office/drawing/2014/main" id="{5B6E4070-2C3E-4FF8-8198-DDE26B1BA7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64" r="15" b="11534"/>
          <a:stretch/>
        </p:blipFill>
        <p:spPr bwMode="auto">
          <a:xfrm>
            <a:off x="5184056" y="3429000"/>
            <a:ext cx="6584608" cy="3011751"/>
          </a:xfrm>
          <a:custGeom>
            <a:avLst/>
            <a:gdLst/>
            <a:ahLst/>
            <a:cxnLst/>
            <a:rect l="l" t="t" r="r" b="b"/>
            <a:pathLst>
              <a:path w="6584608" h="3011751">
                <a:moveTo>
                  <a:pt x="0" y="0"/>
                </a:moveTo>
                <a:lnTo>
                  <a:pt x="6584608" y="0"/>
                </a:lnTo>
                <a:lnTo>
                  <a:pt x="6584608" y="3011751"/>
                </a:lnTo>
                <a:lnTo>
                  <a:pt x="225659" y="3011751"/>
                </a:lnTo>
                <a:lnTo>
                  <a:pt x="213588" y="2933486"/>
                </a:lnTo>
                <a:lnTo>
                  <a:pt x="202297" y="2857210"/>
                </a:lnTo>
                <a:lnTo>
                  <a:pt x="190379" y="2766405"/>
                </a:lnTo>
                <a:lnTo>
                  <a:pt x="176108" y="2658649"/>
                </a:lnTo>
                <a:lnTo>
                  <a:pt x="161054" y="2539392"/>
                </a:lnTo>
                <a:lnTo>
                  <a:pt x="145215" y="2405001"/>
                </a:lnTo>
                <a:lnTo>
                  <a:pt x="128435" y="2258502"/>
                </a:lnTo>
                <a:lnTo>
                  <a:pt x="111655" y="2099290"/>
                </a:lnTo>
                <a:lnTo>
                  <a:pt x="94562" y="1929788"/>
                </a:lnTo>
                <a:lnTo>
                  <a:pt x="78723" y="1746967"/>
                </a:lnTo>
                <a:lnTo>
                  <a:pt x="63512" y="1555671"/>
                </a:lnTo>
                <a:lnTo>
                  <a:pt x="49711" y="1353478"/>
                </a:lnTo>
                <a:lnTo>
                  <a:pt x="36539" y="1142810"/>
                </a:lnTo>
                <a:lnTo>
                  <a:pt x="24150" y="923062"/>
                </a:lnTo>
                <a:lnTo>
                  <a:pt x="19759" y="810464"/>
                </a:lnTo>
                <a:lnTo>
                  <a:pt x="14897" y="695444"/>
                </a:lnTo>
                <a:lnTo>
                  <a:pt x="10350" y="578608"/>
                </a:lnTo>
                <a:lnTo>
                  <a:pt x="7370" y="461167"/>
                </a:lnTo>
                <a:lnTo>
                  <a:pt x="4704" y="341304"/>
                </a:lnTo>
                <a:lnTo>
                  <a:pt x="1881" y="220231"/>
                </a:lnTo>
                <a:lnTo>
                  <a:pt x="0" y="96736"/>
                </a:lnTo>
                <a:close/>
              </a:path>
            </a:pathLst>
          </a:custGeom>
          <a:noFill/>
          <a:extLst>
            <a:ext uri="{909E8E84-426E-40DD-AFC4-6F175D3DCCD1}">
              <a14:hiddenFill xmlns:a14="http://schemas.microsoft.com/office/drawing/2010/main">
                <a:solidFill>
                  <a:srgbClr val="FFFFFF"/>
                </a:solidFill>
              </a14:hiddenFill>
            </a:ext>
          </a:extLst>
        </p:spPr>
      </p:pic>
      <p:sp>
        <p:nvSpPr>
          <p:cNvPr id="75"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623800" y="190332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393806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Internship Plans &amp; What I Wanted to Learn</a:t>
            </a:r>
          </a:p>
        </p:txBody>
      </p:sp>
      <p:sp>
        <p:nvSpPr>
          <p:cNvPr id="3" name="Content Placeholder 2"/>
          <p:cNvSpPr>
            <a:spLocks noGrp="1"/>
          </p:cNvSpPr>
          <p:nvPr>
            <p:ph idx="1"/>
          </p:nvPr>
        </p:nvSpPr>
        <p:spPr>
          <a:xfrm>
            <a:off x="609600" y="2276446"/>
            <a:ext cx="10957392" cy="4113468"/>
          </a:xfrm>
        </p:spPr>
        <p:txBody>
          <a:bodyPr>
            <a:noAutofit/>
          </a:bodyPr>
          <a:lstStyle/>
          <a:p>
            <a:pPr>
              <a:lnSpc>
                <a:spcPct val="120000"/>
              </a:lnSpc>
              <a:spcBef>
                <a:spcPts val="333"/>
              </a:spcBef>
            </a:pPr>
            <a:r>
              <a:rPr lang="en-US" sz="2000" dirty="0"/>
              <a:t>Going into this internship, I had basic knowledge of Python, Java, JavaScript, HTML, and CSS programming, but nothing in a specific field such as Artificial Intelligence or Data Managing. For this reason, all I wanted to learn going into this internship was any </a:t>
            </a:r>
            <a:r>
              <a:rPr lang="en-US" sz="2000" b="1" dirty="0"/>
              <a:t>specific</a:t>
            </a:r>
            <a:r>
              <a:rPr lang="en-US" sz="2000" dirty="0"/>
              <a:t> field or part of computer science. </a:t>
            </a:r>
          </a:p>
          <a:p>
            <a:pPr>
              <a:lnSpc>
                <a:spcPct val="120000"/>
              </a:lnSpc>
              <a:spcBef>
                <a:spcPts val="333"/>
              </a:spcBef>
            </a:pPr>
            <a:r>
              <a:rPr lang="en-US" sz="2000" dirty="0"/>
              <a:t>Furthermore, besides actual content such as programming and algorithms, I wanted to experience a </a:t>
            </a:r>
            <a:r>
              <a:rPr lang="en-US" sz="2000" b="1" dirty="0"/>
              <a:t>professional setting</a:t>
            </a:r>
            <a:r>
              <a:rPr lang="en-US" sz="2000" dirty="0"/>
              <a:t>. I’ve always been good at completing my school-work, but I never really had a job experience before this internship. I wanted to understand and see how it would be like, and while an internship may not be the same thing as a job, I think it’s closer than anything else.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248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Went Well &amp; What I Learned</a:t>
            </a:r>
          </a:p>
        </p:txBody>
      </p:sp>
      <p:sp>
        <p:nvSpPr>
          <p:cNvPr id="3" name="Content Placeholder 2"/>
          <p:cNvSpPr>
            <a:spLocks noGrp="1"/>
          </p:cNvSpPr>
          <p:nvPr>
            <p:ph idx="1"/>
          </p:nvPr>
        </p:nvSpPr>
        <p:spPr>
          <a:xfrm>
            <a:off x="587829" y="2122716"/>
            <a:ext cx="11049000" cy="4267200"/>
          </a:xfrm>
        </p:spPr>
        <p:txBody>
          <a:bodyPr>
            <a:noAutofit/>
          </a:bodyPr>
          <a:lstStyle/>
          <a:p>
            <a:pPr>
              <a:spcBef>
                <a:spcPts val="1800"/>
              </a:spcBef>
            </a:pPr>
            <a:r>
              <a:rPr lang="en-US" sz="1700" dirty="0"/>
              <a:t>Just like I wanted, I got the opportunity to focus on a specific branch or subject of computer science: web scraping. Before this internship, I had no knowledge regarding web scraping; I didn’t even know what it was! The first month of this internship, I learned about dozens of Python modules that focus on web scraping, but then we ultimately switched to an application called Dexi.io, which offered much better features.</a:t>
            </a:r>
          </a:p>
          <a:p>
            <a:pPr>
              <a:spcBef>
                <a:spcPts val="1800"/>
              </a:spcBef>
            </a:pPr>
            <a:r>
              <a:rPr lang="en-US" sz="1700" dirty="0"/>
              <a:t>Again, my wishes were fulfilled as I was given the opportunity to enhance my communication skills, which are noted to be very important in a work setting. A one-on-one meeting almost every single day we met, and constant emailing developed my communication skills as well as my flexibility. </a:t>
            </a:r>
          </a:p>
          <a:p>
            <a:pPr>
              <a:spcBef>
                <a:spcPts val="1800"/>
              </a:spcBef>
            </a:pPr>
            <a:r>
              <a:rPr lang="en-US" sz="1700" dirty="0"/>
              <a:t>Lastly, something I was not expecting from this internship was professional documentation. I never knew the importance of documentation until this internship, and I’m glad that I had the opportunity to document my work.  I truly believe the clarity in my words and instructions has enhanced from all the documentation I wrote. </a:t>
            </a:r>
          </a:p>
          <a:p>
            <a:pPr>
              <a:spcBef>
                <a:spcPts val="1667"/>
              </a:spcBef>
            </a:pPr>
            <a:endParaRPr lang="en-US" sz="15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131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normAutofit/>
          </a:bodyPr>
          <a:lstStyle/>
          <a:p>
            <a:r>
              <a:rPr lang="en-US">
                <a:solidFill>
                  <a:srgbClr val="EBEBEB"/>
                </a:solidFill>
              </a:rPr>
              <a:t>What I Did…</a:t>
            </a:r>
          </a:p>
        </p:txBody>
      </p:sp>
      <p:sp>
        <p:nvSpPr>
          <p:cNvPr id="4" name="Slide Number Placeholder 3"/>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4</a:t>
            </a:fld>
            <a:endParaRPr lang="en-US">
              <a:solidFill>
                <a:srgbClr val="FFFFFF"/>
              </a:solidFill>
            </a:endParaRPr>
          </a:p>
        </p:txBody>
      </p:sp>
      <p:sp>
        <p:nvSpPr>
          <p:cNvPr id="3" name="Content Placeholder 2"/>
          <p:cNvSpPr>
            <a:spLocks noGrp="1"/>
          </p:cNvSpPr>
          <p:nvPr>
            <p:ph idx="1"/>
          </p:nvPr>
        </p:nvSpPr>
        <p:spPr>
          <a:xfrm>
            <a:off x="960582" y="2262909"/>
            <a:ext cx="6755834" cy="4053915"/>
          </a:xfrm>
        </p:spPr>
        <p:txBody>
          <a:bodyPr anchor="ctr">
            <a:normAutofit/>
          </a:bodyPr>
          <a:lstStyle/>
          <a:p>
            <a:pPr>
              <a:lnSpc>
                <a:spcPct val="90000"/>
              </a:lnSpc>
              <a:spcBef>
                <a:spcPts val="1800"/>
              </a:spcBef>
            </a:pPr>
            <a:r>
              <a:rPr lang="en-US" sz="1100" dirty="0"/>
              <a:t>During my internship, I focused on one large project that would save the client services team at Digonex a couple hours every day. I wrote nearly thirty programs that scraped the adult ticket prices off each client’s website and compared them with the price that Digonex set in order to make sure that the client’s website updated, as necessary. Although I can’t show my code or program or even the program in action due to confidentiality, I can share the clients that I focused on. Most clients use different ticketing systems and calendars to display their prices, so nearly every single program was written in different ways. </a:t>
            </a:r>
          </a:p>
          <a:p>
            <a:pPr>
              <a:lnSpc>
                <a:spcPct val="90000"/>
              </a:lnSpc>
              <a:spcBef>
                <a:spcPts val="1800"/>
              </a:spcBef>
            </a:pPr>
            <a:r>
              <a:rPr lang="en-US" sz="1100" dirty="0"/>
              <a:t>After writing all the programs, I spent the rest of the year documenting each program. I would explain how to recreate each step as well as the functionality of that step. Besides these client specific documentations, I also documented a “How to use Dexi.io” guide/instructions. Lastly, I created a video of me walking through the making of a client’s program/robot, so that when I am no longer interning there, someone else can use the same method for future clients.</a:t>
            </a:r>
          </a:p>
          <a:p>
            <a:pPr>
              <a:lnSpc>
                <a:spcPct val="90000"/>
              </a:lnSpc>
              <a:spcBef>
                <a:spcPts val="1800"/>
              </a:spcBef>
            </a:pPr>
            <a:r>
              <a:rPr lang="en-US" sz="1100" dirty="0"/>
              <a:t>Throughout this entire project, I met with my internship sponsor, Chris Pohl, nearly every single day that I had my internship. I’d share with him my update and progress, and he would share any new information that I’d need to know. I also met with a member of the development team multiple times to talk about my progress and receive some help regarding issues I had with the programs. </a:t>
            </a:r>
          </a:p>
          <a:p>
            <a:pPr marL="0" indent="0">
              <a:lnSpc>
                <a:spcPct val="90000"/>
              </a:lnSpc>
              <a:spcBef>
                <a:spcPts val="1800"/>
              </a:spcBef>
              <a:buNone/>
            </a:pPr>
            <a:endParaRPr lang="en-US" sz="1100" dirty="0"/>
          </a:p>
        </p:txBody>
      </p:sp>
      <p:pic>
        <p:nvPicPr>
          <p:cNvPr id="1026" name="Picture 2" descr="dexi.io logo - Level39">
            <a:extLst>
              <a:ext uri="{FF2B5EF4-FFF2-40B4-BE49-F238E27FC236}">
                <a16:creationId xmlns:a16="http://schemas.microsoft.com/office/drawing/2014/main" id="{656799E2-0F18-4FE1-BD3D-7BE1BDCC6C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1" y="3054412"/>
            <a:ext cx="3080048" cy="251024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42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F5488D5-E30B-4566-BCFD-7C3C79DB3A97}"/>
              </a:ext>
            </a:extLst>
          </p:cNvPr>
          <p:cNvSpPr>
            <a:spLocks noGrp="1"/>
          </p:cNvSpPr>
          <p:nvPr>
            <p:ph type="title"/>
          </p:nvPr>
        </p:nvSpPr>
        <p:spPr/>
        <p:txBody>
          <a:bodyPr/>
          <a:lstStyle/>
          <a:p>
            <a:r>
              <a:rPr lang="en-US" dirty="0"/>
              <a:t>Digonex Clients	</a:t>
            </a:r>
          </a:p>
        </p:txBody>
      </p:sp>
      <p:pic>
        <p:nvPicPr>
          <p:cNvPr id="9" name="Content Placeholder 8" descr="Timeline&#10;&#10;Description automatically generated">
            <a:extLst>
              <a:ext uri="{FF2B5EF4-FFF2-40B4-BE49-F238E27FC236}">
                <a16:creationId xmlns:a16="http://schemas.microsoft.com/office/drawing/2014/main" id="{FC8EA064-150A-4245-BDB5-DD03057E81F6}"/>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360" r="1360"/>
          <a:stretch/>
        </p:blipFill>
        <p:spPr>
          <a:prstGeom prst="rect">
            <a:avLst/>
          </a:prstGeom>
        </p:spPr>
      </p:pic>
      <p:sp>
        <p:nvSpPr>
          <p:cNvPr id="11" name="Text Placeholder 10">
            <a:extLst>
              <a:ext uri="{FF2B5EF4-FFF2-40B4-BE49-F238E27FC236}">
                <a16:creationId xmlns:a16="http://schemas.microsoft.com/office/drawing/2014/main" id="{500B6463-7B95-4943-BD77-3E888ACE61B6}"/>
              </a:ext>
            </a:extLst>
          </p:cNvPr>
          <p:cNvSpPr>
            <a:spLocks noGrp="1"/>
          </p:cNvSpPr>
          <p:nvPr>
            <p:ph type="body" sz="half" idx="2"/>
          </p:nvPr>
        </p:nvSpPr>
        <p:spPr/>
        <p:txBody>
          <a:bodyPr/>
          <a:lstStyle/>
          <a:p>
            <a:r>
              <a:rPr lang="en-US" dirty="0"/>
              <a:t>These are some of the clients’ websites that I focused my programs on.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6178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04868"/>
            <a:ext cx="8761413" cy="706964"/>
          </a:xfrm>
        </p:spPr>
        <p:txBody>
          <a:bodyPr/>
          <a:lstStyle/>
          <a:p>
            <a:r>
              <a:rPr lang="en-US" dirty="0"/>
              <a:t>Ticketing System Experience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84" y="2291010"/>
            <a:ext cx="3683741" cy="51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761" y="3161789"/>
            <a:ext cx="2268279" cy="54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373584" y="3071315"/>
            <a:ext cx="2323383" cy="1166776"/>
            <a:chOff x="1478367" y="4101325"/>
            <a:chExt cx="2933700" cy="1569150"/>
          </a:xfrm>
        </p:grpSpPr>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367" y="4813225"/>
              <a:ext cx="29337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589" y="4101325"/>
              <a:ext cx="191452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1898" y="2120246"/>
            <a:ext cx="26352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497" y="4238090"/>
            <a:ext cx="2009082" cy="1037603"/>
          </a:xfrm>
          <a:prstGeom prst="rect">
            <a:avLst/>
          </a:prstGeom>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6967" y="4256889"/>
            <a:ext cx="2166107" cy="648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6724" y="5341411"/>
            <a:ext cx="1746527" cy="707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1236" y="2100658"/>
            <a:ext cx="1855160" cy="95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3073" y="5390265"/>
            <a:ext cx="1747080" cy="81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581" y="5275692"/>
            <a:ext cx="1981144" cy="1042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7127057" y="2291009"/>
            <a:ext cx="94179" cy="43408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9" name="Picture 2" descr="Image result for gateway ticketing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38923" y="2332541"/>
            <a:ext cx="2532063" cy="1254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iriusware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07767" y="2977496"/>
            <a:ext cx="2306296" cy="11531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blackbaud altru 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7767" y="4646010"/>
            <a:ext cx="1841987" cy="7697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4245" y="3608940"/>
            <a:ext cx="1855160" cy="95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Image result for centaman 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83164" y="5351388"/>
            <a:ext cx="2681993" cy="4308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eventbrite log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63198" y="4175177"/>
            <a:ext cx="2664652" cy="47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92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and Learning Curve</a:t>
            </a:r>
          </a:p>
        </p:txBody>
      </p:sp>
      <p:sp>
        <p:nvSpPr>
          <p:cNvPr id="3" name="Content Placeholder 2"/>
          <p:cNvSpPr>
            <a:spLocks noGrp="1"/>
          </p:cNvSpPr>
          <p:nvPr>
            <p:ph idx="1"/>
          </p:nvPr>
        </p:nvSpPr>
        <p:spPr>
          <a:xfrm>
            <a:off x="587829" y="2122716"/>
            <a:ext cx="11049000" cy="4267200"/>
          </a:xfrm>
        </p:spPr>
        <p:txBody>
          <a:bodyPr>
            <a:noAutofit/>
          </a:bodyPr>
          <a:lstStyle/>
          <a:p>
            <a:pPr>
              <a:spcBef>
                <a:spcPts val="1800"/>
              </a:spcBef>
            </a:pPr>
            <a:r>
              <a:rPr lang="en-US" sz="1700" dirty="0"/>
              <a:t>As I mentioned before, I had no previous knowledge on web scraping and my entire internship project was focused on it. What made it more challenging is that the application I used for web scraping was Dexi.io, and the Internet had nearly no guides or instructions for using it. For that reason, I taught myself web scraping with a lot of trial and error as well as exploration of the application’s different features. Now, I’d consider myself to be very experienced and knowledgeable in web scraping using this application. Also, given more time, I think I can use this knowledge to learn web scraping using Python and other programming languages. </a:t>
            </a:r>
          </a:p>
          <a:p>
            <a:pPr>
              <a:spcBef>
                <a:spcPts val="1800"/>
              </a:spcBef>
            </a:pPr>
            <a:r>
              <a:rPr lang="en-US" sz="1700" dirty="0"/>
              <a:t>Some other problems I’ve had are just program based, where two or three of the thirty to forty programs I’ve created don’t work properly. I cannot find a solution to this problem, so for now, we have just skipped those. Another major issue is that the programs I’ve written quickly get outdated due to the fact that the clients’ websites are constantly changing. Because of this, some of the programs need to be updated nearly one or twice a month. There is no way to get around this issue unfortunately.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5230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Communication and Working with Others</a:t>
            </a:r>
          </a:p>
        </p:txBody>
      </p:sp>
      <p:sp>
        <p:nvSpPr>
          <p:cNvPr id="3" name="Content Placeholder 2"/>
          <p:cNvSpPr>
            <a:spLocks noGrp="1"/>
          </p:cNvSpPr>
          <p:nvPr>
            <p:ph idx="1"/>
          </p:nvPr>
        </p:nvSpPr>
        <p:spPr>
          <a:xfrm>
            <a:off x="587829" y="2122716"/>
            <a:ext cx="11049000" cy="4267200"/>
          </a:xfrm>
        </p:spPr>
        <p:txBody>
          <a:bodyPr>
            <a:noAutofit/>
          </a:bodyPr>
          <a:lstStyle/>
          <a:p>
            <a:pPr>
              <a:spcBef>
                <a:spcPts val="1800"/>
              </a:spcBef>
            </a:pPr>
            <a:r>
              <a:rPr lang="en-US" sz="1700" dirty="0"/>
              <a:t>A very big part of my internship was working with my internship sponsor, Chris Pohl. As I’ve mentioned in earlier sections, I met with Chris nearly every single day through Zoom. During these one-on-one meetings, I would give him an update on my progress as well as ask him any questions. Furthermore, I’d share with him the problems that I’m facing, and he would do his best to help. Chris would give me any new information that I’d need to know, and just update me on our project plans. </a:t>
            </a:r>
          </a:p>
          <a:p>
            <a:pPr>
              <a:spcBef>
                <a:spcPts val="1800"/>
              </a:spcBef>
            </a:pPr>
            <a:r>
              <a:rPr lang="en-US" sz="1700" dirty="0"/>
              <a:t>One time, I joined a company meeting, which was again through Zoom. The CEO, CFO, the Vice President’s and nearly every member of the Digonex branch was present.</a:t>
            </a:r>
          </a:p>
          <a:p>
            <a:pPr>
              <a:spcBef>
                <a:spcPts val="1800"/>
              </a:spcBef>
            </a:pPr>
            <a:r>
              <a:rPr lang="en-US" sz="1700" dirty="0"/>
              <a:t>In addition, I met with the Vice President of Product Development several times. He was the one who reviewed my documentation and gave me very good feedback.</a:t>
            </a:r>
          </a:p>
          <a:p>
            <a:pPr>
              <a:spcBef>
                <a:spcPts val="1800"/>
              </a:spcBef>
            </a:pPr>
            <a:r>
              <a:rPr lang="en-US" sz="1700" dirty="0"/>
              <a:t>With all this communication, I believe my interpersonal skills in one-on-one meetings has improved, as well as my flexibility and clarity when communicating problems and information. Also, I think I have improved when it comes to accepting constructive criticism and feedback.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7387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6A73-D14F-4BE1-95D0-CEB8BA40BAAA}"/>
              </a:ext>
            </a:extLst>
          </p:cNvPr>
          <p:cNvSpPr>
            <a:spLocks noGrp="1"/>
          </p:cNvSpPr>
          <p:nvPr>
            <p:ph type="title"/>
          </p:nvPr>
        </p:nvSpPr>
        <p:spPr/>
        <p:txBody>
          <a:bodyPr/>
          <a:lstStyle/>
          <a:p>
            <a:r>
              <a:rPr lang="en-US" dirty="0"/>
              <a:t>What I’m Most Proud Of</a:t>
            </a:r>
          </a:p>
        </p:txBody>
      </p:sp>
      <p:sp>
        <p:nvSpPr>
          <p:cNvPr id="3" name="Content Placeholder 2">
            <a:extLst>
              <a:ext uri="{FF2B5EF4-FFF2-40B4-BE49-F238E27FC236}">
                <a16:creationId xmlns:a16="http://schemas.microsoft.com/office/drawing/2014/main" id="{F9E6D43C-089B-46CB-AF49-473F19A9B475}"/>
              </a:ext>
            </a:extLst>
          </p:cNvPr>
          <p:cNvSpPr>
            <a:spLocks noGrp="1"/>
          </p:cNvSpPr>
          <p:nvPr>
            <p:ph idx="1"/>
          </p:nvPr>
        </p:nvSpPr>
        <p:spPr/>
        <p:txBody>
          <a:bodyPr/>
          <a:lstStyle/>
          <a:p>
            <a:r>
              <a:rPr lang="en-US" dirty="0"/>
              <a:t>One of the things I’m most proud of about my internship is the fact that I was given a computer science idea: web scraping, which was very new to me, and I managed to teach it to myself in only a couple weeks. Then with my new skill, I was able to create thirty or forty working programs and document nearly half of them in the given time. I didn’t think I would be able to program the necessary algorithms, but I’m thrilled that it was completed. </a:t>
            </a:r>
          </a:p>
          <a:p>
            <a:r>
              <a:rPr lang="en-US" dirty="0"/>
              <a:t>However, I’m most proud about the fact that I was invited to come back and intern there again next semester. I thought this internship would only last one semester, but I’m very happy that my internship sponsor and Digonex is thrilled with my work. </a:t>
            </a:r>
          </a:p>
        </p:txBody>
      </p:sp>
      <p:sp>
        <p:nvSpPr>
          <p:cNvPr id="4" name="Slide Number Placeholder 3">
            <a:extLst>
              <a:ext uri="{FF2B5EF4-FFF2-40B4-BE49-F238E27FC236}">
                <a16:creationId xmlns:a16="http://schemas.microsoft.com/office/drawing/2014/main" id="{3FF39E41-4336-4AAD-BDFD-BEA5B9BA165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822383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gonex widescreen template">
  <a:themeElements>
    <a:clrScheme name="Digonex">
      <a:dk1>
        <a:sysClr val="windowText" lastClr="000000"/>
      </a:dk1>
      <a:lt1>
        <a:sysClr val="window" lastClr="FFFFFF"/>
      </a:lt1>
      <a:dk2>
        <a:srgbClr val="1F497D"/>
      </a:dk2>
      <a:lt2>
        <a:srgbClr val="EEECE1"/>
      </a:lt2>
      <a:accent1>
        <a:srgbClr val="009BD3"/>
      </a:accent1>
      <a:accent2>
        <a:srgbClr val="C0504D"/>
      </a:accent2>
      <a:accent3>
        <a:srgbClr val="8064A2"/>
      </a:accent3>
      <a:accent4>
        <a:srgbClr val="FFC000"/>
      </a:accent4>
      <a:accent5>
        <a:srgbClr val="09B44D"/>
      </a:accent5>
      <a:accent6>
        <a:srgbClr val="0970B4"/>
      </a:accent6>
      <a:hlink>
        <a:srgbClr val="0000FF"/>
      </a:hlink>
      <a:folHlink>
        <a:srgbClr val="80008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1429</Words>
  <Application>Microsoft Office PowerPoint</Application>
  <PresentationFormat>Widescreen</PresentationFormat>
  <Paragraphs>48</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Digonex widescreen template</vt:lpstr>
      <vt:lpstr>Semester Final – Emmis Communications, Digonex. Fatih Atlamaz</vt:lpstr>
      <vt:lpstr>Internship Plans &amp; What I Wanted to Learn</vt:lpstr>
      <vt:lpstr>What Went Well &amp; What I Learned</vt:lpstr>
      <vt:lpstr>What I Did…</vt:lpstr>
      <vt:lpstr>Digonex Clients </vt:lpstr>
      <vt:lpstr>Ticketing System Experience</vt:lpstr>
      <vt:lpstr>Problems and Learning Curve</vt:lpstr>
      <vt:lpstr>Communication and Working with Others</vt:lpstr>
      <vt:lpstr>What I’m Most Proud Of</vt:lpstr>
      <vt:lpstr>The Work Place</vt:lpstr>
      <vt:lpstr>Emmis Building</vt:lpstr>
      <vt:lpstr>Digonex Floor</vt:lpstr>
      <vt:lpstr>Impact on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Espich</dc:creator>
  <cp:lastModifiedBy>Fatih Atlamaz</cp:lastModifiedBy>
  <cp:revision>1</cp:revision>
  <dcterms:created xsi:type="dcterms:W3CDTF">2020-10-15T12:44:45Z</dcterms:created>
  <dcterms:modified xsi:type="dcterms:W3CDTF">2021-12-11T17:55:42Z</dcterms:modified>
</cp:coreProperties>
</file>