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2864-1E45-1044-AC36-AAD175347409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9745-F1E3-4D4F-8072-B1397966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7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9745-F1E3-4D4F-8072-B1397966F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8752-245A-ABC2-3C7F-31728EAC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03D0-D0A8-E01B-FF75-1799191A4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C2F6-3FB7-11FF-30F4-E8778D0F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9498-186C-6069-B014-EF404390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3D47-1EF5-70E0-CE74-AB176660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E929-4442-E07B-8FB0-5639533A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110DD-B221-4108-53AF-B939259BB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2972-2F19-CF29-3824-4B54E3DC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5AE0-F63F-0DAD-8AA6-2187EC83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9186-F71E-BC39-DD61-8493BF51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E959C-F57A-7035-7B2A-8E03E3D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0849B-5387-9E03-02C0-475E1C3B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50C5-909F-EDFF-CA66-0D5602BD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1EB5-AE24-27B5-1263-627EF931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DA3A-499B-5052-40D7-818E0682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4A15-1319-BC14-D3FC-4C22246C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4F92-1EFC-FC28-8738-8C850C78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DA20-3AE1-AC09-9943-924AE364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8717-FAB1-5A6E-7240-CA8A3563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2BB4-E14A-8FA7-8E92-FD8C1B54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6BA-B6A1-62E5-CF00-0D00616E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9FF56-1BCE-4387-26EF-6860777C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470E-F9DB-27CD-9F63-7A681F5C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1437-D6BD-D2BE-8681-5FCF035E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0EF2-015F-0E72-3EF5-CDE70C65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189-5E67-E072-37B0-DF9B0BBB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3387-E34D-8884-AC7F-8B3893FD9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B184F-9E9F-5D87-FE79-AE100AD0B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3567-428D-B500-1C1C-DC756148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35A96-B7A4-0F18-E9A4-44DDA89D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B83B2-9228-639C-5E65-B3B9EDA6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1DDC-06D1-79B1-FAE4-67A6A85C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2186-7FF1-4989-D90A-DF777FFA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FF3A-C8A1-461B-3AAD-9C41AF3F7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63503-61B1-D092-28DF-56B69FBE9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938CD-7AF4-22BF-A5D2-CAE50467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4D7F2-DA21-AAA6-C440-8D885AE9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4315F-4309-462A-7A0A-C0593599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6CA74-17D4-2DE4-644C-4F741946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669-50E0-F593-90AC-F13CEE20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0E5EA-615D-E488-4CB6-83177142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E785F-6F9A-C1EC-42CD-6826E2C2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DE587-D29E-F3E6-4C90-DCC28F9F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65780-A05F-1F30-86A5-556A8C60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0C78-B142-3C24-A28B-B08B65B1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1FF75-BEDB-C85B-FBC1-07A81754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7816-3788-5DF1-7E97-F5142667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EBAD-D404-7822-B6FE-30FF8FD14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C68A-BDC2-22EC-BFDB-EFC19453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F7F1-53D3-0522-B181-D31D3C73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99AB-5C35-AB0E-3555-0BE933C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C94B-B9CF-FF4F-0813-1E401757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651-020F-74DF-38D9-69ABA7ED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C6C28-4372-90F7-30A6-2D4E01FDD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9166-5745-C25E-B5BA-A8BA9557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478E-FFAA-CF42-A429-81A1B4B4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5AAF-F29A-0474-70FA-958F3AD5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CD319-A546-85FB-B380-D01F540C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83E93-814A-C1ED-FC37-3E27C8CF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A4EA-1CE7-36A2-05A3-DFF70F4F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707E-83D3-1E41-A583-706657C6F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8791D-FFDF-9648-AF1D-57713AF1FC7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B16B-3124-EF49-2EEC-31B1BFD4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0FC3-A205-153C-AA28-E0A34B1A0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AD3DD-71A0-F244-8332-7845DAF5D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4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BCF4B8-4C6F-62B7-EAF3-2BEA2D81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0" t="49767" b="8411"/>
          <a:stretch/>
        </p:blipFill>
        <p:spPr>
          <a:xfrm>
            <a:off x="47367" y="3941805"/>
            <a:ext cx="12097265" cy="2483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0ED60E-D8FE-3031-2D49-5D7C5E765121}"/>
              </a:ext>
            </a:extLst>
          </p:cNvPr>
          <p:cNvSpPr/>
          <p:nvPr/>
        </p:nvSpPr>
        <p:spPr>
          <a:xfrm>
            <a:off x="47367" y="3941805"/>
            <a:ext cx="12097264" cy="2483708"/>
          </a:xfrm>
          <a:prstGeom prst="rect">
            <a:avLst/>
          </a:prstGeom>
          <a:gradFill>
            <a:gsLst>
              <a:gs pos="52000">
                <a:schemeClr val="bg1">
                  <a:alpha val="52786"/>
                </a:schemeClr>
              </a:gs>
              <a:gs pos="97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E2C0D-177C-9063-5F0C-18A49CD1FD74}"/>
              </a:ext>
            </a:extLst>
          </p:cNvPr>
          <p:cNvSpPr txBox="1"/>
          <p:nvPr/>
        </p:nvSpPr>
        <p:spPr>
          <a:xfrm>
            <a:off x="3225112" y="769552"/>
            <a:ext cx="84273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800" b="1" dirty="0">
                <a:latin typeface=""/>
              </a:rPr>
              <a:t>Quantifying </a:t>
            </a:r>
            <a:br>
              <a:rPr lang="en-US" sz="9800" b="1" dirty="0">
                <a:latin typeface=""/>
              </a:rPr>
            </a:br>
            <a:r>
              <a:rPr lang="en-US" sz="9800" b="1" dirty="0">
                <a:latin typeface=""/>
              </a:rPr>
              <a:t>Climate Risks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0A87A-37CF-883F-4F42-2357D6BD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0060"/>
          <a:stretch/>
        </p:blipFill>
        <p:spPr>
          <a:xfrm>
            <a:off x="181402" y="861546"/>
            <a:ext cx="3056067" cy="2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0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Fabien Maussion</dc:creator>
  <cp:lastModifiedBy>Fabien Maussion</cp:lastModifiedBy>
  <cp:revision>1</cp:revision>
  <dcterms:created xsi:type="dcterms:W3CDTF">2025-01-10T16:03:45Z</dcterms:created>
  <dcterms:modified xsi:type="dcterms:W3CDTF">2025-01-10T16:21:34Z</dcterms:modified>
</cp:coreProperties>
</file>